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7EEE-FE1A-406C-B89C-A38CABC4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C2BA-41F5-4997-96D5-4065475E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A433-7284-47D4-94BA-190EBB41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AEF2-85D9-45F0-BF2C-FD84FCF9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7B899-C575-42DB-9773-0F21F774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2DDA-D7C2-4466-B1E2-3231E4E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F57F6-1A51-48B7-A20E-E7185AFD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21A6-BC46-4C5D-8B85-48597E1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197F-2FBC-4A9A-9178-7A8A62B4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1A05-F3EC-4B2A-BC8E-A5C58D54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0AF70-DEE4-434A-BE44-38B066598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D5D3-571A-4A21-A554-EC743DD4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E3C9-6CA5-4CC2-ACA9-EC0DC4AB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98DD-5584-4088-BA08-B48BD2C2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3DCC-D0A2-4664-9061-5DAB9276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AE04-12FD-472F-A094-B2312189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1D14-09A8-4617-B612-63CA7872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3CE50-16CE-4649-B7DF-40E02808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7904-2E8F-4192-AF5E-62362E5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BFC4-7A15-47DC-96B1-DAFC2F5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6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A217-969C-4783-B18D-CB388052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5179-6ED7-4150-9E70-AEDA63A9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66F6-6F40-4701-ABA3-D9EC64F0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E2ED-FA4B-4192-9B1B-9E9DB375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0D4A-CEB5-4026-8F06-193E163B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DFB3-CB5B-4E4D-B5D2-F4B0A326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B01C-76F2-4721-8EEF-8110F0E2E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375CD-71AF-4D17-9A59-048DB20E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3A034-AAF9-4626-B855-09176040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298BB-33BB-4540-AB0A-CAEFB25F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43F2C-744B-4EE3-84F3-CDBB1B7D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C1C-A33A-4518-8EF0-C4DB126A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38B1-4EF0-49EE-818D-52C8B4FC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66DF6-99C4-40F0-964F-3E4E7ABD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640AE-D5AC-421D-9745-B76580A43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9F8D5-C7C8-4497-91E7-AD0A74597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B5933-7F4C-4224-8B35-37644CC2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59533-0D7B-4EC3-B74E-7C39EBA4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A50E1-AEB6-4517-A578-C5F60CC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78E0-E243-4D1F-AAF3-9A0F6A8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90C2-6EA9-4E76-A278-902D123B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EC5A4-62E9-4F16-81CF-D767DAAB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9564-3629-4DB1-A589-A2A23767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A14E8-7BD0-41E2-B12F-3A44967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182E6-F435-4CF7-A51D-0B302CE7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4135-BD31-4AEC-AE32-CF23A745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CE55-F3BA-47D8-A416-CE7373ED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0DAD-247F-4A4F-AB41-094E6390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82D97-1265-41E9-8A42-CF8CE267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14FBF-492D-4F52-A02C-DE9BFE77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57FE2-442C-4C2A-AA26-FB09F247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2F84-16C4-48AF-A20D-2FDBE7BB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07C9-D9CC-4E6E-8220-3B07298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DDE2B-8F5B-4FFF-A845-A1D74FEE6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A32F-B708-44C1-83B3-1DAAB9D7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6D8A1-FFEF-46C6-AEBB-CEDE2716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D47D4-96B3-4C0C-8164-2D0738F1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9D1E8-FBDB-4C52-B6A6-883883D5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C326-94E5-4C47-A16E-CCED11DC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EACD-FAC8-411B-BDB0-710833DD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7E1A-780A-414C-8FFE-B01283763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FA5A-6F6E-420F-AA63-0E0807C484C7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F467-1819-4CF0-B465-11EB95124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5785-28B4-4C7C-8E7D-5A651F678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2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7LqKq8iOJ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WvP3OzNP14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918B-762B-4CB0-A782-5E31AF4F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375" y="314325"/>
            <a:ext cx="9144000" cy="1062038"/>
          </a:xfrm>
        </p:spPr>
        <p:txBody>
          <a:bodyPr/>
          <a:lstStyle/>
          <a:p>
            <a:r>
              <a:rPr lang="en-GB" u="sng" dirty="0">
                <a:latin typeface="Twinkl" pitchFamily="2" charset="0"/>
              </a:rPr>
              <a:t>Tuesday 5</a:t>
            </a:r>
            <a:r>
              <a:rPr lang="en-GB" u="sng" baseline="30000" dirty="0">
                <a:latin typeface="Twinkl" pitchFamily="2" charset="0"/>
              </a:rPr>
              <a:t>th</a:t>
            </a:r>
            <a:r>
              <a:rPr lang="en-GB" u="sng" dirty="0">
                <a:latin typeface="Twinkl" pitchFamily="2" charset="0"/>
              </a:rPr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5125F-1048-42FC-88CA-F58B97FA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9144000" cy="4371975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7030A0"/>
                </a:solidFill>
                <a:latin typeface="Twinkl" pitchFamily="2" charset="0"/>
              </a:rPr>
              <a:t>Learning Intentions:</a:t>
            </a:r>
          </a:p>
          <a:p>
            <a:pPr algn="l"/>
            <a:endParaRPr lang="en-GB" sz="2800" u="sng" dirty="0">
              <a:latin typeface="Twinkl" pitchFamily="2" charset="0"/>
            </a:endParaRPr>
          </a:p>
          <a:p>
            <a:pPr algn="l"/>
            <a:r>
              <a:rPr lang="en-GB" sz="2800" u="sng" dirty="0">
                <a:latin typeface="Twinkl" pitchFamily="2" charset="0"/>
              </a:rPr>
              <a:t>3: To retrieve and record information from non-fiction.</a:t>
            </a:r>
          </a:p>
          <a:p>
            <a:pPr algn="l"/>
            <a:endParaRPr lang="en-GB" sz="2800" u="sng" dirty="0">
              <a:latin typeface="Twinkl" pitchFamily="2" charset="0"/>
            </a:endParaRPr>
          </a:p>
          <a:p>
            <a:pPr algn="l"/>
            <a:r>
              <a:rPr lang="en-GB" sz="2800" u="sng" dirty="0">
                <a:latin typeface="Twinkl" pitchFamily="2" charset="0"/>
              </a:rPr>
              <a:t>5: To retrieve, record and present information from non-fiction.</a:t>
            </a:r>
          </a:p>
          <a:p>
            <a:pPr algn="l"/>
            <a:endParaRPr lang="en-GB" sz="2800" u="sng" dirty="0">
              <a:latin typeface="Twinkl" pitchFamily="2" charset="0"/>
            </a:endParaRPr>
          </a:p>
          <a:p>
            <a:pPr algn="l"/>
            <a:r>
              <a:rPr lang="en-GB" sz="2800" u="sng" dirty="0">
                <a:latin typeface="Twinkl" pitchFamily="2" charset="0"/>
              </a:rPr>
              <a:t>6: To understand what he/she reads by summarising the main points (from non-fiction).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7DBFA-755C-436D-BEE4-9AE35EA92265}"/>
              </a:ext>
            </a:extLst>
          </p:cNvPr>
          <p:cNvSpPr/>
          <p:nvPr/>
        </p:nvSpPr>
        <p:spPr>
          <a:xfrm>
            <a:off x="9669528" y="0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winkl" pitchFamily="2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1172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855355C-06A7-442A-BBCC-12156523E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4662" r="-1" b="69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0074E-6DE8-4E37-B12A-934E2720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GB" sz="4000" u="sng">
                <a:latin typeface="Twinkl" pitchFamily="2" charset="0"/>
              </a:rPr>
              <a:t>Experience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B556-3341-4BA0-9D61-D2D669C4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Our Term 3 topic is ‘</a:t>
            </a:r>
            <a:r>
              <a:rPr lang="en-GB" sz="2000" b="1" dirty="0">
                <a:latin typeface="Twinkl" pitchFamily="2" charset="0"/>
              </a:rPr>
              <a:t>The Frozen Kingdom</a:t>
            </a:r>
            <a:r>
              <a:rPr lang="en-GB" sz="2000" dirty="0">
                <a:latin typeface="Twinkl" pitchFamily="2" charset="0"/>
              </a:rPr>
              <a:t>’. We will be looking closely at polar explorers, such as Ernest Shackleton, and exploring Antarctica and the Arctic. </a:t>
            </a:r>
          </a:p>
          <a:p>
            <a:pPr marL="0" indent="0">
              <a:buNone/>
            </a:pPr>
            <a:endParaRPr lang="en-GB" sz="20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What do you know about </a:t>
            </a:r>
            <a:r>
              <a:rPr lang="en-GB" sz="2000" b="1" dirty="0">
                <a:latin typeface="Twinkl" pitchFamily="2" charset="0"/>
              </a:rPr>
              <a:t>polar regions</a:t>
            </a:r>
            <a:r>
              <a:rPr lang="en-GB" sz="2000" dirty="0">
                <a:latin typeface="Twinkl" pitchFamily="2" charset="0"/>
              </a:rPr>
              <a:t>? Have you heard of any </a:t>
            </a:r>
            <a:r>
              <a:rPr lang="en-GB" sz="2000" b="1" dirty="0">
                <a:latin typeface="Twinkl" pitchFamily="2" charset="0"/>
              </a:rPr>
              <a:t>explorers</a:t>
            </a:r>
            <a:r>
              <a:rPr lang="en-GB" sz="2000" dirty="0">
                <a:latin typeface="Twinkl" pitchFamily="2" charset="0"/>
              </a:rPr>
              <a:t> or famous </a:t>
            </a:r>
            <a:r>
              <a:rPr lang="en-GB" sz="2000" b="1" dirty="0">
                <a:latin typeface="Twinkl" pitchFamily="2" charset="0"/>
              </a:rPr>
              <a:t>expeditions</a:t>
            </a:r>
            <a:r>
              <a:rPr lang="en-GB" sz="2000" dirty="0">
                <a:latin typeface="Twinkl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7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89DE-4300-43FE-B107-20982F81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053464"/>
            <a:ext cx="6731000" cy="507301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Below is a clip of Ben Saunders, one of the leading polar explorers who has covered more than 7,000 km on </a:t>
            </a:r>
            <a:r>
              <a:rPr lang="en-GB" b="1" dirty="0">
                <a:latin typeface="Twinkl" pitchFamily="2" charset="0"/>
              </a:rPr>
              <a:t>foot </a:t>
            </a:r>
            <a:r>
              <a:rPr lang="en-GB" dirty="0">
                <a:latin typeface="Twinkl" pitchFamily="2" charset="0"/>
              </a:rPr>
              <a:t>in the Polar Regions!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What questions would you ask him if you could? </a:t>
            </a:r>
            <a:r>
              <a:rPr lang="en-GB" b="1" dirty="0">
                <a:latin typeface="Twinkl" pitchFamily="2" charset="0"/>
              </a:rPr>
              <a:t>Write them down</a:t>
            </a:r>
            <a:r>
              <a:rPr lang="en-GB" dirty="0">
                <a:latin typeface="Twinkl" pitchFamily="2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 Christmas Message from Ben Saunders in Antarctica – YouTube</a:t>
            </a:r>
            <a:r>
              <a:rPr lang="en-GB" sz="1800" u="sng" dirty="0">
                <a:solidFill>
                  <a:srgbClr val="0563C1"/>
                </a:solidFill>
                <a:effectLst/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Twinkl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304781A-CDB1-4C49-B48B-0C30B900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23" y="1690437"/>
            <a:ext cx="4394517" cy="329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7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9483-0D8F-488E-B19C-E9DD0ED5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033165"/>
            <a:ext cx="11106150" cy="5262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111111"/>
                </a:solidFill>
                <a:effectLst/>
                <a:latin typeface="Twinkl" pitchFamily="2" charset="0"/>
              </a:rPr>
              <a:t>Polar explorers travel the </a:t>
            </a:r>
            <a:r>
              <a:rPr lang="en-GB" b="1" i="0" dirty="0">
                <a:solidFill>
                  <a:srgbClr val="111111"/>
                </a:solidFill>
                <a:effectLst/>
                <a:latin typeface="Twinkl" pitchFamily="2" charset="0"/>
              </a:rPr>
              <a:t>polar regions </a:t>
            </a:r>
            <a:r>
              <a:rPr lang="en-GB" i="0" dirty="0">
                <a:solidFill>
                  <a:srgbClr val="111111"/>
                </a:solidFill>
                <a:effectLst/>
                <a:latin typeface="Twinkl" pitchFamily="2" charset="0"/>
              </a:rPr>
              <a:t>of the </a:t>
            </a:r>
            <a:r>
              <a:rPr lang="en-GB" b="1" i="0" dirty="0">
                <a:solidFill>
                  <a:srgbClr val="111111"/>
                </a:solidFill>
                <a:effectLst/>
                <a:latin typeface="Twinkl" pitchFamily="2" charset="0"/>
              </a:rPr>
              <a:t>Earth. </a:t>
            </a:r>
            <a:r>
              <a:rPr lang="en-GB" i="0" dirty="0">
                <a:solidFill>
                  <a:srgbClr val="111111"/>
                </a:solidFill>
                <a:effectLst/>
                <a:latin typeface="Twinkl" pitchFamily="2" charset="0"/>
              </a:rPr>
              <a:t>This is the Arctic and Antarctica. Usually, these brave explorers have the goal of reaching the North Pole and/or the South Pole.</a:t>
            </a:r>
          </a:p>
          <a:p>
            <a:pPr marL="0" indent="0">
              <a:buNone/>
            </a:pPr>
            <a:endParaRPr lang="en-GB" dirty="0">
              <a:solidFill>
                <a:srgbClr val="111111"/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Your task today:</a:t>
            </a: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Choose an explorer.</a:t>
            </a: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Read through the important facts about them. </a:t>
            </a: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If you are able to, carry out your </a:t>
            </a:r>
            <a:r>
              <a:rPr lang="en-GB" b="1" dirty="0">
                <a:solidFill>
                  <a:srgbClr val="111111"/>
                </a:solidFill>
                <a:latin typeface="Twinkl" pitchFamily="2" charset="0"/>
              </a:rPr>
              <a:t>own </a:t>
            </a: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extra research, too. </a:t>
            </a: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In notes, write down the main facts about the explorer and their expeditions. </a:t>
            </a:r>
          </a:p>
          <a:p>
            <a:pPr marL="0" indent="0">
              <a:buNone/>
            </a:pPr>
            <a:endParaRPr lang="en-GB" dirty="0">
              <a:solidFill>
                <a:srgbClr val="111111"/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Share with us via </a:t>
            </a:r>
            <a:r>
              <a:rPr lang="en-GB" b="1" dirty="0">
                <a:solidFill>
                  <a:srgbClr val="111111"/>
                </a:solidFill>
                <a:latin typeface="Twinkl" pitchFamily="2" charset="0"/>
              </a:rPr>
              <a:t>Class Dojo </a:t>
            </a:r>
            <a:r>
              <a:rPr lang="en-GB" dirty="0">
                <a:solidFill>
                  <a:srgbClr val="111111"/>
                </a:solidFill>
                <a:latin typeface="Twinkl" pitchFamily="2" charset="0"/>
              </a:rPr>
              <a:t>(if you would like to) so that we can hear about explorers from different regions. </a:t>
            </a:r>
          </a:p>
          <a:p>
            <a:pPr marL="0" indent="0">
              <a:buNone/>
            </a:pPr>
            <a:endParaRPr lang="en-GB" dirty="0">
              <a:solidFill>
                <a:srgbClr val="111111"/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You could also include a sketch or a picture of the explorer himself, or a map of their travels.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E6FEE-FA27-4DFD-BE7D-89947AB1D466}"/>
              </a:ext>
            </a:extLst>
          </p:cNvPr>
          <p:cNvSpPr/>
          <p:nvPr/>
        </p:nvSpPr>
        <p:spPr>
          <a:xfrm>
            <a:off x="3349240" y="0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inkl" pitchFamily="2" charset="0"/>
              </a:rPr>
              <a:t>Polar Explorers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36A044D-4C9B-4A92-8AD6-A75EC8262686}"/>
              </a:ext>
            </a:extLst>
          </p:cNvPr>
          <p:cNvSpPr/>
          <p:nvPr/>
        </p:nvSpPr>
        <p:spPr>
          <a:xfrm>
            <a:off x="323850" y="5639097"/>
            <a:ext cx="428625" cy="371475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484A-9DAE-42C1-A733-2C1F0090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2" charset="0"/>
              </a:rPr>
              <a:t>Ernest Shackleton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2C55-5E69-48F0-BDE6-1D913022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6096000" cy="4605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Twinkl" pitchFamily="2" charset="0"/>
                <a:hlinkClick r:id="rId2"/>
              </a:rPr>
              <a:t>Watch: 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  <a:hlinkClick r:id="rId2"/>
              </a:rPr>
              <a:t>Ernest Shackleton - EPIC Stories in 30 seconds – YouTube</a:t>
            </a: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Sir Ernest Shackleton was a famous polar explorer. He led </a:t>
            </a:r>
            <a:r>
              <a:rPr lang="en-GB" sz="2400" b="1" dirty="0">
                <a:latin typeface="Twinkl" pitchFamily="2" charset="0"/>
              </a:rPr>
              <a:t>three </a:t>
            </a:r>
            <a:r>
              <a:rPr lang="en-GB" sz="2400" dirty="0">
                <a:latin typeface="Twinkl" pitchFamily="2" charset="0"/>
              </a:rPr>
              <a:t>polar expeditions to the Antarctic. Our book for this topic is all about Shackleton’s polar adventures.</a:t>
            </a: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400" b="1" dirty="0">
                <a:latin typeface="Twinkl" pitchFamily="2" charset="0"/>
              </a:rPr>
              <a:t>Mini homework: </a:t>
            </a:r>
            <a:r>
              <a:rPr lang="en-GB" sz="2400" dirty="0">
                <a:latin typeface="Twinkl" pitchFamily="2" charset="0"/>
              </a:rPr>
              <a:t>can you find the answers to the following questions about Ernest Shackleton?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9D37286-BE93-4025-9FB0-B111ECE4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894080"/>
            <a:ext cx="3140631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F33B71-F18B-4658-87FF-EA5EBA725D6A}"/>
              </a:ext>
            </a:extLst>
          </p:cNvPr>
          <p:cNvSpPr/>
          <p:nvPr/>
        </p:nvSpPr>
        <p:spPr>
          <a:xfrm>
            <a:off x="257175" y="4762797"/>
            <a:ext cx="428625" cy="371475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8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F6A6-3C8C-447F-8F09-25B89ED6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Twinkl" pitchFamily="2" charset="0"/>
              </a:rPr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4328-2D0D-4953-A817-D49E3F378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Twinkl" pitchFamily="2" charset="0"/>
              </a:rPr>
              <a:t>Where was Shackleton born?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Which year did Shackleton first travel to the polar regions?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What was the name of Shackleton’s ship which got trapped in ice?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What was the name of his final ship?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When did Shackleton die?</a:t>
            </a:r>
          </a:p>
        </p:txBody>
      </p:sp>
    </p:spTree>
    <p:extLst>
      <p:ext uri="{BB962C8B-B14F-4D97-AF65-F5344CB8AC3E}">
        <p14:creationId xmlns:p14="http://schemas.microsoft.com/office/powerpoint/2010/main" val="28398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385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</vt:lpstr>
      <vt:lpstr>Office Theme</vt:lpstr>
      <vt:lpstr>Tuesday 5th January</vt:lpstr>
      <vt:lpstr>Experience Session</vt:lpstr>
      <vt:lpstr>PowerPoint Presentation</vt:lpstr>
      <vt:lpstr>PowerPoint Presentation</vt:lpstr>
      <vt:lpstr>Ernest Shackleton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5th January</dc:title>
  <dc:creator>kate Brunton</dc:creator>
  <cp:lastModifiedBy>kate Brunton</cp:lastModifiedBy>
  <cp:revision>4</cp:revision>
  <dcterms:created xsi:type="dcterms:W3CDTF">2021-01-03T10:48:49Z</dcterms:created>
  <dcterms:modified xsi:type="dcterms:W3CDTF">2021-01-03T11:21:57Z</dcterms:modified>
</cp:coreProperties>
</file>