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39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4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8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2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5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71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5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A3DA-D96E-4B37-9FFF-E7CE1FA59EC4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46EF-22BD-4BC7-B747-872352B8C3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19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oloring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19671"/>
            <a:ext cx="6858000" cy="532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oloring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23528"/>
            <a:ext cx="6280161" cy="81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42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oloring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7704"/>
            <a:ext cx="6596392" cy="628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20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Loughman</dc:creator>
  <cp:lastModifiedBy>Emily Loughman</cp:lastModifiedBy>
  <cp:revision>1</cp:revision>
  <dcterms:created xsi:type="dcterms:W3CDTF">2020-07-05T12:57:12Z</dcterms:created>
  <dcterms:modified xsi:type="dcterms:W3CDTF">2020-07-05T13:01:13Z</dcterms:modified>
</cp:coreProperties>
</file>