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8" r:id="rId8"/>
    <p:sldId id="266" r:id="rId9"/>
    <p:sldId id="263" r:id="rId10"/>
    <p:sldId id="259" r:id="rId11"/>
    <p:sldId id="260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latin typeface="Comic Sans MS" panose="030F0702030302020204" pitchFamily="66" charset="0"/>
              </a:rPr>
              <a:t>Term 5 Week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Year 1 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GPS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8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L.I</a:t>
            </a:r>
            <a:r>
              <a:rPr lang="en-GB" sz="3600" dirty="0">
                <a:latin typeface="Comic Sans MS" panose="030F0702030302020204" pitchFamily="66" charset="0"/>
              </a:rPr>
              <a:t>: I can add the suffix ‘</a:t>
            </a:r>
            <a:r>
              <a:rPr lang="en-GB" sz="3600" dirty="0" err="1" smtClean="0">
                <a:latin typeface="Comic Sans MS" panose="030F0702030302020204" pitchFamily="66" charset="0"/>
              </a:rPr>
              <a:t>est</a:t>
            </a:r>
            <a:r>
              <a:rPr lang="en-GB" sz="3600" dirty="0" smtClean="0">
                <a:latin typeface="Comic Sans MS" panose="030F0702030302020204" pitchFamily="66" charset="0"/>
              </a:rPr>
              <a:t>’ </a:t>
            </a:r>
            <a:r>
              <a:rPr lang="en-GB" sz="3600" dirty="0">
                <a:latin typeface="Comic Sans MS" panose="030F0702030302020204" pitchFamily="66" charset="0"/>
              </a:rPr>
              <a:t>to the end of a word to make a new word.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060" y="2557463"/>
            <a:ext cx="976653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4251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Add ‘</a:t>
            </a:r>
            <a:r>
              <a:rPr lang="en-GB" dirty="0" err="1" smtClean="0">
                <a:latin typeface="Comic Sans MS" panose="030F0702030302020204" pitchFamily="66" charset="0"/>
              </a:rPr>
              <a:t>est</a:t>
            </a:r>
            <a:r>
              <a:rPr lang="en-GB" dirty="0" smtClean="0">
                <a:latin typeface="Comic Sans MS" panose="030F0702030302020204" pitchFamily="66" charset="0"/>
              </a:rPr>
              <a:t>’ to the words below then compose a the sentences orally.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543" y="2557463"/>
            <a:ext cx="999801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5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Add ‘</a:t>
            </a:r>
            <a:r>
              <a:rPr lang="en-GB" sz="2800" dirty="0" err="1" smtClean="0">
                <a:latin typeface="Comic Sans MS" panose="030F0702030302020204" pitchFamily="66" charset="0"/>
              </a:rPr>
              <a:t>est</a:t>
            </a:r>
            <a:r>
              <a:rPr lang="en-GB" sz="2800" dirty="0" smtClean="0">
                <a:latin typeface="Comic Sans MS" panose="030F0702030302020204" pitchFamily="66" charset="0"/>
              </a:rPr>
              <a:t>’ to the words.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Then put these words in a sentence.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0745" y="2560638"/>
            <a:ext cx="2900010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8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Intentions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L.I: I can use capital letters and full stops in some of my writing.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L.I: I can add the suffix ‘</a:t>
            </a:r>
            <a:r>
              <a:rPr lang="en-GB" dirty="0" err="1" smtClean="0">
                <a:latin typeface="Comic Sans MS" panose="030F0702030302020204" pitchFamily="66" charset="0"/>
              </a:rPr>
              <a:t>est</a:t>
            </a:r>
            <a:r>
              <a:rPr lang="en-GB" dirty="0" smtClean="0">
                <a:latin typeface="Comic Sans MS" panose="030F0702030302020204" pitchFamily="66" charset="0"/>
              </a:rPr>
              <a:t>’ to the end of a word to make a new word.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1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/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L.I</a:t>
            </a:r>
            <a:r>
              <a:rPr lang="en-GB" sz="4000" dirty="0">
                <a:latin typeface="Comic Sans MS" panose="030F0702030302020204" pitchFamily="66" charset="0"/>
              </a:rPr>
              <a:t>: I can use capital letters and full stops in some of my writing.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008" y="2574715"/>
            <a:ext cx="890246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0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697" y="721717"/>
            <a:ext cx="9834113" cy="51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work out where the capital letters should be?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657" y="2888921"/>
            <a:ext cx="5228686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05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697" y="854422"/>
            <a:ext cx="9877245" cy="475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7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Where should full stops go?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44" y="2557463"/>
            <a:ext cx="978235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6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Full stops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57463"/>
            <a:ext cx="945311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Rewrite the sentences with a full stop and capital letters in the right place.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3338" y="2560638"/>
            <a:ext cx="3214823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58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112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Garamond</vt:lpstr>
      <vt:lpstr>Organic</vt:lpstr>
      <vt:lpstr> Term 5 Week 1</vt:lpstr>
      <vt:lpstr>Learning Intentions </vt:lpstr>
      <vt:lpstr> L.I: I can use capital letters and full stops in some of my writing. </vt:lpstr>
      <vt:lpstr>PowerPoint Presentation</vt:lpstr>
      <vt:lpstr>Can you work out where the capital letters should be? </vt:lpstr>
      <vt:lpstr>PowerPoint Presentation</vt:lpstr>
      <vt:lpstr>Where should full stops go?</vt:lpstr>
      <vt:lpstr>Full stops</vt:lpstr>
      <vt:lpstr>Task 1</vt:lpstr>
      <vt:lpstr> L.I: I can add the suffix ‘est’ to the end of a word to make a new word. </vt:lpstr>
      <vt:lpstr>Add ‘est’ to the words below then compose a the sentences orally.</vt:lpstr>
      <vt:lpstr>Task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Week 1</dc:title>
  <dc:creator>Sarah Brewster</dc:creator>
  <cp:lastModifiedBy>Sarah Brewster</cp:lastModifiedBy>
  <cp:revision>9</cp:revision>
  <dcterms:created xsi:type="dcterms:W3CDTF">2021-02-15T23:14:03Z</dcterms:created>
  <dcterms:modified xsi:type="dcterms:W3CDTF">2021-04-17T12:37:44Z</dcterms:modified>
</cp:coreProperties>
</file>