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5 Week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2 GPS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147" y="757648"/>
            <a:ext cx="10420710" cy="52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51" y="859325"/>
            <a:ext cx="10049774" cy="50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76" y="841681"/>
            <a:ext cx="10170543" cy="51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1" y="858730"/>
            <a:ext cx="10127411" cy="51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313" y="788224"/>
            <a:ext cx="10144663" cy="51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0478" y="2560638"/>
            <a:ext cx="3180544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1800" dirty="0">
                <a:latin typeface="Comic Sans MS" panose="030F0702030302020204" pitchFamily="66" charset="0"/>
              </a:rPr>
              <a:t>L.I: To use the correct verb form to indicate actions in progress in the present or in the past. </a:t>
            </a:r>
            <a:r>
              <a:rPr lang="en-GB" sz="1800" dirty="0" err="1" smtClean="0">
                <a:latin typeface="Comic Sans MS" panose="030F0702030302020204" pitchFamily="66" charset="0"/>
              </a:rPr>
              <a:t>e.g.She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>
                <a:latin typeface="Comic Sans MS" panose="030F0702030302020204" pitchFamily="66" charset="0"/>
              </a:rPr>
              <a:t>is drumming. He was drumming.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>S.C: I can use the correct verb form to indicate actions in the present and or in the past.</a:t>
            </a:r>
            <a:br>
              <a:rPr lang="en-GB" sz="1800" dirty="0">
                <a:latin typeface="Comic Sans MS" panose="030F0702030302020204" pitchFamily="66" charset="0"/>
              </a:rPr>
            </a:b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Using the correct verb to indicate actions in progress in the present and in the past 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Examples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He is jumping. (Present)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He was jumping. (Past)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compose a sentence in the present and the past?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Discuss with the person next to you then feedback to the class.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Teacher to model writing the sentences.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0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write sentences in the present and past.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776" y="2560638"/>
            <a:ext cx="311594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To </a:t>
            </a:r>
            <a:r>
              <a:rPr lang="en-GB" dirty="0">
                <a:latin typeface="Comic Sans MS" panose="030F0702030302020204" pitchFamily="66" charset="0"/>
              </a:rPr>
              <a:t>use </a:t>
            </a:r>
            <a:r>
              <a:rPr lang="en-GB" dirty="0" smtClean="0">
                <a:latin typeface="Comic Sans MS" panose="030F0702030302020204" pitchFamily="66" charset="0"/>
              </a:rPr>
              <a:t>apostrophes </a:t>
            </a:r>
            <a:r>
              <a:rPr lang="en-GB" dirty="0">
                <a:latin typeface="Comic Sans MS" panose="030F0702030302020204" pitchFamily="66" charset="0"/>
              </a:rPr>
              <a:t>to show where letters are missing and to show possession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S.C: I can use </a:t>
            </a:r>
            <a:r>
              <a:rPr lang="en-GB" dirty="0">
                <a:latin typeface="Comic Sans MS" panose="030F0702030302020204" pitchFamily="66" charset="0"/>
              </a:rPr>
              <a:t>apostrophes to show where letters are missing and to show possession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To </a:t>
            </a:r>
            <a:r>
              <a:rPr lang="en-GB" dirty="0">
                <a:latin typeface="Comic Sans MS" panose="030F0702030302020204" pitchFamily="66" charset="0"/>
              </a:rPr>
              <a:t>use the correct verb form to indicate actions in progress in the present or in the past. e.g</a:t>
            </a:r>
            <a:r>
              <a:rPr lang="en-GB" dirty="0" smtClean="0">
                <a:latin typeface="Comic Sans MS" panose="030F0702030302020204" pitchFamily="66" charset="0"/>
              </a:rPr>
              <a:t>. She </a:t>
            </a:r>
            <a:r>
              <a:rPr lang="en-GB" dirty="0">
                <a:latin typeface="Comic Sans MS" panose="030F0702030302020204" pitchFamily="66" charset="0"/>
              </a:rPr>
              <a:t>is drumming. He was drumming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S.C: I can use the correct verb form to indicate actions in the present and or in the past.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9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87" y="810883"/>
            <a:ext cx="10363738" cy="5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35" y="871269"/>
            <a:ext cx="10239554" cy="50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91" y="855647"/>
            <a:ext cx="9859993" cy="50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49" y="817671"/>
            <a:ext cx="10230927" cy="50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181" y="802258"/>
            <a:ext cx="10305638" cy="47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060" y="881365"/>
            <a:ext cx="9998015" cy="51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Apostrophes for Possession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34959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8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203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Organic</vt:lpstr>
      <vt:lpstr>Term 5 Week 4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Apostrophes for Possession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</vt:lpstr>
      <vt:lpstr>L.I: To use the correct verb form to indicate actions in progress in the present or in the past. e.g.She is drumming. He was drumming. S.C: I can use the correct verb form to indicate actions in the present and or in the past. </vt:lpstr>
      <vt:lpstr>Can you compose a sentence in the present and the past?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5 Week 4</dc:title>
  <dc:creator>Sarah Brewster</dc:creator>
  <cp:lastModifiedBy>Sarah Brewster</cp:lastModifiedBy>
  <cp:revision>8</cp:revision>
  <dcterms:created xsi:type="dcterms:W3CDTF">2021-05-09T18:04:57Z</dcterms:created>
  <dcterms:modified xsi:type="dcterms:W3CDTF">2021-05-12T21:46:40Z</dcterms:modified>
</cp:coreProperties>
</file>