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8" r:id="rId6"/>
    <p:sldId id="266" r:id="rId7"/>
    <p:sldId id="267" r:id="rId8"/>
    <p:sldId id="259" r:id="rId9"/>
    <p:sldId id="260" r:id="rId10"/>
    <p:sldId id="261" r:id="rId11"/>
    <p:sldId id="263" r:id="rId12"/>
    <p:sldId id="264" r:id="rId13"/>
    <p:sldId id="272" r:id="rId14"/>
    <p:sldId id="265" r:id="rId15"/>
    <p:sldId id="269" r:id="rId16"/>
    <p:sldId id="270" r:id="rId17"/>
    <p:sldId id="271" r:id="rId18"/>
    <p:sldId id="274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Term 5 Week 4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Afternoon Maths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227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Friday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PKS</a:t>
            </a:r>
          </a:p>
          <a:p>
            <a:r>
              <a:rPr lang="en-GB" dirty="0"/>
              <a:t>L.I: To </a:t>
            </a:r>
            <a:r>
              <a:rPr lang="en-GB" dirty="0" smtClean="0"/>
              <a:t>subtract </a:t>
            </a:r>
            <a:r>
              <a:rPr lang="en-GB" dirty="0"/>
              <a:t>single digit numbers. </a:t>
            </a:r>
          </a:p>
          <a:p>
            <a:r>
              <a:rPr lang="en-GB" dirty="0"/>
              <a:t>Band 1</a:t>
            </a:r>
          </a:p>
          <a:p>
            <a:pPr marL="0" indent="0">
              <a:buNone/>
            </a:pPr>
            <a:r>
              <a:rPr lang="en-GB" dirty="0"/>
              <a:t>   L.I: To answer </a:t>
            </a:r>
            <a:r>
              <a:rPr lang="en-GB" dirty="0"/>
              <a:t>division questions using objects, pictures and arrays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Band </a:t>
            </a:r>
            <a:r>
              <a:rPr lang="en-GB" dirty="0"/>
              <a:t>2</a:t>
            </a:r>
          </a:p>
          <a:p>
            <a:pPr marL="0" indent="0">
              <a:buNone/>
            </a:pPr>
            <a:r>
              <a:rPr lang="en-GB" dirty="0" smtClean="0"/>
              <a:t>L.I</a:t>
            </a:r>
            <a:r>
              <a:rPr lang="en-GB" dirty="0"/>
              <a:t>: </a:t>
            </a:r>
            <a:r>
              <a:rPr lang="en-GB" dirty="0" smtClean="0"/>
              <a:t>To compare </a:t>
            </a:r>
            <a:r>
              <a:rPr lang="en-GB" dirty="0"/>
              <a:t>and order numbers from 0 up to 100 use greater than , less than and = symbols.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2832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PKS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Children to use counters, cubes or a number line to solve the subtract sums. </a:t>
            </a:r>
          </a:p>
          <a:p>
            <a:r>
              <a:rPr lang="en-GB" dirty="0">
                <a:latin typeface="Comic Sans MS" panose="030F0702030302020204" pitchFamily="66" charset="0"/>
              </a:rPr>
              <a:t>9</a:t>
            </a:r>
            <a:r>
              <a:rPr lang="en-GB" dirty="0" smtClean="0">
                <a:latin typeface="Comic Sans MS" panose="030F0702030302020204" pitchFamily="66" charset="0"/>
              </a:rPr>
              <a:t> – 7 =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5 – 4 =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6 – 5 = 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13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Band 1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8411" y="2557463"/>
            <a:ext cx="3155177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783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Activity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9275" y="2557463"/>
            <a:ext cx="7213450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83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Band 2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0174" y="2557463"/>
            <a:ext cx="9152626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25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0445" y="982133"/>
            <a:ext cx="9706153" cy="489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068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9742" y="789561"/>
            <a:ext cx="9936190" cy="518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795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8302" y="982133"/>
            <a:ext cx="9818296" cy="489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891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Ordering numbers for the smallest to the greatest.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2250" y="3078163"/>
            <a:ext cx="666750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62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Activity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7840" y="2557463"/>
            <a:ext cx="2836319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24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Monday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PKS</a:t>
            </a:r>
          </a:p>
          <a:p>
            <a:r>
              <a:rPr lang="en-GB" dirty="0" smtClean="0"/>
              <a:t>L.I</a:t>
            </a:r>
            <a:r>
              <a:rPr lang="en-GB" dirty="0" smtClean="0"/>
              <a:t>: To add single digit numbers. </a:t>
            </a:r>
            <a:endParaRPr lang="en-GB" dirty="0" smtClean="0"/>
          </a:p>
          <a:p>
            <a:r>
              <a:rPr lang="en-GB" dirty="0" smtClean="0"/>
              <a:t>Band 1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L.I</a:t>
            </a:r>
            <a:r>
              <a:rPr lang="en-GB" dirty="0"/>
              <a:t>: To answer multiplication questions using objects, pictures and arrays.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</a:t>
            </a:r>
            <a:r>
              <a:rPr lang="en-GB" dirty="0" smtClean="0"/>
              <a:t>Band </a:t>
            </a:r>
            <a:r>
              <a:rPr lang="en-GB" dirty="0" smtClean="0"/>
              <a:t>2</a:t>
            </a:r>
          </a:p>
          <a:p>
            <a:r>
              <a:rPr lang="en-GB" dirty="0" smtClean="0"/>
              <a:t>L.I</a:t>
            </a:r>
            <a:r>
              <a:rPr lang="en-GB" dirty="0"/>
              <a:t>: To answer questions involving multiplication and division using arrays and repeated addition.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9503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PKS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To add single digit numbers using counters, cubes or  numbe</a:t>
            </a:r>
            <a:r>
              <a:rPr lang="en-GB" dirty="0" smtClean="0">
                <a:latin typeface="Comic Sans MS" panose="030F0702030302020204" pitchFamily="66" charset="0"/>
              </a:rPr>
              <a:t>r </a:t>
            </a:r>
            <a:r>
              <a:rPr lang="en-GB" dirty="0" smtClean="0">
                <a:latin typeface="Comic Sans MS" panose="030F0702030302020204" pitchFamily="66" charset="0"/>
              </a:rPr>
              <a:t>line to support them. </a:t>
            </a:r>
          </a:p>
          <a:p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4 + 5 =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2 + 4 =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7 + 2 =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8 + 4 =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781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Band 1 and 2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3087" y="2971091"/>
            <a:ext cx="7367138" cy="226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508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6205" y="2557463"/>
            <a:ext cx="4319589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409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Band 2 Dividing with arrays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2350" y="2968625"/>
            <a:ext cx="506730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86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Activities 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Band 1 and Band 2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1725" y="2566354"/>
            <a:ext cx="4718050" cy="329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079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Thursday PKS and Band 1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Children to add two single digit numbers 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Or Band 1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Add 2 two digit numbers 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Children to write their sums in their maths books.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Resources for support counter, Numicon, number line.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691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Thursday Band 2 Problem Solving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58444" y="2560638"/>
            <a:ext cx="3198311" cy="3309937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L.I: To add three single digit numbers.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S.C: I can add three single digit numbers.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528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262</TotalTime>
  <Words>254</Words>
  <Application>Microsoft Office PowerPoint</Application>
  <PresentationFormat>Widescreen</PresentationFormat>
  <Paragraphs>44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Comic Sans MS</vt:lpstr>
      <vt:lpstr>Garamond</vt:lpstr>
      <vt:lpstr>Organic</vt:lpstr>
      <vt:lpstr>Term 5 Week 4</vt:lpstr>
      <vt:lpstr>Monday</vt:lpstr>
      <vt:lpstr>PKS</vt:lpstr>
      <vt:lpstr>Band 1 and 2</vt:lpstr>
      <vt:lpstr>PowerPoint Presentation</vt:lpstr>
      <vt:lpstr>Band 2 Dividing with arrays</vt:lpstr>
      <vt:lpstr>Activities  Band 1 and Band 2</vt:lpstr>
      <vt:lpstr>Thursday PKS and Band 1</vt:lpstr>
      <vt:lpstr>Thursday Band 2 Problem Solving </vt:lpstr>
      <vt:lpstr>Friday</vt:lpstr>
      <vt:lpstr>PKS </vt:lpstr>
      <vt:lpstr>Band 1</vt:lpstr>
      <vt:lpstr>Activity</vt:lpstr>
      <vt:lpstr>Band 2</vt:lpstr>
      <vt:lpstr>PowerPoint Presentation</vt:lpstr>
      <vt:lpstr>PowerPoint Presentation</vt:lpstr>
      <vt:lpstr>PowerPoint Presentation</vt:lpstr>
      <vt:lpstr>Ordering numbers for the smallest to the greatest.</vt:lpstr>
      <vt:lpstr>Activity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 5 Week 4</dc:title>
  <dc:creator>Sarah Brewster</dc:creator>
  <cp:lastModifiedBy>Sarah Brewster</cp:lastModifiedBy>
  <cp:revision>10</cp:revision>
  <dcterms:created xsi:type="dcterms:W3CDTF">2021-05-14T19:45:42Z</dcterms:created>
  <dcterms:modified xsi:type="dcterms:W3CDTF">2021-05-16T15:39:41Z</dcterms:modified>
</cp:coreProperties>
</file>