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7" r:id="rId5"/>
    <p:sldId id="268" r:id="rId6"/>
    <p:sldId id="258" r:id="rId7"/>
    <p:sldId id="264" r:id="rId8"/>
    <p:sldId id="260" r:id="rId9"/>
    <p:sldId id="265" r:id="rId10"/>
    <p:sldId id="261" r:id="rId11"/>
    <p:sldId id="262" r:id="rId12"/>
    <p:sldId id="269" r:id="rId13"/>
    <p:sldId id="270" r:id="rId14"/>
    <p:sldId id="263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Term 2 Week 2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687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Tuesday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/>
              <a:t>L.I: To use coins to make different amounts.</a:t>
            </a:r>
            <a:endParaRPr lang="en-GB" dirty="0"/>
          </a:p>
          <a:p>
            <a:r>
              <a:rPr lang="en-GB" u="sng" dirty="0"/>
              <a:t> Steps to success</a:t>
            </a:r>
            <a:endParaRPr lang="en-GB" dirty="0"/>
          </a:p>
          <a:p>
            <a:r>
              <a:rPr lang="en-GB" dirty="0"/>
              <a:t> * I can make a value using different coins.</a:t>
            </a:r>
          </a:p>
          <a:p>
            <a:r>
              <a:rPr lang="en-GB" dirty="0"/>
              <a:t> * I can role play buying items using the correct coins.</a:t>
            </a:r>
          </a:p>
        </p:txBody>
      </p:sp>
    </p:spTree>
    <p:extLst>
      <p:ext uri="{BB962C8B-B14F-4D97-AF65-F5344CB8AC3E}">
        <p14:creationId xmlns:p14="http://schemas.microsoft.com/office/powerpoint/2010/main" val="1437371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Say what you see.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8541" y="2841695"/>
            <a:ext cx="2190750" cy="2828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387" y="2436882"/>
            <a:ext cx="21431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94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Coins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868" y="2941127"/>
            <a:ext cx="94107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33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Notes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125" y="3330575"/>
            <a:ext cx="9429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331" y="2143995"/>
            <a:ext cx="2774442" cy="3863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many different ways can you make 17p and 18p?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5710" y="2143995"/>
            <a:ext cx="3810000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79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Activity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To role play shops. </a:t>
            </a:r>
          </a:p>
          <a:p>
            <a:r>
              <a:rPr lang="en-GB" dirty="0">
                <a:latin typeface="Comic Sans MS" panose="030F0702030302020204" pitchFamily="66" charset="0"/>
              </a:rPr>
              <a:t>Children to buy various priced items using the correct coins and notes. 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Can they use different coins and notes to pay for the items?</a:t>
            </a:r>
          </a:p>
          <a:p>
            <a:r>
              <a:rPr lang="en-GB" dirty="0">
                <a:latin typeface="Comic Sans MS" panose="030F0702030302020204" pitchFamily="66" charset="0"/>
              </a:rPr>
              <a:t>e.g.  </a:t>
            </a:r>
            <a:r>
              <a:rPr lang="en-GB" dirty="0" smtClean="0">
                <a:latin typeface="Comic Sans MS" panose="030F0702030302020204" pitchFamily="66" charset="0"/>
              </a:rPr>
              <a:t>£1.25 </a:t>
            </a:r>
            <a:r>
              <a:rPr lang="en-GB" dirty="0">
                <a:latin typeface="Comic Sans MS" panose="030F0702030302020204" pitchFamily="66" charset="0"/>
              </a:rPr>
              <a:t>can be made with </a:t>
            </a:r>
            <a:r>
              <a:rPr lang="en-GB" dirty="0" smtClean="0">
                <a:latin typeface="Comic Sans MS" panose="030F0702030302020204" pitchFamily="66" charset="0"/>
              </a:rPr>
              <a:t>£1 </a:t>
            </a:r>
            <a:r>
              <a:rPr lang="en-GB" dirty="0">
                <a:latin typeface="Comic Sans MS" panose="030F0702030302020204" pitchFamily="66" charset="0"/>
              </a:rPr>
              <a:t>+ </a:t>
            </a:r>
            <a:r>
              <a:rPr lang="en-GB" dirty="0" smtClean="0">
                <a:latin typeface="Comic Sans MS" panose="030F0702030302020204" pitchFamily="66" charset="0"/>
              </a:rPr>
              <a:t>20p + 5p </a:t>
            </a:r>
            <a:r>
              <a:rPr lang="en-GB" dirty="0">
                <a:latin typeface="Comic Sans MS" panose="030F0702030302020204" pitchFamily="66" charset="0"/>
              </a:rPr>
              <a:t>or </a:t>
            </a:r>
            <a:r>
              <a:rPr lang="en-GB" dirty="0" smtClean="0">
                <a:latin typeface="Comic Sans MS" panose="030F0702030302020204" pitchFamily="66" charset="0"/>
              </a:rPr>
              <a:t>50p </a:t>
            </a:r>
            <a:r>
              <a:rPr lang="en-GB" dirty="0">
                <a:latin typeface="Comic Sans MS" panose="030F0702030302020204" pitchFamily="66" charset="0"/>
              </a:rPr>
              <a:t>+ </a:t>
            </a:r>
            <a:r>
              <a:rPr lang="en-GB" dirty="0" smtClean="0">
                <a:latin typeface="Comic Sans MS" panose="030F0702030302020204" pitchFamily="66" charset="0"/>
              </a:rPr>
              <a:t>50p </a:t>
            </a:r>
            <a:r>
              <a:rPr lang="en-GB" dirty="0">
                <a:latin typeface="Comic Sans MS" panose="030F0702030302020204" pitchFamily="66" charset="0"/>
              </a:rPr>
              <a:t>+ </a:t>
            </a:r>
            <a:r>
              <a:rPr lang="en-GB" dirty="0" smtClean="0">
                <a:latin typeface="Comic Sans MS" panose="030F0702030302020204" pitchFamily="66" charset="0"/>
              </a:rPr>
              <a:t>20P+ 5p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Can you think of a different way to make £1.25 with your coins?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00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Monday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/>
              <a:t>L.I: To use coins to make different amounts.</a:t>
            </a:r>
            <a:endParaRPr lang="en-GB" dirty="0"/>
          </a:p>
          <a:p>
            <a:r>
              <a:rPr lang="en-GB" u="sng" dirty="0"/>
              <a:t> Steps to success</a:t>
            </a:r>
            <a:endParaRPr lang="en-GB" dirty="0"/>
          </a:p>
          <a:p>
            <a:r>
              <a:rPr lang="en-GB" dirty="0"/>
              <a:t> * I can make a value using different coins.</a:t>
            </a:r>
          </a:p>
          <a:p>
            <a:r>
              <a:rPr lang="en-GB" dirty="0"/>
              <a:t> * I can role play buying items using the correct coins.</a:t>
            </a:r>
          </a:p>
        </p:txBody>
      </p:sp>
    </p:spTree>
    <p:extLst>
      <p:ext uri="{BB962C8B-B14F-4D97-AF65-F5344CB8AC3E}">
        <p14:creationId xmlns:p14="http://schemas.microsoft.com/office/powerpoint/2010/main" val="211110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Say what you see.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7805" y="2477950"/>
            <a:ext cx="2536724" cy="331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899" y="2647784"/>
            <a:ext cx="2551568" cy="33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88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Coins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868" y="2941127"/>
            <a:ext cx="94107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0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Notes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125" y="3330575"/>
            <a:ext cx="9429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22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coins can you use to buy this fruit?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750" y="2556931"/>
            <a:ext cx="3102325" cy="3438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282" y="2208743"/>
            <a:ext cx="41529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4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What coins can you use to buy </a:t>
            </a:r>
            <a:r>
              <a:rPr lang="en-GB" dirty="0" smtClean="0">
                <a:latin typeface="Comic Sans MS" panose="030F0702030302020204" pitchFamily="66" charset="0"/>
              </a:rPr>
              <a:t>these cakes?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700" y="3198716"/>
            <a:ext cx="4305300" cy="192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736" y="2084061"/>
            <a:ext cx="3783164" cy="420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92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Activity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To role play shops.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Children to buy various priced items using the correct coins and notes.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87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Challenge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Challenge: Can work out the price of the item using different coins?</a:t>
            </a:r>
          </a:p>
          <a:p>
            <a:r>
              <a:rPr lang="en-GB" dirty="0">
                <a:latin typeface="Comic Sans MS" panose="030F0702030302020204" pitchFamily="66" charset="0"/>
              </a:rPr>
              <a:t>e.g.  12p can be made with 2p + 10p  or 5p + 5p + 2P</a:t>
            </a:r>
          </a:p>
          <a:p>
            <a:r>
              <a:rPr lang="en-GB" dirty="0">
                <a:latin typeface="Comic Sans MS" panose="030F0702030302020204" pitchFamily="66" charset="0"/>
              </a:rPr>
              <a:t>Can you think of a different way to make 12p with your coins?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706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261</Words>
  <Application>Microsoft Office PowerPoint</Application>
  <PresentationFormat>Widescreen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Comic Sans MS</vt:lpstr>
      <vt:lpstr>Garamond</vt:lpstr>
      <vt:lpstr>Organic</vt:lpstr>
      <vt:lpstr>Term 2 Week 2</vt:lpstr>
      <vt:lpstr>Monday</vt:lpstr>
      <vt:lpstr>Say what you see.</vt:lpstr>
      <vt:lpstr>Coins </vt:lpstr>
      <vt:lpstr>Notes</vt:lpstr>
      <vt:lpstr>What coins can you use to buy this fruit? </vt:lpstr>
      <vt:lpstr>What coins can you use to buy these cakes? </vt:lpstr>
      <vt:lpstr>Activity</vt:lpstr>
      <vt:lpstr>Challenge</vt:lpstr>
      <vt:lpstr>Tuesday</vt:lpstr>
      <vt:lpstr>Say what you see.</vt:lpstr>
      <vt:lpstr>Coins </vt:lpstr>
      <vt:lpstr>Notes</vt:lpstr>
      <vt:lpstr>How many different ways can you make 17p and 18p?</vt:lpstr>
      <vt:lpstr>Activity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2 Week 2</dc:title>
  <dc:creator>Sarah Brewster</dc:creator>
  <cp:lastModifiedBy>Sarah Brewster</cp:lastModifiedBy>
  <cp:revision>5</cp:revision>
  <dcterms:created xsi:type="dcterms:W3CDTF">2020-11-05T17:57:02Z</dcterms:created>
  <dcterms:modified xsi:type="dcterms:W3CDTF">2020-11-05T21:51:25Z</dcterms:modified>
</cp:coreProperties>
</file>