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Session 1 Science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GB" sz="1600" dirty="0">
                <a:latin typeface="Comic Sans MS" panose="030F0702030302020204" pitchFamily="66" charset="0"/>
              </a:rPr>
              <a:t>L.I: To describe </a:t>
            </a:r>
            <a:r>
              <a:rPr lang="en-GB" sz="1600" dirty="0" smtClean="0">
                <a:latin typeface="Comic Sans MS" panose="030F0702030302020204" pitchFamily="66" charset="0"/>
              </a:rPr>
              <a:t>why it is important </a:t>
            </a:r>
            <a:r>
              <a:rPr lang="en-GB" sz="1600" dirty="0">
                <a:latin typeface="Comic Sans MS" panose="030F0702030302020204" pitchFamily="66" charset="0"/>
              </a:rPr>
              <a:t>for humans to have good hygiene.</a:t>
            </a:r>
          </a:p>
          <a:p>
            <a:pPr algn="l"/>
            <a:r>
              <a:rPr lang="en-GB" sz="1600" dirty="0">
                <a:latin typeface="Comic Sans MS" panose="030F0702030302020204" pitchFamily="66" charset="0"/>
              </a:rPr>
              <a:t>Steps to </a:t>
            </a:r>
            <a:r>
              <a:rPr lang="en-GB" sz="1600" dirty="0" smtClean="0">
                <a:latin typeface="Comic Sans MS" panose="030F0702030302020204" pitchFamily="66" charset="0"/>
              </a:rPr>
              <a:t>success</a:t>
            </a:r>
          </a:p>
          <a:p>
            <a:pPr algn="l"/>
            <a:r>
              <a:rPr lang="en-GB" sz="1600" dirty="0" smtClean="0">
                <a:latin typeface="Comic Sans MS" panose="030F0702030302020204" pitchFamily="66" charset="0"/>
              </a:rPr>
              <a:t>* I know how to keep myself clean.</a:t>
            </a:r>
            <a:endParaRPr lang="en-GB" sz="1600" dirty="0">
              <a:latin typeface="Comic Sans MS" panose="030F0702030302020204" pitchFamily="66" charset="0"/>
            </a:endParaRPr>
          </a:p>
          <a:p>
            <a:pPr algn="l"/>
            <a:r>
              <a:rPr lang="en-GB" sz="1600" dirty="0" smtClean="0">
                <a:latin typeface="Comic Sans MS" panose="030F0702030302020204" pitchFamily="66" charset="0"/>
              </a:rPr>
              <a:t>* I can perform a simple test.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764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1294" y="1124684"/>
            <a:ext cx="7402663" cy="475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38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8234" y="919813"/>
            <a:ext cx="6855035" cy="495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4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2762" y="1272209"/>
            <a:ext cx="7713731" cy="460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73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5655" y="982132"/>
            <a:ext cx="7740689" cy="475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01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217" y="1081378"/>
            <a:ext cx="8114283" cy="469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0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7219" y="1224502"/>
            <a:ext cx="7977561" cy="457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10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Experiment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Children to predict which round of washing will clean our hands.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Children to write their predictions.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After the experiment children to record their results.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Year 1- With pictures.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Year 2 – Writing sentences.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810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Experiment Round 1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5287" y="2806700"/>
            <a:ext cx="37814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24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Round 2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7944" y="2752547"/>
            <a:ext cx="4030193" cy="272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37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2925" y="2811463"/>
            <a:ext cx="348615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2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Hygiene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2595006"/>
            <a:ext cx="9601200" cy="324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04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1913" y="739910"/>
            <a:ext cx="7569895" cy="513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83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553" y="781035"/>
            <a:ext cx="7640038" cy="542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96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737" y="651199"/>
            <a:ext cx="7261827" cy="522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69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6388" y="1272209"/>
            <a:ext cx="6774586" cy="469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40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9490" y="1063196"/>
            <a:ext cx="7543588" cy="501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5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8228" y="1288111"/>
            <a:ext cx="7455629" cy="458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9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6404" y="675861"/>
            <a:ext cx="8226194" cy="506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22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83</Words>
  <Application>Microsoft Office PowerPoint</Application>
  <PresentationFormat>Widescreen</PresentationFormat>
  <Paragraphs>14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Comic Sans MS</vt:lpstr>
      <vt:lpstr>Garamond</vt:lpstr>
      <vt:lpstr>Organic</vt:lpstr>
      <vt:lpstr>Session 1 Science</vt:lpstr>
      <vt:lpstr>Hygiene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</vt:lpstr>
      <vt:lpstr>Experiment Round 1</vt:lpstr>
      <vt:lpstr>Round 2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1 Science</dc:title>
  <dc:creator>Sarah Brewster</dc:creator>
  <cp:lastModifiedBy>Sarah Brewster</cp:lastModifiedBy>
  <cp:revision>4</cp:revision>
  <dcterms:created xsi:type="dcterms:W3CDTF">2020-10-27T18:56:05Z</dcterms:created>
  <dcterms:modified xsi:type="dcterms:W3CDTF">2020-10-27T19:35:11Z</dcterms:modified>
</cp:coreProperties>
</file>