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2706F2-12B7-9796-91FB-E95A5C74084B}" v="12" dt="2020-10-05T17:02:06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3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2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8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72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6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5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8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37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8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75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9CDF-262B-4FFC-A271-4D20FB9B575F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DC52-BAFF-4110-8E80-8E53C39BD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9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xfordowl.co.uk/api/digital_books/210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Book Talk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Year1/2 </a:t>
            </a:r>
          </a:p>
          <a:p>
            <a:r>
              <a:rPr lang="en-GB" dirty="0"/>
              <a:t>Week 7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22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https://www.oxfordowl.co.uk/api/digital_books/2102.html</a:t>
            </a:r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69354"/>
            <a:ext cx="3024337" cy="396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46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Monday  Book </a:t>
            </a:r>
            <a:r>
              <a:rPr lang="en-GB" dirty="0" smtClean="0"/>
              <a:t>Talk</a:t>
            </a:r>
            <a:br>
              <a:rPr lang="en-GB" dirty="0" smtClean="0"/>
            </a:br>
            <a:r>
              <a:rPr lang="en-GB" dirty="0" smtClean="0"/>
              <a:t>From page 12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Lenses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388060"/>
            <a:ext cx="8286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64308"/>
            <a:ext cx="10382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776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Thursday    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.What disease killed a lot of pirates?</a:t>
            </a:r>
          </a:p>
          <a:p>
            <a:endParaRPr lang="en-GB" dirty="0" smtClean="0"/>
          </a:p>
          <a:p>
            <a:r>
              <a:rPr lang="en-GB" dirty="0" smtClean="0"/>
              <a:t>What is the pirate code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31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Thursday   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How many pirates were there on Blackbeard’s ship?</a:t>
            </a:r>
          </a:p>
          <a:p>
            <a:r>
              <a:rPr lang="en-GB" dirty="0" smtClean="0"/>
              <a:t>Can you name some of the pirates daily jobs?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What did pirates find in their food?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65261"/>
            <a:ext cx="8286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21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Thursday 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How do you use a contents page?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10382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86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Friday    Enable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10898"/>
            <a:ext cx="3939762" cy="481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949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Book Talk</vt:lpstr>
      <vt:lpstr>PowerPoint Presentation</vt:lpstr>
      <vt:lpstr>Monday  Book Talk From page 12 </vt:lpstr>
      <vt:lpstr>Thursday     Model</vt:lpstr>
      <vt:lpstr>Thursday    Model</vt:lpstr>
      <vt:lpstr>Thursday  Model</vt:lpstr>
      <vt:lpstr>Friday    Enable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</dc:title>
  <dc:creator>local_admin</dc:creator>
  <cp:lastModifiedBy>User</cp:lastModifiedBy>
  <cp:revision>15</cp:revision>
  <dcterms:created xsi:type="dcterms:W3CDTF">2020-10-02T12:15:24Z</dcterms:created>
  <dcterms:modified xsi:type="dcterms:W3CDTF">2020-10-07T12:52:43Z</dcterms:modified>
</cp:coreProperties>
</file>