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0" r:id="rId8"/>
    <p:sldId id="265" r:id="rId9"/>
    <p:sldId id="266" r:id="rId10"/>
    <p:sldId id="259" r:id="rId11"/>
    <p:sldId id="267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Geography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Name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dirty="0" smtClean="0">
                <a:latin typeface="Comic Sans MS" panose="030F0702030302020204" pitchFamily="66" charset="0"/>
              </a:rPr>
              <a:t>locate </a:t>
            </a:r>
            <a:r>
              <a:rPr lang="en-GB" dirty="0">
                <a:latin typeface="Comic Sans MS" panose="030F0702030302020204" pitchFamily="66" charset="0"/>
              </a:rPr>
              <a:t>the countries of the UK.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Name </a:t>
            </a:r>
            <a:r>
              <a:rPr lang="en-GB" dirty="0">
                <a:latin typeface="Comic Sans MS" panose="030F0702030302020204" pitchFamily="66" charset="0"/>
              </a:rPr>
              <a:t>and locate London as England’s capital </a:t>
            </a:r>
            <a:r>
              <a:rPr lang="en-GB" dirty="0" smtClean="0">
                <a:latin typeface="Comic Sans MS" panose="030F0702030302020204" pitchFamily="66" charset="0"/>
              </a:rPr>
              <a:t>city.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806" y="815467"/>
            <a:ext cx="7340387" cy="53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555" y="982132"/>
            <a:ext cx="7071689" cy="52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107" y="1069675"/>
            <a:ext cx="6702458" cy="48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2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469" y="725155"/>
            <a:ext cx="7443852" cy="53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o </a:t>
            </a:r>
            <a:r>
              <a:rPr lang="en-GB" dirty="0" smtClean="0">
                <a:latin typeface="Comic Sans MS" panose="030F0702030302020204" pitchFamily="66" charset="0"/>
              </a:rPr>
              <a:t>label the four countries on a map of the United Kingdom.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</a:t>
            </a: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o </a:t>
            </a:r>
            <a:r>
              <a:rPr lang="en-GB" dirty="0" smtClean="0">
                <a:latin typeface="Comic Sans MS" panose="030F0702030302020204" pitchFamily="66" charset="0"/>
              </a:rPr>
              <a:t>locate where London is and label it on their map.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Extension </a:t>
            </a:r>
            <a:r>
              <a:rPr lang="en-GB" dirty="0" smtClean="0">
                <a:latin typeface="Comic Sans MS" panose="030F0702030302020204" pitchFamily="66" charset="0"/>
              </a:rPr>
              <a:t>: Children </a:t>
            </a:r>
            <a:r>
              <a:rPr lang="en-GB" dirty="0" smtClean="0">
                <a:latin typeface="Comic Sans MS" panose="030F0702030302020204" pitchFamily="66" charset="0"/>
              </a:rPr>
              <a:t>to use their computing skills to type up some facts about London.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97" y="1216325"/>
            <a:ext cx="7949733" cy="46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Look at a map of the United Kingdom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Using a map of the United Kingdom. Discuss and support your child in finding its four countries.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Do you know anything facts about England, Scotland, Wales or Northern Ireland?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The United Kingdom is made up of four countries, England, Scotland, Wales and Northern Ireland.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087" y="1767727"/>
            <a:ext cx="2947193" cy="41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437" y="568012"/>
            <a:ext cx="7322487" cy="53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Capital Cities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475" y="1921969"/>
            <a:ext cx="6133382" cy="44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Look at your map of the UK and locate where London is.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906" y="2180803"/>
            <a:ext cx="5192780" cy="36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6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Facts about London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396" y="2557463"/>
            <a:ext cx="454720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698" y="928581"/>
            <a:ext cx="6977829" cy="49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4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145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Garamond</vt:lpstr>
      <vt:lpstr>Organic</vt:lpstr>
      <vt:lpstr>Geography</vt:lpstr>
      <vt:lpstr>PowerPoint Presentation</vt:lpstr>
      <vt:lpstr>Look at a map of the United Kingdom</vt:lpstr>
      <vt:lpstr>The United Kingdom is made up of four countries, England, Scotland, Wales and Northern Ireland.  </vt:lpstr>
      <vt:lpstr>PowerPoint Presentation</vt:lpstr>
      <vt:lpstr>Capital Cities</vt:lpstr>
      <vt:lpstr>Look at your map of the UK and locate where London is. </vt:lpstr>
      <vt:lpstr>Facts about London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Sarah Brewster</dc:creator>
  <cp:lastModifiedBy>Sarah Brewster</cp:lastModifiedBy>
  <cp:revision>9</cp:revision>
  <dcterms:created xsi:type="dcterms:W3CDTF">2021-01-04T12:12:52Z</dcterms:created>
  <dcterms:modified xsi:type="dcterms:W3CDTF">2021-01-04T17:05:05Z</dcterms:modified>
</cp:coreProperties>
</file>