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72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47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35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99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50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61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88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20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47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60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FDF1C-C5AB-46CE-9B4C-63117647366F}" type="datetimeFigureOut">
              <a:rPr lang="en-GB" smtClean="0"/>
              <a:t>07/06/2020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F48E-587B-49B5-A859-C02D67B44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5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27" y="404664"/>
            <a:ext cx="8385776" cy="4869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66" y="1349498"/>
            <a:ext cx="2088232" cy="21655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08" y="2657769"/>
            <a:ext cx="2248638" cy="21694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883" y="1510758"/>
            <a:ext cx="2044737" cy="1862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49" y="4221088"/>
            <a:ext cx="2207866" cy="19642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455" y="4293681"/>
            <a:ext cx="2543590" cy="18190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87" y="3515072"/>
            <a:ext cx="1850789" cy="454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376" y="3526475"/>
            <a:ext cx="2085749" cy="43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177" y="6185327"/>
            <a:ext cx="1027807" cy="4516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570" y="6185327"/>
            <a:ext cx="825360" cy="4516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528" y="4827229"/>
            <a:ext cx="1619574" cy="45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1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7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7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1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Sarah Brewster</cp:lastModifiedBy>
  <cp:revision>2</cp:revision>
  <dcterms:created xsi:type="dcterms:W3CDTF">2013-09-23T20:22:38Z</dcterms:created>
  <dcterms:modified xsi:type="dcterms:W3CDTF">2020-06-07T12:47:28Z</dcterms:modified>
</cp:coreProperties>
</file>