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0" r:id="rId5"/>
    <p:sldId id="450" r:id="rId6"/>
    <p:sldId id="451" r:id="rId7"/>
    <p:sldId id="420" r:id="rId8"/>
    <p:sldId id="447" r:id="rId9"/>
    <p:sldId id="421" r:id="rId10"/>
    <p:sldId id="448" r:id="rId11"/>
    <p:sldId id="408" r:id="rId12"/>
    <p:sldId id="439" r:id="rId13"/>
    <p:sldId id="411" r:id="rId14"/>
    <p:sldId id="440" r:id="rId15"/>
    <p:sldId id="441" r:id="rId16"/>
    <p:sldId id="442" r:id="rId17"/>
    <p:sldId id="443" r:id="rId18"/>
    <p:sldId id="444" r:id="rId19"/>
    <p:sldId id="386" r:id="rId20"/>
    <p:sldId id="445" r:id="rId21"/>
    <p:sldId id="44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13A71-3FD7-49EB-9747-F23B46D133E4}" v="12" dt="2019-06-17T08:55:17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lker" userId="ea9b7a16-6533-4bfc-968f-2b771b65ab59" providerId="ADAL" clId="{947C13BF-26B2-4BBB-9DEB-7C888BCA53BC}"/>
    <pc:docChg chg="undo redo custSel addSld delSld modSld">
      <pc:chgData name="Claire Walker" userId="ea9b7a16-6533-4bfc-968f-2b771b65ab59" providerId="ADAL" clId="{947C13BF-26B2-4BBB-9DEB-7C888BCA53BC}" dt="2019-06-14T11:03:59.607" v="986" actId="115"/>
      <pc:docMkLst>
        <pc:docMk/>
      </pc:docMkLst>
      <pc:sldChg chg="modSp">
        <pc:chgData name="Claire Walker" userId="ea9b7a16-6533-4bfc-968f-2b771b65ab59" providerId="ADAL" clId="{947C13BF-26B2-4BBB-9DEB-7C888BCA53BC}" dt="2019-06-14T10:53:03.175" v="102" actId="20577"/>
        <pc:sldMkLst>
          <pc:docMk/>
          <pc:sldMk cId="3401100034" sldId="390"/>
        </pc:sldMkLst>
        <pc:spChg chg="mod">
          <ac:chgData name="Claire Walker" userId="ea9b7a16-6533-4bfc-968f-2b771b65ab59" providerId="ADAL" clId="{947C13BF-26B2-4BBB-9DEB-7C888BCA53BC}" dt="2019-06-14T10:53:03.175" v="102" actId="20577"/>
          <ac:spMkLst>
            <pc:docMk/>
            <pc:sldMk cId="3401100034" sldId="390"/>
            <ac:spMk id="7" creationId="{C0CD6503-388C-4F9E-9FB0-9053D8579D01}"/>
          </ac:spMkLst>
        </pc:spChg>
      </pc:sldChg>
      <pc:sldChg chg="addSp modSp">
        <pc:chgData name="Claire Walker" userId="ea9b7a16-6533-4bfc-968f-2b771b65ab59" providerId="ADAL" clId="{947C13BF-26B2-4BBB-9DEB-7C888BCA53BC}" dt="2019-06-14T10:48:00.755" v="3"/>
        <pc:sldMkLst>
          <pc:docMk/>
          <pc:sldMk cId="470804857" sldId="404"/>
        </pc:sldMkLst>
        <pc:spChg chg="mod">
          <ac:chgData name="Claire Walker" userId="ea9b7a16-6533-4bfc-968f-2b771b65ab59" providerId="ADAL" clId="{947C13BF-26B2-4BBB-9DEB-7C888BCA53BC}" dt="2019-06-14T10:47:57.937" v="2"/>
          <ac:spMkLst>
            <pc:docMk/>
            <pc:sldMk cId="470804857" sldId="404"/>
            <ac:spMk id="19" creationId="{5252A847-DE45-4FA3-A1F8-EEBEB845FF8E}"/>
          </ac:spMkLst>
        </pc:spChg>
        <pc:picChg chg="add">
          <ac:chgData name="Claire Walker" userId="ea9b7a16-6533-4bfc-968f-2b771b65ab59" providerId="ADAL" clId="{947C13BF-26B2-4BBB-9DEB-7C888BCA53BC}" dt="2019-06-14T10:48:00.755" v="3"/>
          <ac:picMkLst>
            <pc:docMk/>
            <pc:sldMk cId="470804857" sldId="404"/>
            <ac:picMk id="6" creationId="{C1CA1C5E-3346-40F0-A806-51AFFCB2CDF0}"/>
          </ac:picMkLst>
        </pc:picChg>
      </pc:sldChg>
      <pc:sldChg chg="modSp">
        <pc:chgData name="Claire Walker" userId="ea9b7a16-6533-4bfc-968f-2b771b65ab59" providerId="ADAL" clId="{947C13BF-26B2-4BBB-9DEB-7C888BCA53BC}" dt="2019-06-14T10:59:32.413" v="646" actId="20577"/>
        <pc:sldMkLst>
          <pc:docMk/>
          <pc:sldMk cId="3607308893" sldId="408"/>
        </pc:sldMkLst>
        <pc:graphicFrameChg chg="modGraphic">
          <ac:chgData name="Claire Walker" userId="ea9b7a16-6533-4bfc-968f-2b771b65ab59" providerId="ADAL" clId="{947C13BF-26B2-4BBB-9DEB-7C888BCA53BC}" dt="2019-06-14T10:59:32.413" v="646" actId="20577"/>
          <ac:graphicFrameMkLst>
            <pc:docMk/>
            <pc:sldMk cId="3607308893" sldId="408"/>
            <ac:graphicFrameMk id="7" creationId="{1C2452CF-53DE-4869-AAE2-EE69F836600A}"/>
          </ac:graphicFrameMkLst>
        </pc:graphicFrameChg>
      </pc:sldChg>
      <pc:sldChg chg="modSp">
        <pc:chgData name="Claire Walker" userId="ea9b7a16-6533-4bfc-968f-2b771b65ab59" providerId="ADAL" clId="{947C13BF-26B2-4BBB-9DEB-7C888BCA53BC}" dt="2019-06-14T11:00:36.783" v="722" actId="20577"/>
        <pc:sldMkLst>
          <pc:docMk/>
          <pc:sldMk cId="3355966226" sldId="411"/>
        </pc:sldMkLst>
        <pc:spChg chg="mod">
          <ac:chgData name="Claire Walker" userId="ea9b7a16-6533-4bfc-968f-2b771b65ab59" providerId="ADAL" clId="{947C13BF-26B2-4BBB-9DEB-7C888BCA53BC}" dt="2019-06-14T11:00:36.783" v="722" actId="20577"/>
          <ac:spMkLst>
            <pc:docMk/>
            <pc:sldMk cId="3355966226" sldId="411"/>
            <ac:spMk id="13" creationId="{B0FC2EA0-7395-4E32-8664-0A9161FE8498}"/>
          </ac:spMkLst>
        </pc:spChg>
        <pc:spChg chg="mod">
          <ac:chgData name="Claire Walker" userId="ea9b7a16-6533-4bfc-968f-2b771b65ab59" providerId="ADAL" clId="{947C13BF-26B2-4BBB-9DEB-7C888BCA53BC}" dt="2019-06-14T11:00:05.580" v="675" actId="20577"/>
          <ac:spMkLst>
            <pc:docMk/>
            <pc:sldMk cId="3355966226" sldId="411"/>
            <ac:spMk id="14" creationId="{F6C5A975-1678-484B-86BA-BF004A3A0E5A}"/>
          </ac:spMkLst>
        </pc:spChg>
        <pc:spChg chg="mod">
          <ac:chgData name="Claire Walker" userId="ea9b7a16-6533-4bfc-968f-2b771b65ab59" providerId="ADAL" clId="{947C13BF-26B2-4BBB-9DEB-7C888BCA53BC}" dt="2019-06-14T11:00:17.680" v="683" actId="20577"/>
          <ac:spMkLst>
            <pc:docMk/>
            <pc:sldMk cId="3355966226" sldId="411"/>
            <ac:spMk id="15" creationId="{F775EC69-6578-44E2-BBCB-0A103F7755B5}"/>
          </ac:spMkLst>
        </pc:spChg>
      </pc:sldChg>
      <pc:sldChg chg="modSp">
        <pc:chgData name="Claire Walker" userId="ea9b7a16-6533-4bfc-968f-2b771b65ab59" providerId="ADAL" clId="{947C13BF-26B2-4BBB-9DEB-7C888BCA53BC}" dt="2019-06-14T10:56:32.732" v="377" actId="20577"/>
        <pc:sldMkLst>
          <pc:docMk/>
          <pc:sldMk cId="16230822" sldId="420"/>
        </pc:sldMkLst>
        <pc:graphicFrameChg chg="modGraphic">
          <ac:chgData name="Claire Walker" userId="ea9b7a16-6533-4bfc-968f-2b771b65ab59" providerId="ADAL" clId="{947C13BF-26B2-4BBB-9DEB-7C888BCA53BC}" dt="2019-06-14T10:56:32.732" v="377" actId="20577"/>
          <ac:graphicFrameMkLst>
            <pc:docMk/>
            <pc:sldMk cId="16230822" sldId="420"/>
            <ac:graphicFrameMk id="8" creationId="{204CB2A7-E2CD-4629-84FB-240D3AD339D0}"/>
          </ac:graphicFrameMkLst>
        </pc:graphicFrameChg>
      </pc:sldChg>
      <pc:sldChg chg="modSp">
        <pc:chgData name="Claire Walker" userId="ea9b7a16-6533-4bfc-968f-2b771b65ab59" providerId="ADAL" clId="{947C13BF-26B2-4BBB-9DEB-7C888BCA53BC}" dt="2019-06-14T10:57:12.948" v="438" actId="20577"/>
        <pc:sldMkLst>
          <pc:docMk/>
          <pc:sldMk cId="245214777" sldId="421"/>
        </pc:sldMkLst>
        <pc:spChg chg="mod">
          <ac:chgData name="Claire Walker" userId="ea9b7a16-6533-4bfc-968f-2b771b65ab59" providerId="ADAL" clId="{947C13BF-26B2-4BBB-9DEB-7C888BCA53BC}" dt="2019-06-14T10:57:12.948" v="438" actId="20577"/>
          <ac:spMkLst>
            <pc:docMk/>
            <pc:sldMk cId="245214777" sldId="421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947C13BF-26B2-4BBB-9DEB-7C888BCA53BC}" dt="2019-06-14T10:50:21.501" v="60" actId="20577"/>
        <pc:sldMkLst>
          <pc:docMk/>
          <pc:sldMk cId="3443446616" sldId="435"/>
        </pc:sldMkLst>
        <pc:spChg chg="mod">
          <ac:chgData name="Claire Walker" userId="ea9b7a16-6533-4bfc-968f-2b771b65ab59" providerId="ADAL" clId="{947C13BF-26B2-4BBB-9DEB-7C888BCA53BC}" dt="2019-06-14T10:50:21.501" v="60" actId="20577"/>
          <ac:spMkLst>
            <pc:docMk/>
            <pc:sldMk cId="3443446616" sldId="435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947C13BF-26B2-4BBB-9DEB-7C888BCA53BC}" dt="2019-06-14T10:53:01.404" v="100" actId="408"/>
        <pc:sldMkLst>
          <pc:docMk/>
          <pc:sldMk cId="2401638508" sldId="436"/>
        </pc:sldMkLst>
        <pc:grpChg chg="mod">
          <ac:chgData name="Claire Walker" userId="ea9b7a16-6533-4bfc-968f-2b771b65ab59" providerId="ADAL" clId="{947C13BF-26B2-4BBB-9DEB-7C888BCA53BC}" dt="2019-06-14T10:52:48.324" v="99" actId="12789"/>
          <ac:grpSpMkLst>
            <pc:docMk/>
            <pc:sldMk cId="2401638508" sldId="436"/>
            <ac:grpSpMk id="24" creationId="{EAA650FD-904D-4547-9239-19A0AFECABBE}"/>
          </ac:grpSpMkLst>
        </pc:grpChg>
        <pc:grpChg chg="mod">
          <ac:chgData name="Claire Walker" userId="ea9b7a16-6533-4bfc-968f-2b771b65ab59" providerId="ADAL" clId="{947C13BF-26B2-4BBB-9DEB-7C888BCA53BC}" dt="2019-06-14T10:53:01.404" v="100" actId="408"/>
          <ac:grpSpMkLst>
            <pc:docMk/>
            <pc:sldMk cId="2401638508" sldId="436"/>
            <ac:grpSpMk id="27" creationId="{CB6C6F37-637C-4C6F-8401-304186A0465C}"/>
          </ac:grpSpMkLst>
        </pc:grpChg>
        <pc:grpChg chg="mod">
          <ac:chgData name="Claire Walker" userId="ea9b7a16-6533-4bfc-968f-2b771b65ab59" providerId="ADAL" clId="{947C13BF-26B2-4BBB-9DEB-7C888BCA53BC}" dt="2019-06-14T10:53:01.404" v="100" actId="408"/>
          <ac:grpSpMkLst>
            <pc:docMk/>
            <pc:sldMk cId="2401638508" sldId="436"/>
            <ac:grpSpMk id="30" creationId="{FB28B9F0-5C88-4377-BC8E-FA85964EF19F}"/>
          </ac:grpSpMkLst>
        </pc:grpChg>
        <pc:grpChg chg="mod">
          <ac:chgData name="Claire Walker" userId="ea9b7a16-6533-4bfc-968f-2b771b65ab59" providerId="ADAL" clId="{947C13BF-26B2-4BBB-9DEB-7C888BCA53BC}" dt="2019-06-14T10:53:01.404" v="100" actId="408"/>
          <ac:grpSpMkLst>
            <pc:docMk/>
            <pc:sldMk cId="2401638508" sldId="436"/>
            <ac:grpSpMk id="45" creationId="{1A9E9729-B47D-44EF-AD12-F14EFB77AB49}"/>
          </ac:grpSpMkLst>
        </pc:grpChg>
        <pc:grpChg chg="mod">
          <ac:chgData name="Claire Walker" userId="ea9b7a16-6533-4bfc-968f-2b771b65ab59" providerId="ADAL" clId="{947C13BF-26B2-4BBB-9DEB-7C888BCA53BC}" dt="2019-06-14T10:52:48.324" v="99" actId="12789"/>
          <ac:grpSpMkLst>
            <pc:docMk/>
            <pc:sldMk cId="2401638508" sldId="436"/>
            <ac:grpSpMk id="48" creationId="{38FCCA3B-8225-43B4-AD40-100D6661786B}"/>
          </ac:grpSpMkLst>
        </pc:grpChg>
        <pc:grpChg chg="mod">
          <ac:chgData name="Claire Walker" userId="ea9b7a16-6533-4bfc-968f-2b771b65ab59" providerId="ADAL" clId="{947C13BF-26B2-4BBB-9DEB-7C888BCA53BC}" dt="2019-06-14T10:53:01.404" v="100" actId="408"/>
          <ac:grpSpMkLst>
            <pc:docMk/>
            <pc:sldMk cId="2401638508" sldId="436"/>
            <ac:grpSpMk id="51" creationId="{BB4F5CF6-31CA-4557-AB6F-A7EDD1CA7679}"/>
          </ac:grpSpMkLst>
        </pc:grpChg>
      </pc:sldChg>
      <pc:sldChg chg="modSp">
        <pc:chgData name="Claire Walker" userId="ea9b7a16-6533-4bfc-968f-2b771b65ab59" providerId="ADAL" clId="{947C13BF-26B2-4BBB-9DEB-7C888BCA53BC}" dt="2019-06-14T10:59:44.075" v="650" actId="20577"/>
        <pc:sldMkLst>
          <pc:docMk/>
          <pc:sldMk cId="1977606983" sldId="439"/>
        </pc:sldMkLst>
        <pc:graphicFrameChg chg="mod modGraphic">
          <ac:chgData name="Claire Walker" userId="ea9b7a16-6533-4bfc-968f-2b771b65ab59" providerId="ADAL" clId="{947C13BF-26B2-4BBB-9DEB-7C888BCA53BC}" dt="2019-06-14T10:59:44.075" v="650" actId="20577"/>
          <ac:graphicFrameMkLst>
            <pc:docMk/>
            <pc:sldMk cId="1977606983" sldId="439"/>
            <ac:graphicFrameMk id="7" creationId="{1C2452CF-53DE-4869-AAE2-EE69F836600A}"/>
          </ac:graphicFrameMkLst>
        </pc:graphicFrameChg>
      </pc:sldChg>
      <pc:sldChg chg="modSp">
        <pc:chgData name="Claire Walker" userId="ea9b7a16-6533-4bfc-968f-2b771b65ab59" providerId="ADAL" clId="{947C13BF-26B2-4BBB-9DEB-7C888BCA53BC}" dt="2019-06-14T11:00:47.730" v="736" actId="20577"/>
        <pc:sldMkLst>
          <pc:docMk/>
          <pc:sldMk cId="138271405" sldId="440"/>
        </pc:sldMkLst>
        <pc:spChg chg="mod">
          <ac:chgData name="Claire Walker" userId="ea9b7a16-6533-4bfc-968f-2b771b65ab59" providerId="ADAL" clId="{947C13BF-26B2-4BBB-9DEB-7C888BCA53BC}" dt="2019-06-14T11:00:32.562" v="718" actId="20577"/>
          <ac:spMkLst>
            <pc:docMk/>
            <pc:sldMk cId="138271405" sldId="440"/>
            <ac:spMk id="13" creationId="{B0FC2EA0-7395-4E32-8664-0A9161FE8498}"/>
          </ac:spMkLst>
        </pc:spChg>
        <pc:spChg chg="mod">
          <ac:chgData name="Claire Walker" userId="ea9b7a16-6533-4bfc-968f-2b771b65ab59" providerId="ADAL" clId="{947C13BF-26B2-4BBB-9DEB-7C888BCA53BC}" dt="2019-06-14T11:00:39.685" v="726" actId="20577"/>
          <ac:spMkLst>
            <pc:docMk/>
            <pc:sldMk cId="138271405" sldId="440"/>
            <ac:spMk id="14" creationId="{F6C5A975-1678-484B-86BA-BF004A3A0E5A}"/>
          </ac:spMkLst>
        </pc:spChg>
        <pc:spChg chg="mod">
          <ac:chgData name="Claire Walker" userId="ea9b7a16-6533-4bfc-968f-2b771b65ab59" providerId="ADAL" clId="{947C13BF-26B2-4BBB-9DEB-7C888BCA53BC}" dt="2019-06-14T11:00:47.730" v="736" actId="20577"/>
          <ac:spMkLst>
            <pc:docMk/>
            <pc:sldMk cId="138271405" sldId="440"/>
            <ac:spMk id="15" creationId="{F775EC69-6578-44E2-BBCB-0A103F7755B5}"/>
          </ac:spMkLst>
        </pc:spChg>
      </pc:sldChg>
      <pc:sldChg chg="modSp">
        <pc:chgData name="Claire Walker" userId="ea9b7a16-6533-4bfc-968f-2b771b65ab59" providerId="ADAL" clId="{947C13BF-26B2-4BBB-9DEB-7C888BCA53BC}" dt="2019-06-14T11:01:26.063" v="762" actId="20577"/>
        <pc:sldMkLst>
          <pc:docMk/>
          <pc:sldMk cId="692056104" sldId="441"/>
        </pc:sldMkLst>
        <pc:spChg chg="mod">
          <ac:chgData name="Claire Walker" userId="ea9b7a16-6533-4bfc-968f-2b771b65ab59" providerId="ADAL" clId="{947C13BF-26B2-4BBB-9DEB-7C888BCA53BC}" dt="2019-06-14T11:01:26.063" v="762" actId="20577"/>
          <ac:spMkLst>
            <pc:docMk/>
            <pc:sldMk cId="692056104" sldId="441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947C13BF-26B2-4BBB-9DEB-7C888BCA53BC}" dt="2019-06-14T11:02:43.768" v="885" actId="20577"/>
        <pc:sldMkLst>
          <pc:docMk/>
          <pc:sldMk cId="2528803230" sldId="443"/>
        </pc:sldMkLst>
        <pc:spChg chg="mod">
          <ac:chgData name="Claire Walker" userId="ea9b7a16-6533-4bfc-968f-2b771b65ab59" providerId="ADAL" clId="{947C13BF-26B2-4BBB-9DEB-7C888BCA53BC}" dt="2019-06-14T11:02:43.768" v="885" actId="20577"/>
          <ac:spMkLst>
            <pc:docMk/>
            <pc:sldMk cId="2528803230" sldId="443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947C13BF-26B2-4BBB-9DEB-7C888BCA53BC}" dt="2019-06-14T11:03:59.607" v="986" actId="115"/>
        <pc:sldMkLst>
          <pc:docMk/>
          <pc:sldMk cId="3671018306" sldId="444"/>
        </pc:sldMkLst>
        <pc:spChg chg="mod">
          <ac:chgData name="Claire Walker" userId="ea9b7a16-6533-4bfc-968f-2b771b65ab59" providerId="ADAL" clId="{947C13BF-26B2-4BBB-9DEB-7C888BCA53BC}" dt="2019-06-14T11:03:59.607" v="986" actId="115"/>
          <ac:spMkLst>
            <pc:docMk/>
            <pc:sldMk cId="3671018306" sldId="444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947C13BF-26B2-4BBB-9DEB-7C888BCA53BC}" dt="2019-06-14T10:56:38.912" v="390" actId="20577"/>
        <pc:sldMkLst>
          <pc:docMk/>
          <pc:sldMk cId="2644713625" sldId="447"/>
        </pc:sldMkLst>
        <pc:graphicFrameChg chg="mod modGraphic">
          <ac:chgData name="Claire Walker" userId="ea9b7a16-6533-4bfc-968f-2b771b65ab59" providerId="ADAL" clId="{947C13BF-26B2-4BBB-9DEB-7C888BCA53BC}" dt="2019-06-14T10:56:38.912" v="390" actId="20577"/>
          <ac:graphicFrameMkLst>
            <pc:docMk/>
            <pc:sldMk cId="2644713625" sldId="447"/>
            <ac:graphicFrameMk id="8" creationId="{204CB2A7-E2CD-4629-84FB-240D3AD339D0}"/>
          </ac:graphicFrameMkLst>
        </pc:graphicFrameChg>
      </pc:sldChg>
      <pc:sldChg chg="modSp">
        <pc:chgData name="Claire Walker" userId="ea9b7a16-6533-4bfc-968f-2b771b65ab59" providerId="ADAL" clId="{947C13BF-26B2-4BBB-9DEB-7C888BCA53BC}" dt="2019-06-14T10:58:03.739" v="496" actId="20577"/>
        <pc:sldMkLst>
          <pc:docMk/>
          <pc:sldMk cId="716597834" sldId="448"/>
        </pc:sldMkLst>
        <pc:spChg chg="mod">
          <ac:chgData name="Claire Walker" userId="ea9b7a16-6533-4bfc-968f-2b771b65ab59" providerId="ADAL" clId="{947C13BF-26B2-4BBB-9DEB-7C888BCA53BC}" dt="2019-06-14T10:58:03.739" v="496" actId="20577"/>
          <ac:spMkLst>
            <pc:docMk/>
            <pc:sldMk cId="716597834" sldId="448"/>
            <ac:spMk id="19" creationId="{5252A847-DE45-4FA3-A1F8-EEBEB845FF8E}"/>
          </ac:spMkLst>
        </pc:spChg>
      </pc:sldChg>
      <pc:sldChg chg="modSp add">
        <pc:chgData name="Claire Walker" userId="ea9b7a16-6533-4bfc-968f-2b771b65ab59" providerId="ADAL" clId="{947C13BF-26B2-4BBB-9DEB-7C888BCA53BC}" dt="2019-06-14T10:49:12.503" v="34" actId="20577"/>
        <pc:sldMkLst>
          <pc:docMk/>
          <pc:sldMk cId="1520630863" sldId="449"/>
        </pc:sldMkLst>
        <pc:spChg chg="mod">
          <ac:chgData name="Claire Walker" userId="ea9b7a16-6533-4bfc-968f-2b771b65ab59" providerId="ADAL" clId="{947C13BF-26B2-4BBB-9DEB-7C888BCA53BC}" dt="2019-06-14T10:49:12.503" v="34" actId="20577"/>
          <ac:spMkLst>
            <pc:docMk/>
            <pc:sldMk cId="1520630863" sldId="449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2285D5AF-67FE-4751-8776-35DD2EA83B84}"/>
  </pc:docChgLst>
  <pc:docChgLst>
    <pc:chgData name="Ivan Ho" userId="f1436a08-e78b-4b21-8f6e-512c04d63a4c" providerId="ADAL" clId="{662538FA-2E1C-4988-B4A4-BB9CE5ADFE6B}"/>
    <pc:docChg chg="modSld">
      <pc:chgData name="Ivan Ho" userId="f1436a08-e78b-4b21-8f6e-512c04d63a4c" providerId="ADAL" clId="{662538FA-2E1C-4988-B4A4-BB9CE5ADFE6B}" dt="2019-05-31T14:07:47.192" v="16" actId="552"/>
      <pc:docMkLst>
        <pc:docMk/>
      </pc:docMkLst>
      <pc:sldChg chg="modSp">
        <pc:chgData name="Ivan Ho" userId="f1436a08-e78b-4b21-8f6e-512c04d63a4c" providerId="ADAL" clId="{662538FA-2E1C-4988-B4A4-BB9CE5ADFE6B}" dt="2019-05-31T14:07:47.192" v="16" actId="552"/>
        <pc:sldMkLst>
          <pc:docMk/>
          <pc:sldMk cId="3607308893" sldId="408"/>
        </pc:sldMkLst>
        <pc:spChg chg="mod">
          <ac:chgData name="Ivan Ho" userId="f1436a08-e78b-4b21-8f6e-512c04d63a4c" providerId="ADAL" clId="{662538FA-2E1C-4988-B4A4-BB9CE5ADFE6B}" dt="2019-05-31T14:07:47.192" v="16" actId="552"/>
          <ac:spMkLst>
            <pc:docMk/>
            <pc:sldMk cId="3607308893" sldId="408"/>
            <ac:spMk id="19" creationId="{5252A847-DE45-4FA3-A1F8-EEBEB845FF8E}"/>
          </ac:spMkLst>
        </pc:spChg>
        <pc:graphicFrameChg chg="mod">
          <ac:chgData name="Ivan Ho" userId="f1436a08-e78b-4b21-8f6e-512c04d63a4c" providerId="ADAL" clId="{662538FA-2E1C-4988-B4A4-BB9CE5ADFE6B}" dt="2019-05-31T14:07:47.192" v="16" actId="552"/>
          <ac:graphicFrameMkLst>
            <pc:docMk/>
            <pc:sldMk cId="3607308893" sldId="408"/>
            <ac:graphicFrameMk id="7" creationId="{1C2452CF-53DE-4869-AAE2-EE69F836600A}"/>
          </ac:graphicFrameMkLst>
        </pc:graphicFrameChg>
      </pc:sldChg>
      <pc:sldChg chg="modSp">
        <pc:chgData name="Ivan Ho" userId="f1436a08-e78b-4b21-8f6e-512c04d63a4c" providerId="ADAL" clId="{662538FA-2E1C-4988-B4A4-BB9CE5ADFE6B}" dt="2019-05-31T14:06:26.460" v="11" actId="120"/>
        <pc:sldMkLst>
          <pc:docMk/>
          <pc:sldMk cId="3355966226" sldId="411"/>
        </pc:sldMkLst>
        <pc:spChg chg="mod">
          <ac:chgData name="Ivan Ho" userId="f1436a08-e78b-4b21-8f6e-512c04d63a4c" providerId="ADAL" clId="{662538FA-2E1C-4988-B4A4-BB9CE5ADFE6B}" dt="2019-05-31T14:06:18.432" v="9" actId="120"/>
          <ac:spMkLst>
            <pc:docMk/>
            <pc:sldMk cId="3355966226" sldId="411"/>
            <ac:spMk id="13" creationId="{B0FC2EA0-7395-4E32-8664-0A9161FE8498}"/>
          </ac:spMkLst>
        </pc:spChg>
        <pc:spChg chg="mod">
          <ac:chgData name="Ivan Ho" userId="f1436a08-e78b-4b21-8f6e-512c04d63a4c" providerId="ADAL" clId="{662538FA-2E1C-4988-B4A4-BB9CE5ADFE6B}" dt="2019-05-31T14:06:22.835" v="10" actId="120"/>
          <ac:spMkLst>
            <pc:docMk/>
            <pc:sldMk cId="3355966226" sldId="411"/>
            <ac:spMk id="14" creationId="{F6C5A975-1678-484B-86BA-BF004A3A0E5A}"/>
          </ac:spMkLst>
        </pc:spChg>
        <pc:spChg chg="mod">
          <ac:chgData name="Ivan Ho" userId="f1436a08-e78b-4b21-8f6e-512c04d63a4c" providerId="ADAL" clId="{662538FA-2E1C-4988-B4A4-BB9CE5ADFE6B}" dt="2019-05-31T14:06:26.460" v="11" actId="120"/>
          <ac:spMkLst>
            <pc:docMk/>
            <pc:sldMk cId="3355966226" sldId="411"/>
            <ac:spMk id="15" creationId="{F775EC69-6578-44E2-BBCB-0A103F7755B5}"/>
          </ac:spMkLst>
        </pc:spChg>
        <pc:spChg chg="mod">
          <ac:chgData name="Ivan Ho" userId="f1436a08-e78b-4b21-8f6e-512c04d63a4c" providerId="ADAL" clId="{662538FA-2E1C-4988-B4A4-BB9CE5ADFE6B}" dt="2019-05-31T13:56:53.381" v="3" actId="12788"/>
          <ac:spMkLst>
            <pc:docMk/>
            <pc:sldMk cId="3355966226" sldId="411"/>
            <ac:spMk id="19" creationId="{5252A847-DE45-4FA3-A1F8-EEBEB845FF8E}"/>
          </ac:spMkLst>
        </pc:spChg>
      </pc:sldChg>
      <pc:sldChg chg="modSp">
        <pc:chgData name="Ivan Ho" userId="f1436a08-e78b-4b21-8f6e-512c04d63a4c" providerId="ADAL" clId="{662538FA-2E1C-4988-B4A4-BB9CE5ADFE6B}" dt="2019-05-31T13:56:00" v="0" actId="552"/>
        <pc:sldMkLst>
          <pc:docMk/>
          <pc:sldMk cId="16230822" sldId="420"/>
        </pc:sldMkLst>
        <pc:spChg chg="mod">
          <ac:chgData name="Ivan Ho" userId="f1436a08-e78b-4b21-8f6e-512c04d63a4c" providerId="ADAL" clId="{662538FA-2E1C-4988-B4A4-BB9CE5ADFE6B}" dt="2019-05-31T13:56:00" v="0" actId="552"/>
          <ac:spMkLst>
            <pc:docMk/>
            <pc:sldMk cId="16230822" sldId="420"/>
            <ac:spMk id="19" creationId="{5252A847-DE45-4FA3-A1F8-EEBEB845FF8E}"/>
          </ac:spMkLst>
        </pc:spChg>
        <pc:graphicFrameChg chg="mod">
          <ac:chgData name="Ivan Ho" userId="f1436a08-e78b-4b21-8f6e-512c04d63a4c" providerId="ADAL" clId="{662538FA-2E1C-4988-B4A4-BB9CE5ADFE6B}" dt="2019-05-31T13:56:00" v="0" actId="552"/>
          <ac:graphicFrameMkLst>
            <pc:docMk/>
            <pc:sldMk cId="16230822" sldId="420"/>
            <ac:graphicFrameMk id="8" creationId="{204CB2A7-E2CD-4629-84FB-240D3AD339D0}"/>
          </ac:graphicFrameMkLst>
        </pc:graphicFrameChg>
      </pc:sldChg>
      <pc:sldChg chg="modSp">
        <pc:chgData name="Ivan Ho" userId="f1436a08-e78b-4b21-8f6e-512c04d63a4c" providerId="ADAL" clId="{662538FA-2E1C-4988-B4A4-BB9CE5ADFE6B}" dt="2019-05-31T14:06:37.916" v="14" actId="120"/>
        <pc:sldMkLst>
          <pc:docMk/>
          <pc:sldMk cId="138271405" sldId="440"/>
        </pc:sldMkLst>
        <pc:spChg chg="mod">
          <ac:chgData name="Ivan Ho" userId="f1436a08-e78b-4b21-8f6e-512c04d63a4c" providerId="ADAL" clId="{662538FA-2E1C-4988-B4A4-BB9CE5ADFE6B}" dt="2019-05-31T14:06:32.487" v="12" actId="120"/>
          <ac:spMkLst>
            <pc:docMk/>
            <pc:sldMk cId="138271405" sldId="440"/>
            <ac:spMk id="13" creationId="{B0FC2EA0-7395-4E32-8664-0A9161FE8498}"/>
          </ac:spMkLst>
        </pc:spChg>
        <pc:spChg chg="mod">
          <ac:chgData name="Ivan Ho" userId="f1436a08-e78b-4b21-8f6e-512c04d63a4c" providerId="ADAL" clId="{662538FA-2E1C-4988-B4A4-BB9CE5ADFE6B}" dt="2019-05-31T14:06:34.772" v="13" actId="120"/>
          <ac:spMkLst>
            <pc:docMk/>
            <pc:sldMk cId="138271405" sldId="440"/>
            <ac:spMk id="14" creationId="{F6C5A975-1678-484B-86BA-BF004A3A0E5A}"/>
          </ac:spMkLst>
        </pc:spChg>
        <pc:spChg chg="mod">
          <ac:chgData name="Ivan Ho" userId="f1436a08-e78b-4b21-8f6e-512c04d63a4c" providerId="ADAL" clId="{662538FA-2E1C-4988-B4A4-BB9CE5ADFE6B}" dt="2019-05-31T14:06:37.916" v="14" actId="120"/>
          <ac:spMkLst>
            <pc:docMk/>
            <pc:sldMk cId="138271405" sldId="440"/>
            <ac:spMk id="15" creationId="{F775EC69-6578-44E2-BBCB-0A103F7755B5}"/>
          </ac:spMkLst>
        </pc:spChg>
        <pc:spChg chg="mod">
          <ac:chgData name="Ivan Ho" userId="f1436a08-e78b-4b21-8f6e-512c04d63a4c" providerId="ADAL" clId="{662538FA-2E1C-4988-B4A4-BB9CE5ADFE6B}" dt="2019-05-31T13:57:06.774" v="5" actId="12788"/>
          <ac:spMkLst>
            <pc:docMk/>
            <pc:sldMk cId="138271405" sldId="440"/>
            <ac:spMk id="19" creationId="{5252A847-DE45-4FA3-A1F8-EEBEB845FF8E}"/>
          </ac:spMkLst>
        </pc:spChg>
      </pc:sldChg>
    </pc:docChg>
  </pc:docChgLst>
  <pc:docChgLst>
    <pc:chgData name="Kathryn Hiley" userId="2745fa84-d41e-443a-867d-996e1a007b4a" providerId="ADAL" clId="{4CCF2B18-1169-486D-81E7-9579E05A3E42}"/>
    <pc:docChg chg="undo modSld">
      <pc:chgData name="Kathryn Hiley" userId="2745fa84-d41e-443a-867d-996e1a007b4a" providerId="ADAL" clId="{4CCF2B18-1169-486D-81E7-9579E05A3E42}" dt="2019-04-08T08:26:52.886" v="15" actId="20577"/>
      <pc:docMkLst>
        <pc:docMk/>
      </pc:docMkLst>
    </pc:docChg>
  </pc:docChgLst>
  <pc:docChgLst>
    <pc:chgData name="Siàn Stebbings" userId="e14ea2a2-07d0-4302-97b9-16dc822a37cc" providerId="ADAL" clId="{95AFACEC-68E8-4018-9E33-CF74DF3E9171}"/>
  </pc:docChgLst>
  <pc:docChgLst>
    <pc:chgData name="Siàn Stebbings" userId="e14ea2a2-07d0-4302-97b9-16dc822a37cc" providerId="ADAL" clId="{2C422A96-C8C1-4ADD-ACDD-B6DD6801A1A3}"/>
  </pc:docChgLst>
  <pc:docChgLst>
    <pc:chgData name="Claire Walker" userId="ea9b7a16-6533-4bfc-968f-2b771b65ab59" providerId="ADAL" clId="{E0D13A71-3FD7-49EB-9747-F23B46D133E4}"/>
    <pc:docChg chg="undo custSel addSld delSld modSld">
      <pc:chgData name="Claire Walker" userId="ea9b7a16-6533-4bfc-968f-2b771b65ab59" providerId="ADAL" clId="{E0D13A71-3FD7-49EB-9747-F23B46D133E4}" dt="2019-06-17T08:56:04.228" v="72" actId="1038"/>
      <pc:docMkLst>
        <pc:docMk/>
      </pc:docMkLst>
      <pc:sldChg chg="delSp del">
        <pc:chgData name="Claire Walker" userId="ea9b7a16-6533-4bfc-968f-2b771b65ab59" providerId="ADAL" clId="{E0D13A71-3FD7-49EB-9747-F23B46D133E4}" dt="2019-06-17T08:54:37.805" v="19" actId="2696"/>
        <pc:sldMkLst>
          <pc:docMk/>
          <pc:sldMk cId="1035052751" sldId="361"/>
        </pc:sldMkLst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24" creationId="{EAA650FD-904D-4547-9239-19A0AFECABBE}"/>
          </ac:grpSpMkLst>
        </pc:grpChg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27" creationId="{CB6C6F37-637C-4C6F-8401-304186A0465C}"/>
          </ac:grpSpMkLst>
        </pc:grpChg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30" creationId="{FB28B9F0-5C88-4377-BC8E-FA85964EF19F}"/>
          </ac:grpSpMkLst>
        </pc:grpChg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45" creationId="{1A9E9729-B47D-44EF-AD12-F14EFB77AB49}"/>
          </ac:grpSpMkLst>
        </pc:grpChg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48" creationId="{38FCCA3B-8225-43B4-AD40-100D6661786B}"/>
          </ac:grpSpMkLst>
        </pc:grpChg>
        <pc:grpChg chg="del">
          <ac:chgData name="Claire Walker" userId="ea9b7a16-6533-4bfc-968f-2b771b65ab59" providerId="ADAL" clId="{E0D13A71-3FD7-49EB-9747-F23B46D133E4}" dt="2019-06-17T08:54:29.254" v="15" actId="478"/>
          <ac:grpSpMkLst>
            <pc:docMk/>
            <pc:sldMk cId="1035052751" sldId="361"/>
            <ac:grpSpMk id="51" creationId="{BB4F5CF6-31CA-4557-AB6F-A7EDD1CA7679}"/>
          </ac:grpSpMkLst>
        </pc:grpChg>
      </pc:sldChg>
      <pc:sldChg chg="delSp del">
        <pc:chgData name="Claire Walker" userId="ea9b7a16-6533-4bfc-968f-2b771b65ab59" providerId="ADAL" clId="{E0D13A71-3FD7-49EB-9747-F23B46D133E4}" dt="2019-06-17T08:55:20.095" v="40" actId="2696"/>
        <pc:sldMkLst>
          <pc:docMk/>
          <pc:sldMk cId="2401638508" sldId="436"/>
        </pc:sldMkLst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24" creationId="{EAA650FD-904D-4547-9239-19A0AFECABBE}"/>
          </ac:grpSpMkLst>
        </pc:grpChg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27" creationId="{CB6C6F37-637C-4C6F-8401-304186A0465C}"/>
          </ac:grpSpMkLst>
        </pc:grpChg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30" creationId="{FB28B9F0-5C88-4377-BC8E-FA85964EF19F}"/>
          </ac:grpSpMkLst>
        </pc:grpChg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45" creationId="{1A9E9729-B47D-44EF-AD12-F14EFB77AB49}"/>
          </ac:grpSpMkLst>
        </pc:grpChg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48" creationId="{38FCCA3B-8225-43B4-AD40-100D6661786B}"/>
          </ac:grpSpMkLst>
        </pc:grpChg>
        <pc:grpChg chg="del">
          <ac:chgData name="Claire Walker" userId="ea9b7a16-6533-4bfc-968f-2b771b65ab59" providerId="ADAL" clId="{E0D13A71-3FD7-49EB-9747-F23B46D133E4}" dt="2019-06-17T08:55:11.827" v="36" actId="478"/>
          <ac:grpSpMkLst>
            <pc:docMk/>
            <pc:sldMk cId="2401638508" sldId="436"/>
            <ac:grpSpMk id="51" creationId="{BB4F5CF6-31CA-4557-AB6F-A7EDD1CA7679}"/>
          </ac:grpSpMkLst>
        </pc:grpChg>
      </pc:sldChg>
      <pc:sldChg chg="addSp delSp modSp add">
        <pc:chgData name="Claire Walker" userId="ea9b7a16-6533-4bfc-968f-2b771b65ab59" providerId="ADAL" clId="{E0D13A71-3FD7-49EB-9747-F23B46D133E4}" dt="2019-06-17T08:55:56.620" v="71" actId="1037"/>
        <pc:sldMkLst>
          <pc:docMk/>
          <pc:sldMk cId="4221484849" sldId="450"/>
        </pc:sldMkLst>
        <pc:spChg chg="del mod">
          <ac:chgData name="Claire Walker" userId="ea9b7a16-6533-4bfc-968f-2b771b65ab59" providerId="ADAL" clId="{E0D13A71-3FD7-49EB-9747-F23B46D133E4}" dt="2019-06-17T08:54:21.096" v="13" actId="478"/>
          <ac:spMkLst>
            <pc:docMk/>
            <pc:sldMk cId="4221484849" sldId="450"/>
            <ac:spMk id="19" creationId="{5252A847-DE45-4FA3-A1F8-EEBEB845FF8E}"/>
          </ac:spMkLst>
        </pc:spChg>
        <pc:spChg chg="add mod">
          <ac:chgData name="Claire Walker" userId="ea9b7a16-6533-4bfc-968f-2b771b65ab59" providerId="ADAL" clId="{E0D13A71-3FD7-49EB-9747-F23B46D133E4}" dt="2019-06-17T08:55:56.620" v="71" actId="1037"/>
          <ac:spMkLst>
            <pc:docMk/>
            <pc:sldMk cId="4221484849" sldId="450"/>
            <ac:spMk id="34" creationId="{402B5FAB-9F7D-410F-9247-95B6EAB714E1}"/>
          </ac:spMkLst>
        </pc:s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24" creationId="{EAA650FD-904D-4547-9239-19A0AFECABBE}"/>
          </ac:grpSpMkLst>
        </pc:gr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27" creationId="{CB6C6F37-637C-4C6F-8401-304186A0465C}"/>
          </ac:grpSpMkLst>
        </pc:gr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30" creationId="{FB28B9F0-5C88-4377-BC8E-FA85964EF19F}"/>
          </ac:grpSpMkLst>
        </pc:gr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45" creationId="{1A9E9729-B47D-44EF-AD12-F14EFB77AB49}"/>
          </ac:grpSpMkLst>
        </pc:gr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48" creationId="{38FCCA3B-8225-43B4-AD40-100D6661786B}"/>
          </ac:grpSpMkLst>
        </pc:grpChg>
        <pc:grpChg chg="del">
          <ac:chgData name="Claire Walker" userId="ea9b7a16-6533-4bfc-968f-2b771b65ab59" providerId="ADAL" clId="{E0D13A71-3FD7-49EB-9747-F23B46D133E4}" dt="2019-06-17T08:54:21.096" v="13" actId="478"/>
          <ac:grpSpMkLst>
            <pc:docMk/>
            <pc:sldMk cId="4221484849" sldId="450"/>
            <ac:grpSpMk id="51" creationId="{BB4F5CF6-31CA-4557-AB6F-A7EDD1CA7679}"/>
          </ac:grpSpMkLst>
        </pc:grpChg>
        <pc:picChg chg="add del mod">
          <ac:chgData name="Claire Walker" userId="ea9b7a16-6533-4bfc-968f-2b771b65ab59" providerId="ADAL" clId="{E0D13A71-3FD7-49EB-9747-F23B46D133E4}" dt="2019-06-17T08:54:18.141" v="12"/>
          <ac:picMkLst>
            <pc:docMk/>
            <pc:sldMk cId="4221484849" sldId="450"/>
            <ac:picMk id="2" creationId="{A4F1AC53-EAED-45A3-8014-E07C54D8208F}"/>
          </ac:picMkLst>
        </pc:picChg>
        <pc:picChg chg="add mod">
          <ac:chgData name="Claire Walker" userId="ea9b7a16-6533-4bfc-968f-2b771b65ab59" providerId="ADAL" clId="{E0D13A71-3FD7-49EB-9747-F23B46D133E4}" dt="2019-06-17T08:55:56.620" v="71" actId="1037"/>
          <ac:picMkLst>
            <pc:docMk/>
            <pc:sldMk cId="4221484849" sldId="450"/>
            <ac:picMk id="32" creationId="{1B04DE4B-DE14-40AC-9E03-4D6E2E68BD53}"/>
          </ac:picMkLst>
        </pc:picChg>
      </pc:sldChg>
      <pc:sldChg chg="addSp delSp modSp add">
        <pc:chgData name="Claire Walker" userId="ea9b7a16-6533-4bfc-968f-2b771b65ab59" providerId="ADAL" clId="{E0D13A71-3FD7-49EB-9747-F23B46D133E4}" dt="2019-06-17T08:56:04.228" v="72" actId="1038"/>
        <pc:sldMkLst>
          <pc:docMk/>
          <pc:sldMk cId="1523199948" sldId="451"/>
        </pc:sldMkLst>
        <pc:spChg chg="del mod">
          <ac:chgData name="Claire Walker" userId="ea9b7a16-6533-4bfc-968f-2b771b65ab59" providerId="ADAL" clId="{E0D13A71-3FD7-49EB-9747-F23B46D133E4}" dt="2019-06-17T08:55:03.995" v="34" actId="478"/>
          <ac:spMkLst>
            <pc:docMk/>
            <pc:sldMk cId="1523199948" sldId="451"/>
            <ac:spMk id="19" creationId="{5252A847-DE45-4FA3-A1F8-EEBEB845FF8E}"/>
          </ac:spMkLst>
        </pc:spChg>
        <pc:spChg chg="add mod">
          <ac:chgData name="Claire Walker" userId="ea9b7a16-6533-4bfc-968f-2b771b65ab59" providerId="ADAL" clId="{E0D13A71-3FD7-49EB-9747-F23B46D133E4}" dt="2019-06-17T08:56:04.228" v="72" actId="1038"/>
          <ac:spMkLst>
            <pc:docMk/>
            <pc:sldMk cId="1523199948" sldId="451"/>
            <ac:spMk id="34" creationId="{BEC98B9A-1045-4F60-9D06-05208BE8A635}"/>
          </ac:spMkLst>
        </pc:s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24" creationId="{EAA650FD-904D-4547-9239-19A0AFECABBE}"/>
          </ac:grpSpMkLst>
        </pc:gr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27" creationId="{CB6C6F37-637C-4C6F-8401-304186A0465C}"/>
          </ac:grpSpMkLst>
        </pc:gr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30" creationId="{FB28B9F0-5C88-4377-BC8E-FA85964EF19F}"/>
          </ac:grpSpMkLst>
        </pc:gr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45" creationId="{1A9E9729-B47D-44EF-AD12-F14EFB77AB49}"/>
          </ac:grpSpMkLst>
        </pc:gr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48" creationId="{38FCCA3B-8225-43B4-AD40-100D6661786B}"/>
          </ac:grpSpMkLst>
        </pc:grpChg>
        <pc:grpChg chg="del">
          <ac:chgData name="Claire Walker" userId="ea9b7a16-6533-4bfc-968f-2b771b65ab59" providerId="ADAL" clId="{E0D13A71-3FD7-49EB-9747-F23B46D133E4}" dt="2019-06-17T08:55:02.780" v="33" actId="478"/>
          <ac:grpSpMkLst>
            <pc:docMk/>
            <pc:sldMk cId="1523199948" sldId="451"/>
            <ac:grpSpMk id="51" creationId="{BB4F5CF6-31CA-4557-AB6F-A7EDD1CA7679}"/>
          </ac:grpSpMkLst>
        </pc:grpChg>
        <pc:picChg chg="add del mod">
          <ac:chgData name="Claire Walker" userId="ea9b7a16-6533-4bfc-968f-2b771b65ab59" providerId="ADAL" clId="{E0D13A71-3FD7-49EB-9747-F23B46D133E4}" dt="2019-06-17T08:55:00.238" v="32"/>
          <ac:picMkLst>
            <pc:docMk/>
            <pc:sldMk cId="1523199948" sldId="451"/>
            <ac:picMk id="2" creationId="{01841032-82B5-4618-9672-5817DF400AFE}"/>
          </ac:picMkLst>
        </pc:picChg>
        <pc:picChg chg="add mod">
          <ac:chgData name="Claire Walker" userId="ea9b7a16-6533-4bfc-968f-2b771b65ab59" providerId="ADAL" clId="{E0D13A71-3FD7-49EB-9747-F23B46D133E4}" dt="2019-06-17T08:56:04.228" v="72" actId="1038"/>
          <ac:picMkLst>
            <pc:docMk/>
            <pc:sldMk cId="1523199948" sldId="451"/>
            <ac:picMk id="32" creationId="{FEE59E52-578B-4484-B953-46785553817E}"/>
          </ac:picMkLst>
        </pc:picChg>
      </pc:sldChg>
    </pc:docChg>
  </pc:docChgLst>
  <pc:docChgLst>
    <pc:chgData name="Jan Fitzpatrick" userId="d1b284ec-d1dd-4765-b823-b34899491c26" providerId="ADAL" clId="{D412F94D-0932-49F4-8BE4-BCCBC872536C}"/>
  </pc:docChgLst>
  <pc:docChgLst>
    <pc:chgData name="Lindsay Grix" userId="a678036f-2d88-407c-addb-d0af3fea6eec" providerId="ADAL" clId="{7C00B47A-7E03-4469-90E7-86FADE2F6481}"/>
  </pc:docChgLst>
  <pc:docChgLst>
    <pc:chgData name="Siàn Stebbings" userId="e14ea2a2-07d0-4302-97b9-16dc822a37cc" providerId="ADAL" clId="{06CCBD24-7A88-4826-A0E2-2A367853DBB9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 – Summer Block 5 – Sequencing Sentences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Ordering Given Sentences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ADC5498-3D3C-446A-8F76-3A539900CE0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499638CB-398B-423D-B03B-9CAF5F20615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E339D606-0286-4798-A0EE-442568FA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Organise the cards below so that they make two sentences in a sensible order.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0FC2EA0-7395-4E32-8664-0A9161FE8498}"/>
              </a:ext>
            </a:extLst>
          </p:cNvPr>
          <p:cNvSpPr/>
          <p:nvPr/>
        </p:nvSpPr>
        <p:spPr>
          <a:xfrm>
            <a:off x="1225382" y="2080700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but she wanted to wait for her dad to come home.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C5A975-1678-484B-86BA-BF004A3A0E5A}"/>
              </a:ext>
            </a:extLst>
          </p:cNvPr>
          <p:cNvSpPr/>
          <p:nvPr/>
        </p:nvSpPr>
        <p:spPr>
          <a:xfrm>
            <a:off x="1225382" y="3221929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Lola felt tired and sleepy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775EC69-6578-44E2-BBCB-0A103F7755B5}"/>
              </a:ext>
            </a:extLst>
          </p:cNvPr>
          <p:cNvSpPr/>
          <p:nvPr/>
        </p:nvSpPr>
        <p:spPr>
          <a:xfrm>
            <a:off x="1225382" y="4363158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had to wait for two hours.</a:t>
            </a:r>
          </a:p>
        </p:txBody>
      </p:sp>
    </p:spTree>
    <p:extLst>
      <p:ext uri="{BB962C8B-B14F-4D97-AF65-F5344CB8AC3E}">
        <p14:creationId xmlns:p14="http://schemas.microsoft.com/office/powerpoint/2010/main" val="335596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Organise the cards below so that they make two sentences in a sensible order.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0FC2EA0-7395-4E32-8664-0A9161FE8498}"/>
              </a:ext>
            </a:extLst>
          </p:cNvPr>
          <p:cNvSpPr/>
          <p:nvPr/>
        </p:nvSpPr>
        <p:spPr>
          <a:xfrm>
            <a:off x="1225382" y="2080700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Lola felt tired and sleepy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C5A975-1678-484B-86BA-BF004A3A0E5A}"/>
              </a:ext>
            </a:extLst>
          </p:cNvPr>
          <p:cNvSpPr/>
          <p:nvPr/>
        </p:nvSpPr>
        <p:spPr>
          <a:xfrm>
            <a:off x="1225382" y="3221929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but she wanted to wait for her dad to come home.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775EC69-6578-44E2-BBCB-0A103F7755B5}"/>
              </a:ext>
            </a:extLst>
          </p:cNvPr>
          <p:cNvSpPr/>
          <p:nvPr/>
        </p:nvSpPr>
        <p:spPr>
          <a:xfrm>
            <a:off x="1225382" y="4363158"/>
            <a:ext cx="6693237" cy="9680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 had to wait for two hours.</a:t>
            </a:r>
          </a:p>
        </p:txBody>
      </p:sp>
    </p:spTree>
    <p:extLst>
      <p:ext uri="{BB962C8B-B14F-4D97-AF65-F5344CB8AC3E}">
        <p14:creationId xmlns:p14="http://schemas.microsoft.com/office/powerpoint/2010/main" val="13827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the sentence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did not sleep very well.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sentence that could come before.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sentence that could come after.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44D2ECC-E0DF-46FC-A608-1741C501873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620EC66-E214-4234-96C9-691339C4189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3D0A57B-2B65-45FA-8DBD-9EAE458E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05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the sentence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Joe had a bad nightmare.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did not sleep very well.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is tired today.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sentence that could come before.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sentence that could come after.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44D2ECC-E0DF-46FC-A608-1741C501873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620EC66-E214-4234-96C9-691339C4189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3D0A57B-2B65-45FA-8DBD-9EAE458E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03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an orange beak and...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had him for...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bird is called…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them in order so they make sense.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44D2ECC-E0DF-46FC-A608-1741C501873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620EC66-E214-4234-96C9-691339C4189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3D0A57B-2B65-45FA-8DBD-9EAE458E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0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My bird is called </a:t>
            </a: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Tweet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has an orange beak and </a:t>
            </a: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yellow feathers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have had him for </a:t>
            </a: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three years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them in order so they make sense.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44D2ECC-E0DF-46FC-A608-1741C501873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620EC66-E214-4234-96C9-691339C4189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3D0A57B-2B65-45FA-8DBD-9EAE458E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01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put these sentences in order so that they make sense?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Millie was excited and scared at the same time.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Oliver bought Millie a cake.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had never been bungee jumping before.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546838-123D-4001-AF8F-DAB8211E90B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4A98F2BD-15C2-459C-9750-2D4FF49AD3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41EE9A0-191A-440F-A4CC-7C7006F6E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put these sentences in order so that they make sense?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Millie was excited and scared at the same time.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Oliver bought Millie a cake.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had never been bungee jumping before.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546838-123D-4001-AF8F-DAB8211E90B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4A98F2BD-15C2-459C-9750-2D4FF49AD3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41EE9A0-191A-440F-A4CC-7C7006F6E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51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put these sentences in order so that they make sense?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Millie was excited and scared at the same time.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Oliver bought Millie a cake.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had never been bungee jumping before.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when you read the sentences together in any order they do not make sense.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Oliver buying Millie a cake has nothing to do with her being excited or scared of her bungee jump.</a:t>
            </a:r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546838-123D-4001-AF8F-DAB8211E90B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4A98F2BD-15C2-459C-9750-2D4FF49AD3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41EE9A0-191A-440F-A4CC-7C7006F6E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6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B9B2EC4-4E1F-43E1-9D45-FB673A00C27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0508FB50-C3B6-4B43-A784-2CD30C78BB4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D336A3C-57EF-40FE-91BA-DF627EE30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B04DE4B-DE14-40AC-9E03-4D6E2E68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4" y="141338"/>
            <a:ext cx="8913124" cy="6322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02B5FAB-9F7D-410F-9247-95B6EAB714E1}"/>
              </a:ext>
            </a:extLst>
          </p:cNvPr>
          <p:cNvSpPr/>
          <p:nvPr/>
        </p:nvSpPr>
        <p:spPr>
          <a:xfrm>
            <a:off x="303440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animals in order so that they create a full sentence. 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8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B9B2EC4-4E1F-43E1-9D45-FB673A00C27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0508FB50-C3B6-4B43-A784-2CD30C78BB4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D336A3C-57EF-40FE-91BA-DF627EE30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EE59E52-578B-4484-B953-46785553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6" y="141338"/>
            <a:ext cx="8913124" cy="6322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EC98B9A-1045-4F60-9D06-05208BE8A635}"/>
              </a:ext>
            </a:extLst>
          </p:cNvPr>
          <p:cNvSpPr/>
          <p:nvPr/>
        </p:nvSpPr>
        <p:spPr>
          <a:xfrm>
            <a:off x="289372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animals in order so that they create a full sentence. 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pairs of sentences below are in the correct order?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04CB2A7-E2CD-4629-84FB-240D3AD33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35720"/>
              </p:ext>
            </p:extLst>
          </p:nvPr>
        </p:nvGraphicFramePr>
        <p:xfrm>
          <a:off x="275304" y="2064329"/>
          <a:ext cx="72889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76">
                  <a:extLst>
                    <a:ext uri="{9D8B030D-6E8A-4147-A177-3AD203B41FA5}">
                      <a16:colId xmlns:a16="http://schemas.microsoft.com/office/drawing/2014/main" xmlns="" val="763596397"/>
                    </a:ext>
                  </a:extLst>
                </a:gridCol>
                <a:gridCol w="6411227">
                  <a:extLst>
                    <a:ext uri="{9D8B030D-6E8A-4147-A177-3AD203B41FA5}">
                      <a16:colId xmlns:a16="http://schemas.microsoft.com/office/drawing/2014/main" xmlns="" val="841061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Tyler was shouting and running in the hall. He had to stay in at lunch time.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60031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42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 was too hot. He had to take off his jumper.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86849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07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 wanted to see her friend. Karen knocked on the door but mum did not hear it.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84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pairs of sentences below are in the correct order?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04CB2A7-E2CD-4629-84FB-240D3AD33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09499"/>
              </p:ext>
            </p:extLst>
          </p:nvPr>
        </p:nvGraphicFramePr>
        <p:xfrm>
          <a:off x="275304" y="2064329"/>
          <a:ext cx="72889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76">
                  <a:extLst>
                    <a:ext uri="{9D8B030D-6E8A-4147-A177-3AD203B41FA5}">
                      <a16:colId xmlns:a16="http://schemas.microsoft.com/office/drawing/2014/main" xmlns="" val="763596397"/>
                    </a:ext>
                  </a:extLst>
                </a:gridCol>
                <a:gridCol w="6411227">
                  <a:extLst>
                    <a:ext uri="{9D8B030D-6E8A-4147-A177-3AD203B41FA5}">
                      <a16:colId xmlns:a16="http://schemas.microsoft.com/office/drawing/2014/main" xmlns="" val="841061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Tyler was shouting and running in the hall. He had to stay in at lunch time.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60031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42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He was too hot. He had to take off his jumper.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86849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07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 wanted to see her friend. Karen knocked on the door but mum did not hear it.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84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three sentences are written in the correct order.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cooked the chicken for too long. Jacob wanted to cook for his mum and dad. The chicken was burnt.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1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three sentences are written in the correct order.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cooked the chicken for too long. Jacob wanted to cook for his mum and dad. The chicken was burnt.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</a:t>
            </a:r>
          </a:p>
          <a:p>
            <a:pPr lvl="0" defTabSz="68580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Jacob wanted to cook for his mum and dad. He cooked the chicken for too long. The chicken was burnt.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59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numbers 1, 2 and 3 in the boxes below to order the sentences.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C2452CF-53DE-4869-AAE2-EE69F8366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95198"/>
              </p:ext>
            </p:extLst>
          </p:nvPr>
        </p:nvGraphicFramePr>
        <p:xfrm>
          <a:off x="1615854" y="2084016"/>
          <a:ext cx="5912293" cy="32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18">
                  <a:extLst>
                    <a:ext uri="{9D8B030D-6E8A-4147-A177-3AD203B41FA5}">
                      <a16:colId xmlns:a16="http://schemas.microsoft.com/office/drawing/2014/main" xmlns="" val="3746501532"/>
                    </a:ext>
                  </a:extLst>
                </a:gridCol>
                <a:gridCol w="4931075">
                  <a:extLst>
                    <a:ext uri="{9D8B030D-6E8A-4147-A177-3AD203B41FA5}">
                      <a16:colId xmlns:a16="http://schemas.microsoft.com/office/drawing/2014/main" xmlns="" val="4212820835"/>
                    </a:ext>
                  </a:extLst>
                </a:gridCol>
              </a:tblGrid>
              <a:tr h="10713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house was very dirty.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487656"/>
                  </a:ext>
                </a:extLst>
              </a:tr>
              <a:tr h="10713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 he decided to clean it.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463988"/>
                  </a:ext>
                </a:extLst>
              </a:tr>
              <a:tr h="107132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Cai was going to play with his friends at his house.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03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0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numbers 1, 2 and 3 in the boxes below to order the sentences.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37A7FF-D549-4CB7-BAE7-C87713376D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B4586359-67CF-46BD-9F38-05802FEDEF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EB4F174-929D-4080-AE0C-47E07080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C2452CF-53DE-4869-AAE2-EE69F8366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45209"/>
              </p:ext>
            </p:extLst>
          </p:nvPr>
        </p:nvGraphicFramePr>
        <p:xfrm>
          <a:off x="1615853" y="2084016"/>
          <a:ext cx="5912293" cy="32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18">
                  <a:extLst>
                    <a:ext uri="{9D8B030D-6E8A-4147-A177-3AD203B41FA5}">
                      <a16:colId xmlns:a16="http://schemas.microsoft.com/office/drawing/2014/main" xmlns="" val="3746501532"/>
                    </a:ext>
                  </a:extLst>
                </a:gridCol>
                <a:gridCol w="4931075">
                  <a:extLst>
                    <a:ext uri="{9D8B030D-6E8A-4147-A177-3AD203B41FA5}">
                      <a16:colId xmlns:a16="http://schemas.microsoft.com/office/drawing/2014/main" xmlns="" val="4212820835"/>
                    </a:ext>
                  </a:extLst>
                </a:gridCol>
              </a:tblGrid>
              <a:tr h="10713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house was very dirty.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487656"/>
                  </a:ext>
                </a:extLst>
              </a:tr>
              <a:tr h="10713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 he decided to clean it.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463988"/>
                  </a:ext>
                </a:extLst>
              </a:tr>
              <a:tr h="10713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Cai was going to play with his friends at his house.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03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60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144f90-c7b6-48d0-aae5-f5e9e48cc3df"/>
    <ds:schemaRef ds:uri="http://schemas.openxmlformats.org/package/2006/metadata/core-properties"/>
    <ds:schemaRef ds:uri="5c7a0828-c5e4-45f8-a074-18a8fdc88e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DA6516-9E5E-4CF2-A7CA-D23ABBFF2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862</Words>
  <Application>Microsoft Office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Sarah Brewster</cp:lastModifiedBy>
  <cp:revision>68</cp:revision>
  <dcterms:created xsi:type="dcterms:W3CDTF">2018-03-17T10:08:43Z</dcterms:created>
  <dcterms:modified xsi:type="dcterms:W3CDTF">2020-06-05T13:55:54Z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024">
    <vt:lpwstr>176</vt:lpwstr>
  </property>
  <property fmtid="{D5CDD505-2E9C-101B-9397-08002B2CF9AE}" pid="5" name="AuthorIds_UIVersion_1536">
    <vt:lpwstr>43</vt:lpwstr>
  </property>
</Properties>
</file>