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94" r:id="rId5"/>
    <p:sldId id="256" r:id="rId6"/>
    <p:sldId id="301" r:id="rId7"/>
    <p:sldId id="395" r:id="rId8"/>
    <p:sldId id="396" r:id="rId9"/>
    <p:sldId id="397" r:id="rId10"/>
    <p:sldId id="398" r:id="rId11"/>
    <p:sldId id="399" r:id="rId12"/>
    <p:sldId id="400" r:id="rId13"/>
    <p:sldId id="367" r:id="rId14"/>
    <p:sldId id="393" r:id="rId15"/>
    <p:sldId id="369" r:id="rId16"/>
    <p:sldId id="355" r:id="rId17"/>
    <p:sldId id="370" r:id="rId18"/>
    <p:sldId id="371" r:id="rId19"/>
    <p:sldId id="401" r:id="rId20"/>
    <p:sldId id="403" r:id="rId21"/>
    <p:sldId id="40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CAF1E-7A7A-490F-818C-26C8AE571ED9}" v="10" dt="2019-04-17T10:51:28.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1" autoAdjust="0"/>
    <p:restoredTop sz="95274" autoAdjust="0"/>
  </p:normalViewPr>
  <p:slideViewPr>
    <p:cSldViewPr snapToGrid="0">
      <p:cViewPr varScale="1">
        <p:scale>
          <a:sx n="85" d="100"/>
          <a:sy n="85" d="100"/>
        </p:scale>
        <p:origin x="136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Rigby" userId="1e147217-0b90-46af-ae25-32c0bc3a243c" providerId="ADAL" clId="{58CCAFC3-87C7-4355-86CC-BDF2F52E888A}"/>
    <pc:docChg chg="undo redo custSel addSld delSld modSld">
      <pc:chgData name="Emily Rigby" userId="1e147217-0b90-46af-ae25-32c0bc3a243c" providerId="ADAL" clId="{58CCAFC3-87C7-4355-86CC-BDF2F52E888A}" dt="2019-04-15T08:48:12.287" v="1476" actId="20577"/>
      <pc:docMkLst>
        <pc:docMk/>
      </pc:docMkLst>
      <pc:sldChg chg="addSp delSp modSp">
        <pc:chgData name="Emily Rigby" userId="1e147217-0b90-46af-ae25-32c0bc3a243c" providerId="ADAL" clId="{58CCAFC3-87C7-4355-86CC-BDF2F52E888A}" dt="2019-04-14T10:44:57.848" v="895" actId="313"/>
        <pc:sldMkLst>
          <pc:docMk/>
          <pc:sldMk cId="2637481266" sldId="256"/>
        </pc:sldMkLst>
        <pc:spChg chg="mod">
          <ac:chgData name="Emily Rigby" userId="1e147217-0b90-46af-ae25-32c0bc3a243c" providerId="ADAL" clId="{58CCAFC3-87C7-4355-86CC-BDF2F52E888A}" dt="2019-04-14T10:44:57.848" v="895" actId="313"/>
          <ac:spMkLst>
            <pc:docMk/>
            <pc:sldMk cId="2637481266" sldId="256"/>
            <ac:spMk id="13" creationId="{2EC0693D-E0A8-4C87-87BA-0415EC0255A6}"/>
          </ac:spMkLst>
        </pc:spChg>
        <pc:spChg chg="mod">
          <ac:chgData name="Emily Rigby" userId="1e147217-0b90-46af-ae25-32c0bc3a243c" providerId="ADAL" clId="{58CCAFC3-87C7-4355-86CC-BDF2F52E888A}" dt="2019-04-14T09:17:15.836" v="12" actId="2711"/>
          <ac:spMkLst>
            <pc:docMk/>
            <pc:sldMk cId="2637481266" sldId="256"/>
            <ac:spMk id="17" creationId="{0F18B4CD-798D-4EA5-92CF-7A4BB6DD9812}"/>
          </ac:spMkLst>
        </pc:spChg>
        <pc:spChg chg="mod">
          <ac:chgData name="Emily Rigby" userId="1e147217-0b90-46af-ae25-32c0bc3a243c" providerId="ADAL" clId="{58CCAFC3-87C7-4355-86CC-BDF2F52E888A}" dt="2019-04-14T09:49:06.492" v="198" actId="255"/>
          <ac:spMkLst>
            <pc:docMk/>
            <pc:sldMk cId="2637481266" sldId="256"/>
            <ac:spMk id="19" creationId="{5252A847-DE45-4FA3-A1F8-EEBEB845FF8E}"/>
          </ac:spMkLst>
        </pc:spChg>
        <pc:grpChg chg="add del">
          <ac:chgData name="Emily Rigby" userId="1e147217-0b90-46af-ae25-32c0bc3a243c" providerId="ADAL" clId="{58CCAFC3-87C7-4355-86CC-BDF2F52E888A}" dt="2019-04-14T09:18:46.375" v="15" actId="478"/>
          <ac:grpSpMkLst>
            <pc:docMk/>
            <pc:sldMk cId="2637481266" sldId="256"/>
            <ac:grpSpMk id="7" creationId="{327750FD-25EF-466C-BAC2-F8F916D07D27}"/>
          </ac:grpSpMkLst>
        </pc:grpChg>
        <pc:grpChg chg="add">
          <ac:chgData name="Emily Rigby" userId="1e147217-0b90-46af-ae25-32c0bc3a243c" providerId="ADAL" clId="{58CCAFC3-87C7-4355-86CC-BDF2F52E888A}" dt="2019-04-14T09:18:57.130" v="16"/>
          <ac:grpSpMkLst>
            <pc:docMk/>
            <pc:sldMk cId="2637481266" sldId="256"/>
            <ac:grpSpMk id="11" creationId="{77691A2E-CDC8-43AC-A4B4-8FDF74CC7BAA}"/>
          </ac:grpSpMkLst>
        </pc:grpChg>
        <pc:grpChg chg="del mod">
          <ac:chgData name="Emily Rigby" userId="1e147217-0b90-46af-ae25-32c0bc3a243c" providerId="ADAL" clId="{58CCAFC3-87C7-4355-86CC-BDF2F52E888A}" dt="2019-04-14T09:17:54.508" v="13"/>
          <ac:grpSpMkLst>
            <pc:docMk/>
            <pc:sldMk cId="2637481266" sldId="256"/>
            <ac:grpSpMk id="16" creationId="{B31300A9-E3C5-4701-8EF1-45ED088A04DD}"/>
          </ac:grpSpMkLst>
        </pc:grpChg>
      </pc:sldChg>
      <pc:sldChg chg="addSp delSp modSp">
        <pc:chgData name="Emily Rigby" userId="1e147217-0b90-46af-ae25-32c0bc3a243c" providerId="ADAL" clId="{58CCAFC3-87C7-4355-86CC-BDF2F52E888A}" dt="2019-04-14T10:44:59.459" v="896" actId="313"/>
        <pc:sldMkLst>
          <pc:docMk/>
          <pc:sldMk cId="3855900595" sldId="301"/>
        </pc:sldMkLst>
        <pc:spChg chg="mod">
          <ac:chgData name="Emily Rigby" userId="1e147217-0b90-46af-ae25-32c0bc3a243c" providerId="ADAL" clId="{58CCAFC3-87C7-4355-86CC-BDF2F52E888A}" dt="2019-04-14T10:44:59.459" v="896" actId="313"/>
          <ac:spMkLst>
            <pc:docMk/>
            <pc:sldMk cId="3855900595" sldId="301"/>
            <ac:spMk id="13" creationId="{360BB182-266E-48B9-83AD-885E3291995D}"/>
          </ac:spMkLst>
        </pc:spChg>
        <pc:spChg chg="mod">
          <ac:chgData name="Emily Rigby" userId="1e147217-0b90-46af-ae25-32c0bc3a243c" providerId="ADAL" clId="{58CCAFC3-87C7-4355-86CC-BDF2F52E888A}" dt="2019-04-14T09:21:40.236" v="33" actId="255"/>
          <ac:spMkLst>
            <pc:docMk/>
            <pc:sldMk cId="3855900595" sldId="301"/>
            <ac:spMk id="19" creationId="{5252A847-DE45-4FA3-A1F8-EEBEB845FF8E}"/>
          </ac:spMkLst>
        </pc:spChg>
        <pc:grpChg chg="add del">
          <ac:chgData name="Emily Rigby" userId="1e147217-0b90-46af-ae25-32c0bc3a243c" providerId="ADAL" clId="{58CCAFC3-87C7-4355-86CC-BDF2F52E888A}" dt="2019-04-14T09:19:08.837" v="18"/>
          <ac:grpSpMkLst>
            <pc:docMk/>
            <pc:sldMk cId="3855900595" sldId="301"/>
            <ac:grpSpMk id="7" creationId="{F06781F1-4AC9-4298-82BD-ACC8F3D3B48D}"/>
          </ac:grpSpMkLst>
        </pc:grpChg>
        <pc:grpChg chg="add">
          <ac:chgData name="Emily Rigby" userId="1e147217-0b90-46af-ae25-32c0bc3a243c" providerId="ADAL" clId="{58CCAFC3-87C7-4355-86CC-BDF2F52E888A}" dt="2019-04-14T09:19:12.325" v="20"/>
          <ac:grpSpMkLst>
            <pc:docMk/>
            <pc:sldMk cId="3855900595" sldId="301"/>
            <ac:grpSpMk id="11" creationId="{E3482F80-808B-49A3-B71C-350E2BA7B3C0}"/>
          </ac:grpSpMkLst>
        </pc:grpChg>
        <pc:grpChg chg="del">
          <ac:chgData name="Emily Rigby" userId="1e147217-0b90-46af-ae25-32c0bc3a243c" providerId="ADAL" clId="{58CCAFC3-87C7-4355-86CC-BDF2F52E888A}" dt="2019-04-14T09:19:10.426" v="19" actId="478"/>
          <ac:grpSpMkLst>
            <pc:docMk/>
            <pc:sldMk cId="3855900595" sldId="301"/>
            <ac:grpSpMk id="16" creationId="{B31300A9-E3C5-4701-8EF1-45ED088A04DD}"/>
          </ac:grpSpMkLst>
        </pc:grpChg>
      </pc:sldChg>
      <pc:sldChg chg="addSp delSp modSp">
        <pc:chgData name="Emily Rigby" userId="1e147217-0b90-46af-ae25-32c0bc3a243c" providerId="ADAL" clId="{58CCAFC3-87C7-4355-86CC-BDF2F52E888A}" dt="2019-04-14T10:45:17.147" v="909" actId="313"/>
        <pc:sldMkLst>
          <pc:docMk/>
          <pc:sldMk cId="636014570" sldId="314"/>
        </pc:sldMkLst>
        <pc:spChg chg="add mod">
          <ac:chgData name="Emily Rigby" userId="1e147217-0b90-46af-ae25-32c0bc3a243c" providerId="ADAL" clId="{58CCAFC3-87C7-4355-86CC-BDF2F52E888A}" dt="2019-04-14T10:38:04.878" v="838" actId="1076"/>
          <ac:spMkLst>
            <pc:docMk/>
            <pc:sldMk cId="636014570" sldId="314"/>
            <ac:spMk id="7" creationId="{2D6CD3FD-DD2B-4328-8055-8988C6C6BCC3}"/>
          </ac:spMkLst>
        </pc:spChg>
        <pc:spChg chg="add">
          <ac:chgData name="Emily Rigby" userId="1e147217-0b90-46af-ae25-32c0bc3a243c" providerId="ADAL" clId="{58CCAFC3-87C7-4355-86CC-BDF2F52E888A}" dt="2019-04-14T10:38:16.319" v="839"/>
          <ac:spMkLst>
            <pc:docMk/>
            <pc:sldMk cId="636014570" sldId="314"/>
            <ac:spMk id="11" creationId="{6B893203-8949-4BDF-8AE8-BF1098620809}"/>
          </ac:spMkLst>
        </pc:spChg>
        <pc:spChg chg="mod">
          <ac:chgData name="Emily Rigby" userId="1e147217-0b90-46af-ae25-32c0bc3a243c" providerId="ADAL" clId="{58CCAFC3-87C7-4355-86CC-BDF2F52E888A}" dt="2019-04-14T10:37:37.481" v="836" actId="20577"/>
          <ac:spMkLst>
            <pc:docMk/>
            <pc:sldMk cId="636014570" sldId="314"/>
            <ac:spMk id="19" creationId="{5252A847-DE45-4FA3-A1F8-EEBEB845FF8E}"/>
          </ac:spMkLst>
        </pc:spChg>
        <pc:spChg chg="mod">
          <ac:chgData name="Emily Rigby" userId="1e147217-0b90-46af-ae25-32c0bc3a243c" providerId="ADAL" clId="{58CCAFC3-87C7-4355-86CC-BDF2F52E888A}" dt="2019-04-14T10:45:17.147" v="909" actId="313"/>
          <ac:spMkLst>
            <pc:docMk/>
            <pc:sldMk cId="636014570" sldId="314"/>
            <ac:spMk id="23" creationId="{5A38797B-FEC9-4468-87E5-604419376567}"/>
          </ac:spMkLst>
        </pc:spChg>
        <pc:grpChg chg="del">
          <ac:chgData name="Emily Rigby" userId="1e147217-0b90-46af-ae25-32c0bc3a243c" providerId="ADAL" clId="{58CCAFC3-87C7-4355-86CC-BDF2F52E888A}" dt="2019-04-14T10:44:09.531" v="889" actId="478"/>
          <ac:grpSpMkLst>
            <pc:docMk/>
            <pc:sldMk cId="636014570" sldId="314"/>
            <ac:grpSpMk id="6" creationId="{E01EE6DE-A413-43E2-A2A9-EB6D5C7EA66E}"/>
          </ac:grpSpMkLst>
        </pc:grpChg>
        <pc:grpChg chg="add">
          <ac:chgData name="Emily Rigby" userId="1e147217-0b90-46af-ae25-32c0bc3a243c" providerId="ADAL" clId="{58CCAFC3-87C7-4355-86CC-BDF2F52E888A}" dt="2019-04-14T10:44:11.135" v="890"/>
          <ac:grpSpMkLst>
            <pc:docMk/>
            <pc:sldMk cId="636014570" sldId="314"/>
            <ac:grpSpMk id="21" creationId="{80A38E0A-FF66-4F5F-AA0F-502393592605}"/>
          </ac:grpSpMkLst>
        </pc:grpChg>
        <pc:picChg chg="add mod modCrop">
          <ac:chgData name="Emily Rigby" userId="1e147217-0b90-46af-ae25-32c0bc3a243c" providerId="ADAL" clId="{58CCAFC3-87C7-4355-86CC-BDF2F52E888A}" dt="2019-04-14T10:41:08.103" v="871" actId="1076"/>
          <ac:picMkLst>
            <pc:docMk/>
            <pc:sldMk cId="636014570" sldId="314"/>
            <ac:picMk id="3" creationId="{2F8D7EFF-575C-4DB9-8453-1A29103BBB9D}"/>
          </ac:picMkLst>
        </pc:picChg>
        <pc:picChg chg="add del mod">
          <ac:chgData name="Emily Rigby" userId="1e147217-0b90-46af-ae25-32c0bc3a243c" providerId="ADAL" clId="{58CCAFC3-87C7-4355-86CC-BDF2F52E888A}" dt="2019-04-14T10:38:43.285" v="842" actId="478"/>
          <ac:picMkLst>
            <pc:docMk/>
            <pc:sldMk cId="636014570" sldId="314"/>
            <ac:picMk id="12" creationId="{E0BDB31B-7764-45EE-89B1-C708A0D32C09}"/>
          </ac:picMkLst>
        </pc:picChg>
        <pc:picChg chg="add mod">
          <ac:chgData name="Emily Rigby" userId="1e147217-0b90-46af-ae25-32c0bc3a243c" providerId="ADAL" clId="{58CCAFC3-87C7-4355-86CC-BDF2F52E888A}" dt="2019-04-14T10:42:18.588" v="880" actId="408"/>
          <ac:picMkLst>
            <pc:docMk/>
            <pc:sldMk cId="636014570" sldId="314"/>
            <ac:picMk id="13" creationId="{89B10464-8B7E-41B1-B33A-B480AF9C009A}"/>
          </ac:picMkLst>
        </pc:picChg>
        <pc:picChg chg="add mod">
          <ac:chgData name="Emily Rigby" userId="1e147217-0b90-46af-ae25-32c0bc3a243c" providerId="ADAL" clId="{58CCAFC3-87C7-4355-86CC-BDF2F52E888A}" dt="2019-04-14T10:42:18.588" v="880" actId="408"/>
          <ac:picMkLst>
            <pc:docMk/>
            <pc:sldMk cId="636014570" sldId="314"/>
            <ac:picMk id="14" creationId="{C04B683E-F243-4D08-9115-896F17072C61}"/>
          </ac:picMkLst>
        </pc:picChg>
        <pc:picChg chg="add mod">
          <ac:chgData name="Emily Rigby" userId="1e147217-0b90-46af-ae25-32c0bc3a243c" providerId="ADAL" clId="{58CCAFC3-87C7-4355-86CC-BDF2F52E888A}" dt="2019-04-14T10:42:18.588" v="880" actId="408"/>
          <ac:picMkLst>
            <pc:docMk/>
            <pc:sldMk cId="636014570" sldId="314"/>
            <ac:picMk id="15" creationId="{4FEDAF8B-24D9-47CE-894A-07FE49210E82}"/>
          </ac:picMkLst>
        </pc:picChg>
        <pc:picChg chg="add mod">
          <ac:chgData name="Emily Rigby" userId="1e147217-0b90-46af-ae25-32c0bc3a243c" providerId="ADAL" clId="{58CCAFC3-87C7-4355-86CC-BDF2F52E888A}" dt="2019-04-14T10:42:18.588" v="880" actId="408"/>
          <ac:picMkLst>
            <pc:docMk/>
            <pc:sldMk cId="636014570" sldId="314"/>
            <ac:picMk id="16" creationId="{B7E633D7-1C4C-40DB-BB76-003FA45C7677}"/>
          </ac:picMkLst>
        </pc:picChg>
        <pc:picChg chg="add mod">
          <ac:chgData name="Emily Rigby" userId="1e147217-0b90-46af-ae25-32c0bc3a243c" providerId="ADAL" clId="{58CCAFC3-87C7-4355-86CC-BDF2F52E888A}" dt="2019-04-14T10:42:18.588" v="880" actId="408"/>
          <ac:picMkLst>
            <pc:docMk/>
            <pc:sldMk cId="636014570" sldId="314"/>
            <ac:picMk id="17" creationId="{A9062A80-6974-4C1B-B843-3C9087909473}"/>
          </ac:picMkLst>
        </pc:picChg>
        <pc:picChg chg="add mod">
          <ac:chgData name="Emily Rigby" userId="1e147217-0b90-46af-ae25-32c0bc3a243c" providerId="ADAL" clId="{58CCAFC3-87C7-4355-86CC-BDF2F52E888A}" dt="2019-04-14T10:42:18.588" v="880" actId="408"/>
          <ac:picMkLst>
            <pc:docMk/>
            <pc:sldMk cId="636014570" sldId="314"/>
            <ac:picMk id="18" creationId="{5EAB5E18-408F-4E86-8F93-FF15FCAFAB53}"/>
          </ac:picMkLst>
        </pc:picChg>
        <pc:picChg chg="add mod">
          <ac:chgData name="Emily Rigby" userId="1e147217-0b90-46af-ae25-32c0bc3a243c" providerId="ADAL" clId="{58CCAFC3-87C7-4355-86CC-BDF2F52E888A}" dt="2019-04-14T10:42:18.588" v="880" actId="408"/>
          <ac:picMkLst>
            <pc:docMk/>
            <pc:sldMk cId="636014570" sldId="314"/>
            <ac:picMk id="20" creationId="{2B5E4B4F-3524-4358-9894-08BCD9C33178}"/>
          </ac:picMkLst>
        </pc:picChg>
      </pc:sldChg>
      <pc:sldChg chg="addSp delSp modSp">
        <pc:chgData name="Emily Rigby" userId="1e147217-0b90-46af-ae25-32c0bc3a243c" providerId="ADAL" clId="{58CCAFC3-87C7-4355-86CC-BDF2F52E888A}" dt="2019-04-14T10:45:13.931" v="906" actId="313"/>
        <pc:sldMkLst>
          <pc:docMk/>
          <pc:sldMk cId="1071900124" sldId="355"/>
        </pc:sldMkLst>
        <pc:spChg chg="mod">
          <ac:chgData name="Emily Rigby" userId="1e147217-0b90-46af-ae25-32c0bc3a243c" providerId="ADAL" clId="{58CCAFC3-87C7-4355-86CC-BDF2F52E888A}" dt="2019-04-14T09:50:01.848" v="208" actId="255"/>
          <ac:spMkLst>
            <pc:docMk/>
            <pc:sldMk cId="1071900124" sldId="355"/>
            <ac:spMk id="19" creationId="{5252A847-DE45-4FA3-A1F8-EEBEB845FF8E}"/>
          </ac:spMkLst>
        </pc:spChg>
        <pc:spChg chg="mod">
          <ac:chgData name="Emily Rigby" userId="1e147217-0b90-46af-ae25-32c0bc3a243c" providerId="ADAL" clId="{58CCAFC3-87C7-4355-86CC-BDF2F52E888A}" dt="2019-04-14T10:45:13.931" v="906" actId="313"/>
          <ac:spMkLst>
            <pc:docMk/>
            <pc:sldMk cId="1071900124" sldId="355"/>
            <ac:spMk id="31" creationId="{5F292F9E-D540-40C5-9A4C-86F3A9E0EA07}"/>
          </ac:spMkLst>
        </pc:spChg>
        <pc:grpChg chg="del">
          <ac:chgData name="Emily Rigby" userId="1e147217-0b90-46af-ae25-32c0bc3a243c" providerId="ADAL" clId="{58CCAFC3-87C7-4355-86CC-BDF2F52E888A}" dt="2019-04-14T10:34:58.047" v="829" actId="478"/>
          <ac:grpSpMkLst>
            <pc:docMk/>
            <pc:sldMk cId="1071900124" sldId="355"/>
            <ac:grpSpMk id="16" creationId="{B31300A9-E3C5-4701-8EF1-45ED088A04DD}"/>
          </ac:grpSpMkLst>
        </pc:grpChg>
        <pc:grpChg chg="add">
          <ac:chgData name="Emily Rigby" userId="1e147217-0b90-46af-ae25-32c0bc3a243c" providerId="ADAL" clId="{58CCAFC3-87C7-4355-86CC-BDF2F52E888A}" dt="2019-04-14T10:34:59.600" v="830"/>
          <ac:grpSpMkLst>
            <pc:docMk/>
            <pc:sldMk cId="1071900124" sldId="355"/>
            <ac:grpSpMk id="29" creationId="{00D5DF93-7118-483D-A451-6751CC5036E6}"/>
          </ac:grpSpMkLst>
        </pc:grpChg>
        <pc:graphicFrameChg chg="modGraphic">
          <ac:chgData name="Emily Rigby" userId="1e147217-0b90-46af-ae25-32c0bc3a243c" providerId="ADAL" clId="{58CCAFC3-87C7-4355-86CC-BDF2F52E888A}" dt="2019-04-14T09:28:38.966" v="107" actId="113"/>
          <ac:graphicFrameMkLst>
            <pc:docMk/>
            <pc:sldMk cId="1071900124" sldId="355"/>
            <ac:graphicFrameMk id="7" creationId="{DCACF490-69D6-4E89-B7A1-F71C3CE5082F}"/>
          </ac:graphicFrameMkLst>
        </pc:graphicFrameChg>
        <pc:graphicFrameChg chg="modGraphic">
          <ac:chgData name="Emily Rigby" userId="1e147217-0b90-46af-ae25-32c0bc3a243c" providerId="ADAL" clId="{58CCAFC3-87C7-4355-86CC-BDF2F52E888A}" dt="2019-04-14T09:28:45.795" v="109" actId="113"/>
          <ac:graphicFrameMkLst>
            <pc:docMk/>
            <pc:sldMk cId="1071900124" sldId="355"/>
            <ac:graphicFrameMk id="9" creationId="{C4AD01D5-31F5-415D-B32C-FB88046B2C06}"/>
          </ac:graphicFrameMkLst>
        </pc:graphicFrameChg>
      </pc:sldChg>
      <pc:sldChg chg="addSp delSp modSp">
        <pc:chgData name="Emily Rigby" userId="1e147217-0b90-46af-ae25-32c0bc3a243c" providerId="ADAL" clId="{58CCAFC3-87C7-4355-86CC-BDF2F52E888A}" dt="2019-04-14T10:45:00.985" v="897" actId="313"/>
        <pc:sldMkLst>
          <pc:docMk/>
          <pc:sldMk cId="1669721746" sldId="365"/>
        </pc:sldMkLst>
        <pc:spChg chg="mod">
          <ac:chgData name="Emily Rigby" userId="1e147217-0b90-46af-ae25-32c0bc3a243c" providerId="ADAL" clId="{58CCAFC3-87C7-4355-86CC-BDF2F52E888A}" dt="2019-04-14T10:23:45.596" v="735" actId="20577"/>
          <ac:spMkLst>
            <pc:docMk/>
            <pc:sldMk cId="1669721746" sldId="365"/>
            <ac:spMk id="19" creationId="{5252A847-DE45-4FA3-A1F8-EEBEB845FF8E}"/>
          </ac:spMkLst>
        </pc:spChg>
        <pc:spChg chg="add del mod">
          <ac:chgData name="Emily Rigby" userId="1e147217-0b90-46af-ae25-32c0bc3a243c" providerId="ADAL" clId="{58CCAFC3-87C7-4355-86CC-BDF2F52E888A}" dt="2019-04-14T10:23:19.268" v="685" actId="478"/>
          <ac:spMkLst>
            <pc:docMk/>
            <pc:sldMk cId="1669721746" sldId="365"/>
            <ac:spMk id="24" creationId="{F883F856-6045-4DCF-9906-246BCF98522B}"/>
          </ac:spMkLst>
        </pc:spChg>
        <pc:spChg chg="add del mod">
          <ac:chgData name="Emily Rigby" userId="1e147217-0b90-46af-ae25-32c0bc3a243c" providerId="ADAL" clId="{58CCAFC3-87C7-4355-86CC-BDF2F52E888A}" dt="2019-04-14T10:23:19.268" v="685" actId="478"/>
          <ac:spMkLst>
            <pc:docMk/>
            <pc:sldMk cId="1669721746" sldId="365"/>
            <ac:spMk id="25" creationId="{A4A4F7F0-F2D3-4A28-B198-818E0F7E9887}"/>
          </ac:spMkLst>
        </pc:spChg>
        <pc:spChg chg="add del mod">
          <ac:chgData name="Emily Rigby" userId="1e147217-0b90-46af-ae25-32c0bc3a243c" providerId="ADAL" clId="{58CCAFC3-87C7-4355-86CC-BDF2F52E888A}" dt="2019-04-14T10:23:19.268" v="685" actId="478"/>
          <ac:spMkLst>
            <pc:docMk/>
            <pc:sldMk cId="1669721746" sldId="365"/>
            <ac:spMk id="26" creationId="{0DE2E34F-BD41-47FD-93BA-8801F9BA7280}"/>
          </ac:spMkLst>
        </pc:spChg>
        <pc:spChg chg="add del mod">
          <ac:chgData name="Emily Rigby" userId="1e147217-0b90-46af-ae25-32c0bc3a243c" providerId="ADAL" clId="{58CCAFC3-87C7-4355-86CC-BDF2F52E888A}" dt="2019-04-14T10:23:19.268" v="685" actId="478"/>
          <ac:spMkLst>
            <pc:docMk/>
            <pc:sldMk cId="1669721746" sldId="365"/>
            <ac:spMk id="27" creationId="{E20DB6D4-4EC4-4E74-8752-C848DAA95135}"/>
          </ac:spMkLst>
        </pc:spChg>
        <pc:spChg chg="add del mod">
          <ac:chgData name="Emily Rigby" userId="1e147217-0b90-46af-ae25-32c0bc3a243c" providerId="ADAL" clId="{58CCAFC3-87C7-4355-86CC-BDF2F52E888A}" dt="2019-04-14T10:23:19.268" v="685" actId="478"/>
          <ac:spMkLst>
            <pc:docMk/>
            <pc:sldMk cId="1669721746" sldId="365"/>
            <ac:spMk id="28" creationId="{8FEEEE0C-B778-4A91-A22C-D5F71289C48C}"/>
          </ac:spMkLst>
        </pc:spChg>
        <pc:spChg chg="add del mod">
          <ac:chgData name="Emily Rigby" userId="1e147217-0b90-46af-ae25-32c0bc3a243c" providerId="ADAL" clId="{58CCAFC3-87C7-4355-86CC-BDF2F52E888A}" dt="2019-04-14T10:23:19.268" v="685" actId="478"/>
          <ac:spMkLst>
            <pc:docMk/>
            <pc:sldMk cId="1669721746" sldId="365"/>
            <ac:spMk id="29" creationId="{F754CFAE-FFD9-42E4-897C-B9ABA19A1484}"/>
          </ac:spMkLst>
        </pc:spChg>
        <pc:spChg chg="add del mod">
          <ac:chgData name="Emily Rigby" userId="1e147217-0b90-46af-ae25-32c0bc3a243c" providerId="ADAL" clId="{58CCAFC3-87C7-4355-86CC-BDF2F52E888A}" dt="2019-04-14T10:23:19.268" v="685" actId="478"/>
          <ac:spMkLst>
            <pc:docMk/>
            <pc:sldMk cId="1669721746" sldId="365"/>
            <ac:spMk id="30" creationId="{DF1D502B-7E0E-43C2-833C-7532BD65036D}"/>
          </ac:spMkLst>
        </pc:spChg>
        <pc:spChg chg="add del mod">
          <ac:chgData name="Emily Rigby" userId="1e147217-0b90-46af-ae25-32c0bc3a243c" providerId="ADAL" clId="{58CCAFC3-87C7-4355-86CC-BDF2F52E888A}" dt="2019-04-14T10:23:19.268" v="685" actId="478"/>
          <ac:spMkLst>
            <pc:docMk/>
            <pc:sldMk cId="1669721746" sldId="365"/>
            <ac:spMk id="31" creationId="{2BE92F78-FB03-4A0C-ACDB-B4A25C2D8421}"/>
          </ac:spMkLst>
        </pc:spChg>
        <pc:spChg chg="add del mod">
          <ac:chgData name="Emily Rigby" userId="1e147217-0b90-46af-ae25-32c0bc3a243c" providerId="ADAL" clId="{58CCAFC3-87C7-4355-86CC-BDF2F52E888A}" dt="2019-04-14T10:23:19.268" v="685" actId="478"/>
          <ac:spMkLst>
            <pc:docMk/>
            <pc:sldMk cId="1669721746" sldId="365"/>
            <ac:spMk id="32" creationId="{125438D0-7F21-4B56-A454-6C33C906537F}"/>
          </ac:spMkLst>
        </pc:spChg>
        <pc:spChg chg="add del mod">
          <ac:chgData name="Emily Rigby" userId="1e147217-0b90-46af-ae25-32c0bc3a243c" providerId="ADAL" clId="{58CCAFC3-87C7-4355-86CC-BDF2F52E888A}" dt="2019-04-14T10:23:19.268" v="685" actId="478"/>
          <ac:spMkLst>
            <pc:docMk/>
            <pc:sldMk cId="1669721746" sldId="365"/>
            <ac:spMk id="33" creationId="{0218A7E0-00B5-481B-BB0E-40690F5AB21E}"/>
          </ac:spMkLst>
        </pc:spChg>
        <pc:spChg chg="add del mod">
          <ac:chgData name="Emily Rigby" userId="1e147217-0b90-46af-ae25-32c0bc3a243c" providerId="ADAL" clId="{58CCAFC3-87C7-4355-86CC-BDF2F52E888A}" dt="2019-04-14T10:23:19.268" v="685" actId="478"/>
          <ac:spMkLst>
            <pc:docMk/>
            <pc:sldMk cId="1669721746" sldId="365"/>
            <ac:spMk id="56" creationId="{A38D7D64-0E89-4EB3-B7DC-82A6DD1D350E}"/>
          </ac:spMkLst>
        </pc:spChg>
        <pc:spChg chg="add del mod">
          <ac:chgData name="Emily Rigby" userId="1e147217-0b90-46af-ae25-32c0bc3a243c" providerId="ADAL" clId="{58CCAFC3-87C7-4355-86CC-BDF2F52E888A}" dt="2019-04-14T10:23:19.268" v="685" actId="478"/>
          <ac:spMkLst>
            <pc:docMk/>
            <pc:sldMk cId="1669721746" sldId="365"/>
            <ac:spMk id="57" creationId="{4A6D3B07-3FC6-4F9C-AB33-B19D4C71B153}"/>
          </ac:spMkLst>
        </pc:spChg>
        <pc:spChg chg="add del mod">
          <ac:chgData name="Emily Rigby" userId="1e147217-0b90-46af-ae25-32c0bc3a243c" providerId="ADAL" clId="{58CCAFC3-87C7-4355-86CC-BDF2F52E888A}" dt="2019-04-14T10:23:19.268" v="685" actId="478"/>
          <ac:spMkLst>
            <pc:docMk/>
            <pc:sldMk cId="1669721746" sldId="365"/>
            <ac:spMk id="58" creationId="{7FDDF0AC-0662-4A19-8049-F4D2584FAC5B}"/>
          </ac:spMkLst>
        </pc:spChg>
        <pc:spChg chg="add del mod">
          <ac:chgData name="Emily Rigby" userId="1e147217-0b90-46af-ae25-32c0bc3a243c" providerId="ADAL" clId="{58CCAFC3-87C7-4355-86CC-BDF2F52E888A}" dt="2019-04-14T10:23:19.268" v="685" actId="478"/>
          <ac:spMkLst>
            <pc:docMk/>
            <pc:sldMk cId="1669721746" sldId="365"/>
            <ac:spMk id="59" creationId="{1628C562-44D9-4E90-AD77-590CA08BA488}"/>
          </ac:spMkLst>
        </pc:spChg>
        <pc:spChg chg="add del mod">
          <ac:chgData name="Emily Rigby" userId="1e147217-0b90-46af-ae25-32c0bc3a243c" providerId="ADAL" clId="{58CCAFC3-87C7-4355-86CC-BDF2F52E888A}" dt="2019-04-14T10:23:19.268" v="685" actId="478"/>
          <ac:spMkLst>
            <pc:docMk/>
            <pc:sldMk cId="1669721746" sldId="365"/>
            <ac:spMk id="60" creationId="{A9B2A326-F732-4B56-BC7B-7960FF278B99}"/>
          </ac:spMkLst>
        </pc:spChg>
        <pc:spChg chg="add mod">
          <ac:chgData name="Emily Rigby" userId="1e147217-0b90-46af-ae25-32c0bc3a243c" providerId="ADAL" clId="{58CCAFC3-87C7-4355-86CC-BDF2F52E888A}" dt="2019-04-14T10:27:38.368" v="785" actId="1036"/>
          <ac:spMkLst>
            <pc:docMk/>
            <pc:sldMk cId="1669721746" sldId="365"/>
            <ac:spMk id="73" creationId="{12C293AA-ED07-41E8-8F75-656663C6617A}"/>
          </ac:spMkLst>
        </pc:spChg>
        <pc:spChg chg="add mod">
          <ac:chgData name="Emily Rigby" userId="1e147217-0b90-46af-ae25-32c0bc3a243c" providerId="ADAL" clId="{58CCAFC3-87C7-4355-86CC-BDF2F52E888A}" dt="2019-04-14T10:27:38.368" v="785" actId="1036"/>
          <ac:spMkLst>
            <pc:docMk/>
            <pc:sldMk cId="1669721746" sldId="365"/>
            <ac:spMk id="74" creationId="{29CFCAF6-4BF4-480C-996B-E49C6E3A7D58}"/>
          </ac:spMkLst>
        </pc:spChg>
        <pc:spChg chg="add mod">
          <ac:chgData name="Emily Rigby" userId="1e147217-0b90-46af-ae25-32c0bc3a243c" providerId="ADAL" clId="{58CCAFC3-87C7-4355-86CC-BDF2F52E888A}" dt="2019-04-14T10:27:38.368" v="785" actId="1036"/>
          <ac:spMkLst>
            <pc:docMk/>
            <pc:sldMk cId="1669721746" sldId="365"/>
            <ac:spMk id="75" creationId="{1DC4BCFE-7DCF-4395-B802-D7395D87C067}"/>
          </ac:spMkLst>
        </pc:spChg>
        <pc:spChg chg="add mod">
          <ac:chgData name="Emily Rigby" userId="1e147217-0b90-46af-ae25-32c0bc3a243c" providerId="ADAL" clId="{58CCAFC3-87C7-4355-86CC-BDF2F52E888A}" dt="2019-04-14T10:27:38.368" v="785" actId="1036"/>
          <ac:spMkLst>
            <pc:docMk/>
            <pc:sldMk cId="1669721746" sldId="365"/>
            <ac:spMk id="76" creationId="{90B77966-E5C0-4526-A624-31A64B1BD821}"/>
          </ac:spMkLst>
        </pc:spChg>
        <pc:spChg chg="add mod">
          <ac:chgData name="Emily Rigby" userId="1e147217-0b90-46af-ae25-32c0bc3a243c" providerId="ADAL" clId="{58CCAFC3-87C7-4355-86CC-BDF2F52E888A}" dt="2019-04-14T10:27:38.368" v="785" actId="1036"/>
          <ac:spMkLst>
            <pc:docMk/>
            <pc:sldMk cId="1669721746" sldId="365"/>
            <ac:spMk id="77" creationId="{BC2050B5-F1AE-4955-91BC-BCB2BC4F969E}"/>
          </ac:spMkLst>
        </pc:spChg>
        <pc:spChg chg="add mod">
          <ac:chgData name="Emily Rigby" userId="1e147217-0b90-46af-ae25-32c0bc3a243c" providerId="ADAL" clId="{58CCAFC3-87C7-4355-86CC-BDF2F52E888A}" dt="2019-04-14T10:27:38.368" v="785" actId="1036"/>
          <ac:spMkLst>
            <pc:docMk/>
            <pc:sldMk cId="1669721746" sldId="365"/>
            <ac:spMk id="78" creationId="{9A776125-F5B8-4CEE-B468-F812E0FA40E0}"/>
          </ac:spMkLst>
        </pc:spChg>
        <pc:spChg chg="mod">
          <ac:chgData name="Emily Rigby" userId="1e147217-0b90-46af-ae25-32c0bc3a243c" providerId="ADAL" clId="{58CCAFC3-87C7-4355-86CC-BDF2F52E888A}" dt="2019-04-14T10:45:00.985" v="897" actId="313"/>
          <ac:spMkLst>
            <pc:docMk/>
            <pc:sldMk cId="1669721746" sldId="365"/>
            <ac:spMk id="81" creationId="{AC751316-8851-469C-9E01-D3B4AC1D60D4}"/>
          </ac:spMkLst>
        </pc:spChg>
        <pc:grpChg chg="del">
          <ac:chgData name="Emily Rigby" userId="1e147217-0b90-46af-ae25-32c0bc3a243c" providerId="ADAL" clId="{58CCAFC3-87C7-4355-86CC-BDF2F52E888A}" dt="2019-04-14T10:34:01.730" v="809" actId="478"/>
          <ac:grpSpMkLst>
            <pc:docMk/>
            <pc:sldMk cId="1669721746" sldId="365"/>
            <ac:grpSpMk id="6" creationId="{E7C0849F-AAB2-46E6-8030-2AEA6181EE8A}"/>
          </ac:grpSpMkLst>
        </pc:grpChg>
        <pc:grpChg chg="add del mod">
          <ac:chgData name="Emily Rigby" userId="1e147217-0b90-46af-ae25-32c0bc3a243c" providerId="ADAL" clId="{58CCAFC3-87C7-4355-86CC-BDF2F52E888A}" dt="2019-04-14T10:23:19.268" v="685" actId="478"/>
          <ac:grpSpMkLst>
            <pc:docMk/>
            <pc:sldMk cId="1669721746" sldId="365"/>
            <ac:grpSpMk id="11" creationId="{9CC0D31C-F84A-48FF-9763-986BED1327BC}"/>
          </ac:grpSpMkLst>
        </pc:grpChg>
        <pc:grpChg chg="add del mod">
          <ac:chgData name="Emily Rigby" userId="1e147217-0b90-46af-ae25-32c0bc3a243c" providerId="ADAL" clId="{58CCAFC3-87C7-4355-86CC-BDF2F52E888A}" dt="2019-04-14T10:23:19.268" v="685" actId="478"/>
          <ac:grpSpMkLst>
            <pc:docMk/>
            <pc:sldMk cId="1669721746" sldId="365"/>
            <ac:grpSpMk id="35" creationId="{D4A09667-D5DC-4F6D-A2F8-4F294AE98BB6}"/>
          </ac:grpSpMkLst>
        </pc:grpChg>
        <pc:grpChg chg="add del mod">
          <ac:chgData name="Emily Rigby" userId="1e147217-0b90-46af-ae25-32c0bc3a243c" providerId="ADAL" clId="{58CCAFC3-87C7-4355-86CC-BDF2F52E888A}" dt="2019-04-14T10:23:19.268" v="685" actId="478"/>
          <ac:grpSpMkLst>
            <pc:docMk/>
            <pc:sldMk cId="1669721746" sldId="365"/>
            <ac:grpSpMk id="47" creationId="{DFDBF136-4455-4E3F-B564-1225772FD3F0}"/>
          </ac:grpSpMkLst>
        </pc:grpChg>
        <pc:grpChg chg="add">
          <ac:chgData name="Emily Rigby" userId="1e147217-0b90-46af-ae25-32c0bc3a243c" providerId="ADAL" clId="{58CCAFC3-87C7-4355-86CC-BDF2F52E888A}" dt="2019-04-14T10:34:03.777" v="810"/>
          <ac:grpSpMkLst>
            <pc:docMk/>
            <pc:sldMk cId="1669721746" sldId="365"/>
            <ac:grpSpMk id="79" creationId="{D8105D00-FC74-403B-9FD5-E5F9563D5294}"/>
          </ac:grpSpMkLst>
        </pc:grpChg>
        <pc:graphicFrameChg chg="add del mod modGraphic">
          <ac:chgData name="Emily Rigby" userId="1e147217-0b90-46af-ae25-32c0bc3a243c" providerId="ADAL" clId="{58CCAFC3-87C7-4355-86CC-BDF2F52E888A}" dt="2019-04-14T10:23:19.268" v="685" actId="478"/>
          <ac:graphicFrameMkLst>
            <pc:docMk/>
            <pc:sldMk cId="1669721746" sldId="365"/>
            <ac:graphicFrameMk id="7" creationId="{6303BC6B-FCE1-4404-B2E1-60D1D1E073B5}"/>
          </ac:graphicFrameMkLst>
        </pc:graphicFrameChg>
        <pc:graphicFrameChg chg="add del mod modGraphic">
          <ac:chgData name="Emily Rigby" userId="1e147217-0b90-46af-ae25-32c0bc3a243c" providerId="ADAL" clId="{58CCAFC3-87C7-4355-86CC-BDF2F52E888A}" dt="2019-04-14T10:23:19.268" v="685" actId="478"/>
          <ac:graphicFrameMkLst>
            <pc:docMk/>
            <pc:sldMk cId="1669721746" sldId="365"/>
            <ac:graphicFrameMk id="23" creationId="{584F6F77-EA5A-4E89-9C9C-1DB916195A2C}"/>
          </ac:graphicFrameMkLst>
        </pc:graphicFrameChg>
        <pc:graphicFrameChg chg="add del mod">
          <ac:chgData name="Emily Rigby" userId="1e147217-0b90-46af-ae25-32c0bc3a243c" providerId="ADAL" clId="{58CCAFC3-87C7-4355-86CC-BDF2F52E888A}" dt="2019-04-14T10:23:19.268" v="685" actId="478"/>
          <ac:graphicFrameMkLst>
            <pc:docMk/>
            <pc:sldMk cId="1669721746" sldId="365"/>
            <ac:graphicFrameMk id="34" creationId="{5983C584-5EFC-4006-9B14-64FA38141BD4}"/>
          </ac:graphicFrameMkLst>
        </pc:graphicFrameChg>
        <pc:graphicFrameChg chg="add del mod modGraphic">
          <ac:chgData name="Emily Rigby" userId="1e147217-0b90-46af-ae25-32c0bc3a243c" providerId="ADAL" clId="{58CCAFC3-87C7-4355-86CC-BDF2F52E888A}" dt="2019-04-14T10:23:19.268" v="685" actId="478"/>
          <ac:graphicFrameMkLst>
            <pc:docMk/>
            <pc:sldMk cId="1669721746" sldId="365"/>
            <ac:graphicFrameMk id="46" creationId="{99F42EB8-A003-4A76-B318-EB1AF7B2901F}"/>
          </ac:graphicFrameMkLst>
        </pc:graphicFrameChg>
        <pc:graphicFrameChg chg="add mod modGraphic">
          <ac:chgData name="Emily Rigby" userId="1e147217-0b90-46af-ae25-32c0bc3a243c" providerId="ADAL" clId="{58CCAFC3-87C7-4355-86CC-BDF2F52E888A}" dt="2019-04-14T10:23:04.459" v="683" actId="20577"/>
          <ac:graphicFrameMkLst>
            <pc:docMk/>
            <pc:sldMk cId="1669721746" sldId="365"/>
            <ac:graphicFrameMk id="54" creationId="{41DADFA0-B636-4496-89A6-8F0CB7A79D1F}"/>
          </ac:graphicFrameMkLst>
        </pc:graphicFrameChg>
        <pc:graphicFrameChg chg="add del mod">
          <ac:chgData name="Emily Rigby" userId="1e147217-0b90-46af-ae25-32c0bc3a243c" providerId="ADAL" clId="{58CCAFC3-87C7-4355-86CC-BDF2F52E888A}" dt="2019-04-14T10:23:19.268" v="685" actId="478"/>
          <ac:graphicFrameMkLst>
            <pc:docMk/>
            <pc:sldMk cId="1669721746" sldId="365"/>
            <ac:graphicFrameMk id="55" creationId="{B9B9F8AE-5929-459F-B606-0B45B183B2AE}"/>
          </ac:graphicFrameMkLst>
        </pc:graphicFrameChg>
        <pc:graphicFrameChg chg="add mod modGraphic">
          <ac:chgData name="Emily Rigby" userId="1e147217-0b90-46af-ae25-32c0bc3a243c" providerId="ADAL" clId="{58CCAFC3-87C7-4355-86CC-BDF2F52E888A}" dt="2019-04-14T10:27:38.368" v="785" actId="1036"/>
          <ac:graphicFrameMkLst>
            <pc:docMk/>
            <pc:sldMk cId="1669721746" sldId="365"/>
            <ac:graphicFrameMk id="72" creationId="{7BBF7F94-5800-4352-941E-20B8A82FE557}"/>
          </ac:graphicFrameMkLst>
        </pc:graphicFrameChg>
        <pc:picChg chg="add mod">
          <ac:chgData name="Emily Rigby" userId="1e147217-0b90-46af-ae25-32c0bc3a243c" providerId="ADAL" clId="{58CCAFC3-87C7-4355-86CC-BDF2F52E888A}" dt="2019-04-14T10:27:38.368" v="785" actId="1036"/>
          <ac:picMkLst>
            <pc:docMk/>
            <pc:sldMk cId="1669721746" sldId="365"/>
            <ac:picMk id="61" creationId="{EA8FF010-E6D9-43E2-9A18-57FFF2D52EB0}"/>
          </ac:picMkLst>
        </pc:picChg>
        <pc:picChg chg="add mod">
          <ac:chgData name="Emily Rigby" userId="1e147217-0b90-46af-ae25-32c0bc3a243c" providerId="ADAL" clId="{58CCAFC3-87C7-4355-86CC-BDF2F52E888A}" dt="2019-04-14T10:27:38.368" v="785" actId="1036"/>
          <ac:picMkLst>
            <pc:docMk/>
            <pc:sldMk cId="1669721746" sldId="365"/>
            <ac:picMk id="62" creationId="{5C00BB72-3886-4919-867F-77435DF19C76}"/>
          </ac:picMkLst>
        </pc:picChg>
        <pc:picChg chg="add mod">
          <ac:chgData name="Emily Rigby" userId="1e147217-0b90-46af-ae25-32c0bc3a243c" providerId="ADAL" clId="{58CCAFC3-87C7-4355-86CC-BDF2F52E888A}" dt="2019-04-14T10:27:38.368" v="785" actId="1036"/>
          <ac:picMkLst>
            <pc:docMk/>
            <pc:sldMk cId="1669721746" sldId="365"/>
            <ac:picMk id="63" creationId="{36071847-D3EF-4282-B515-1250D4599A7A}"/>
          </ac:picMkLst>
        </pc:picChg>
        <pc:picChg chg="add mod">
          <ac:chgData name="Emily Rigby" userId="1e147217-0b90-46af-ae25-32c0bc3a243c" providerId="ADAL" clId="{58CCAFC3-87C7-4355-86CC-BDF2F52E888A}" dt="2019-04-14T10:27:38.368" v="785" actId="1036"/>
          <ac:picMkLst>
            <pc:docMk/>
            <pc:sldMk cId="1669721746" sldId="365"/>
            <ac:picMk id="64" creationId="{BFA9056B-AF9E-47A2-A07C-A027C7F8A636}"/>
          </ac:picMkLst>
        </pc:picChg>
        <pc:picChg chg="add mod">
          <ac:chgData name="Emily Rigby" userId="1e147217-0b90-46af-ae25-32c0bc3a243c" providerId="ADAL" clId="{58CCAFC3-87C7-4355-86CC-BDF2F52E888A}" dt="2019-04-14T10:27:38.368" v="785" actId="1036"/>
          <ac:picMkLst>
            <pc:docMk/>
            <pc:sldMk cId="1669721746" sldId="365"/>
            <ac:picMk id="65" creationId="{E0C09369-0E0B-4AC9-BE87-83A0834C5C8C}"/>
          </ac:picMkLst>
        </pc:picChg>
        <pc:picChg chg="add mod">
          <ac:chgData name="Emily Rigby" userId="1e147217-0b90-46af-ae25-32c0bc3a243c" providerId="ADAL" clId="{58CCAFC3-87C7-4355-86CC-BDF2F52E888A}" dt="2019-04-14T10:27:38.368" v="785" actId="1036"/>
          <ac:picMkLst>
            <pc:docMk/>
            <pc:sldMk cId="1669721746" sldId="365"/>
            <ac:picMk id="66" creationId="{5B5CBA6D-B523-4292-B1C9-4C52AECA5178}"/>
          </ac:picMkLst>
        </pc:picChg>
        <pc:picChg chg="add mod">
          <ac:chgData name="Emily Rigby" userId="1e147217-0b90-46af-ae25-32c0bc3a243c" providerId="ADAL" clId="{58CCAFC3-87C7-4355-86CC-BDF2F52E888A}" dt="2019-04-14T10:27:38.368" v="785" actId="1036"/>
          <ac:picMkLst>
            <pc:docMk/>
            <pc:sldMk cId="1669721746" sldId="365"/>
            <ac:picMk id="67" creationId="{AF1DAC79-B4C5-4011-837D-4E950A88D966}"/>
          </ac:picMkLst>
        </pc:picChg>
        <pc:picChg chg="add mod">
          <ac:chgData name="Emily Rigby" userId="1e147217-0b90-46af-ae25-32c0bc3a243c" providerId="ADAL" clId="{58CCAFC3-87C7-4355-86CC-BDF2F52E888A}" dt="2019-04-14T10:27:38.368" v="785" actId="1036"/>
          <ac:picMkLst>
            <pc:docMk/>
            <pc:sldMk cId="1669721746" sldId="365"/>
            <ac:picMk id="68" creationId="{C5863C04-0760-4B60-B340-03EF23E31D87}"/>
          </ac:picMkLst>
        </pc:picChg>
        <pc:picChg chg="add mod">
          <ac:chgData name="Emily Rigby" userId="1e147217-0b90-46af-ae25-32c0bc3a243c" providerId="ADAL" clId="{58CCAFC3-87C7-4355-86CC-BDF2F52E888A}" dt="2019-04-14T10:27:38.368" v="785" actId="1036"/>
          <ac:picMkLst>
            <pc:docMk/>
            <pc:sldMk cId="1669721746" sldId="365"/>
            <ac:picMk id="69" creationId="{6B486604-5F1A-4DCD-B538-A3DE82334EAC}"/>
          </ac:picMkLst>
        </pc:picChg>
        <pc:picChg chg="add mod">
          <ac:chgData name="Emily Rigby" userId="1e147217-0b90-46af-ae25-32c0bc3a243c" providerId="ADAL" clId="{58CCAFC3-87C7-4355-86CC-BDF2F52E888A}" dt="2019-04-14T10:27:38.368" v="785" actId="1036"/>
          <ac:picMkLst>
            <pc:docMk/>
            <pc:sldMk cId="1669721746" sldId="365"/>
            <ac:picMk id="70" creationId="{7429A0A2-AF2A-42E4-9BBC-CC88CF9ABC73}"/>
          </ac:picMkLst>
        </pc:picChg>
        <pc:picChg chg="add mod">
          <ac:chgData name="Emily Rigby" userId="1e147217-0b90-46af-ae25-32c0bc3a243c" providerId="ADAL" clId="{58CCAFC3-87C7-4355-86CC-BDF2F52E888A}" dt="2019-04-14T10:27:38.368" v="785" actId="1036"/>
          <ac:picMkLst>
            <pc:docMk/>
            <pc:sldMk cId="1669721746" sldId="365"/>
            <ac:picMk id="71" creationId="{75E8BAF0-81E4-48DC-B91D-C21862BCB0A2}"/>
          </ac:picMkLst>
        </pc:picChg>
      </pc:sldChg>
      <pc:sldChg chg="addSp delSp modSp">
        <pc:chgData name="Emily Rigby" userId="1e147217-0b90-46af-ae25-32c0bc3a243c" providerId="ADAL" clId="{58CCAFC3-87C7-4355-86CC-BDF2F52E888A}" dt="2019-04-15T08:47:28.426" v="1461" actId="20577"/>
        <pc:sldMkLst>
          <pc:docMk/>
          <pc:sldMk cId="486640168" sldId="367"/>
        </pc:sldMkLst>
        <pc:spChg chg="mod">
          <ac:chgData name="Emily Rigby" userId="1e147217-0b90-46af-ae25-32c0bc3a243c" providerId="ADAL" clId="{58CCAFC3-87C7-4355-86CC-BDF2F52E888A}" dt="2019-04-14T10:45:09.758" v="903" actId="313"/>
          <ac:spMkLst>
            <pc:docMk/>
            <pc:sldMk cId="486640168" sldId="367"/>
            <ac:spMk id="11" creationId="{FD020A65-9886-4FF4-9647-5AE9D2DF8707}"/>
          </ac:spMkLst>
        </pc:spChg>
        <pc:spChg chg="mod">
          <ac:chgData name="Emily Rigby" userId="1e147217-0b90-46af-ae25-32c0bc3a243c" providerId="ADAL" clId="{58CCAFC3-87C7-4355-86CC-BDF2F52E888A}" dt="2019-04-15T08:47:28.426" v="1461" actId="20577"/>
          <ac:spMkLst>
            <pc:docMk/>
            <pc:sldMk cId="486640168" sldId="367"/>
            <ac:spMk id="19" creationId="{5252A847-DE45-4FA3-A1F8-EEBEB845FF8E}"/>
          </ac:spMkLst>
        </pc:spChg>
        <pc:grpChg chg="add">
          <ac:chgData name="Emily Rigby" userId="1e147217-0b90-46af-ae25-32c0bc3a243c" providerId="ADAL" clId="{58CCAFC3-87C7-4355-86CC-BDF2F52E888A}" dt="2019-04-14T10:34:46.191" v="824"/>
          <ac:grpSpMkLst>
            <pc:docMk/>
            <pc:sldMk cId="486640168" sldId="367"/>
            <ac:grpSpMk id="9" creationId="{22E41BD8-C94A-47D2-B78E-C3B77FD71795}"/>
          </ac:grpSpMkLst>
        </pc:grpChg>
        <pc:grpChg chg="del">
          <ac:chgData name="Emily Rigby" userId="1e147217-0b90-46af-ae25-32c0bc3a243c" providerId="ADAL" clId="{58CCAFC3-87C7-4355-86CC-BDF2F52E888A}" dt="2019-04-14T10:34:44.604" v="823" actId="478"/>
          <ac:grpSpMkLst>
            <pc:docMk/>
            <pc:sldMk cId="486640168" sldId="367"/>
            <ac:grpSpMk id="16" creationId="{B31300A9-E3C5-4701-8EF1-45ED088A04DD}"/>
          </ac:grpSpMkLst>
        </pc:grpChg>
        <pc:graphicFrameChg chg="mod modGraphic">
          <ac:chgData name="Emily Rigby" userId="1e147217-0b90-46af-ae25-32c0bc3a243c" providerId="ADAL" clId="{58CCAFC3-87C7-4355-86CC-BDF2F52E888A}" dt="2019-04-15T08:46:39.662" v="1433" actId="14100"/>
          <ac:graphicFrameMkLst>
            <pc:docMk/>
            <pc:sldMk cId="486640168" sldId="367"/>
            <ac:graphicFrameMk id="31" creationId="{916D9477-C4FE-4B46-8D82-499E72BCF925}"/>
          </ac:graphicFrameMkLst>
        </pc:graphicFrameChg>
      </pc:sldChg>
      <pc:sldChg chg="addSp delSp modSp">
        <pc:chgData name="Emily Rigby" userId="1e147217-0b90-46af-ae25-32c0bc3a243c" providerId="ADAL" clId="{58CCAFC3-87C7-4355-86CC-BDF2F52E888A}" dt="2019-04-14T10:45:12.234" v="905" actId="313"/>
        <pc:sldMkLst>
          <pc:docMk/>
          <pc:sldMk cId="929633082" sldId="369"/>
        </pc:sldMkLst>
        <pc:spChg chg="add del">
          <ac:chgData name="Emily Rigby" userId="1e147217-0b90-46af-ae25-32c0bc3a243c" providerId="ADAL" clId="{58CCAFC3-87C7-4355-86CC-BDF2F52E888A}" dt="2019-04-14T10:06:00.133" v="427" actId="478"/>
          <ac:spMkLst>
            <pc:docMk/>
            <pc:sldMk cId="929633082" sldId="369"/>
            <ac:spMk id="12" creationId="{90B690A5-917B-4EC9-BEF1-48BCD2B9AAD9}"/>
          </ac:spMkLst>
        </pc:spChg>
        <pc:spChg chg="add del">
          <ac:chgData name="Emily Rigby" userId="1e147217-0b90-46af-ae25-32c0bc3a243c" providerId="ADAL" clId="{58CCAFC3-87C7-4355-86CC-BDF2F52E888A}" dt="2019-04-14T10:06:00.133" v="427" actId="478"/>
          <ac:spMkLst>
            <pc:docMk/>
            <pc:sldMk cId="929633082" sldId="369"/>
            <ac:spMk id="13" creationId="{41155932-A1DB-4B90-A8B5-C14D0E5153B8}"/>
          </ac:spMkLst>
        </pc:spChg>
        <pc:spChg chg="add del">
          <ac:chgData name="Emily Rigby" userId="1e147217-0b90-46af-ae25-32c0bc3a243c" providerId="ADAL" clId="{58CCAFC3-87C7-4355-86CC-BDF2F52E888A}" dt="2019-04-14T10:06:00.133" v="427" actId="478"/>
          <ac:spMkLst>
            <pc:docMk/>
            <pc:sldMk cId="929633082" sldId="369"/>
            <ac:spMk id="14" creationId="{973FEB85-9A96-4814-A04D-A53B6160ABE7}"/>
          </ac:spMkLst>
        </pc:spChg>
        <pc:spChg chg="add del">
          <ac:chgData name="Emily Rigby" userId="1e147217-0b90-46af-ae25-32c0bc3a243c" providerId="ADAL" clId="{58CCAFC3-87C7-4355-86CC-BDF2F52E888A}" dt="2019-04-14T10:06:00.133" v="427" actId="478"/>
          <ac:spMkLst>
            <pc:docMk/>
            <pc:sldMk cId="929633082" sldId="369"/>
            <ac:spMk id="15" creationId="{3A6650F2-8038-44D0-A2E1-3482BC19B60A}"/>
          </ac:spMkLst>
        </pc:spChg>
        <pc:spChg chg="mod">
          <ac:chgData name="Emily Rigby" userId="1e147217-0b90-46af-ae25-32c0bc3a243c" providerId="ADAL" clId="{58CCAFC3-87C7-4355-86CC-BDF2F52E888A}" dt="2019-04-14T09:49:56.166" v="207" actId="255"/>
          <ac:spMkLst>
            <pc:docMk/>
            <pc:sldMk cId="929633082" sldId="369"/>
            <ac:spMk id="19" creationId="{5252A847-DE45-4FA3-A1F8-EEBEB845FF8E}"/>
          </ac:spMkLst>
        </pc:spChg>
        <pc:spChg chg="add del">
          <ac:chgData name="Emily Rigby" userId="1e147217-0b90-46af-ae25-32c0bc3a243c" providerId="ADAL" clId="{58CCAFC3-87C7-4355-86CC-BDF2F52E888A}" dt="2019-04-14T10:06:00.133" v="427" actId="478"/>
          <ac:spMkLst>
            <pc:docMk/>
            <pc:sldMk cId="929633082" sldId="369"/>
            <ac:spMk id="20" creationId="{D71C7C21-44BD-4E3D-BD37-9EC750B10CDF}"/>
          </ac:spMkLst>
        </pc:spChg>
        <pc:spChg chg="add del">
          <ac:chgData name="Emily Rigby" userId="1e147217-0b90-46af-ae25-32c0bc3a243c" providerId="ADAL" clId="{58CCAFC3-87C7-4355-86CC-BDF2F52E888A}" dt="2019-04-14T10:06:00.133" v="427" actId="478"/>
          <ac:spMkLst>
            <pc:docMk/>
            <pc:sldMk cId="929633082" sldId="369"/>
            <ac:spMk id="21" creationId="{2A78F3F2-4333-4D7F-90F5-F3E1D3DC5D1A}"/>
          </ac:spMkLst>
        </pc:spChg>
        <pc:spChg chg="add del">
          <ac:chgData name="Emily Rigby" userId="1e147217-0b90-46af-ae25-32c0bc3a243c" providerId="ADAL" clId="{58CCAFC3-87C7-4355-86CC-BDF2F52E888A}" dt="2019-04-14T10:06:00.133" v="427" actId="478"/>
          <ac:spMkLst>
            <pc:docMk/>
            <pc:sldMk cId="929633082" sldId="369"/>
            <ac:spMk id="22" creationId="{4D72F282-1620-429F-8DA5-B4E7F3DB18EB}"/>
          </ac:spMkLst>
        </pc:spChg>
        <pc:spChg chg="add del">
          <ac:chgData name="Emily Rigby" userId="1e147217-0b90-46af-ae25-32c0bc3a243c" providerId="ADAL" clId="{58CCAFC3-87C7-4355-86CC-BDF2F52E888A}" dt="2019-04-14T10:06:00.133" v="427" actId="478"/>
          <ac:spMkLst>
            <pc:docMk/>
            <pc:sldMk cId="929633082" sldId="369"/>
            <ac:spMk id="23" creationId="{C92F8B4E-E894-4849-BCE8-F41EE18FB0CA}"/>
          </ac:spMkLst>
        </pc:spChg>
        <pc:spChg chg="add del">
          <ac:chgData name="Emily Rigby" userId="1e147217-0b90-46af-ae25-32c0bc3a243c" providerId="ADAL" clId="{58CCAFC3-87C7-4355-86CC-BDF2F52E888A}" dt="2019-04-14T10:06:00.133" v="427" actId="478"/>
          <ac:spMkLst>
            <pc:docMk/>
            <pc:sldMk cId="929633082" sldId="369"/>
            <ac:spMk id="24" creationId="{758148AB-3D06-4AB2-B2B8-F2D4D6802B5C}"/>
          </ac:spMkLst>
        </pc:spChg>
        <pc:spChg chg="add del">
          <ac:chgData name="Emily Rigby" userId="1e147217-0b90-46af-ae25-32c0bc3a243c" providerId="ADAL" clId="{58CCAFC3-87C7-4355-86CC-BDF2F52E888A}" dt="2019-04-14T10:06:00.133" v="427" actId="478"/>
          <ac:spMkLst>
            <pc:docMk/>
            <pc:sldMk cId="929633082" sldId="369"/>
            <ac:spMk id="25" creationId="{14EFEE20-0EF5-4D9B-BB02-93A2602A235A}"/>
          </ac:spMkLst>
        </pc:spChg>
        <pc:spChg chg="add del">
          <ac:chgData name="Emily Rigby" userId="1e147217-0b90-46af-ae25-32c0bc3a243c" providerId="ADAL" clId="{58CCAFC3-87C7-4355-86CC-BDF2F52E888A}" dt="2019-04-14T10:06:00.133" v="427" actId="478"/>
          <ac:spMkLst>
            <pc:docMk/>
            <pc:sldMk cId="929633082" sldId="369"/>
            <ac:spMk id="26" creationId="{DC11C9FE-2DF3-46E0-98D3-DF55E61D07CF}"/>
          </ac:spMkLst>
        </pc:spChg>
        <pc:spChg chg="add del">
          <ac:chgData name="Emily Rigby" userId="1e147217-0b90-46af-ae25-32c0bc3a243c" providerId="ADAL" clId="{58CCAFC3-87C7-4355-86CC-BDF2F52E888A}" dt="2019-04-14T10:06:00.133" v="427" actId="478"/>
          <ac:spMkLst>
            <pc:docMk/>
            <pc:sldMk cId="929633082" sldId="369"/>
            <ac:spMk id="27" creationId="{068B6238-EDD3-4E81-9846-E09F03485EAC}"/>
          </ac:spMkLst>
        </pc:spChg>
        <pc:spChg chg="add del">
          <ac:chgData name="Emily Rigby" userId="1e147217-0b90-46af-ae25-32c0bc3a243c" providerId="ADAL" clId="{58CCAFC3-87C7-4355-86CC-BDF2F52E888A}" dt="2019-04-14T10:06:00.133" v="427" actId="478"/>
          <ac:spMkLst>
            <pc:docMk/>
            <pc:sldMk cId="929633082" sldId="369"/>
            <ac:spMk id="28" creationId="{F0D0EDEA-D8FE-4502-BF8A-62BBF8BBC514}"/>
          </ac:spMkLst>
        </pc:spChg>
        <pc:spChg chg="add del">
          <ac:chgData name="Emily Rigby" userId="1e147217-0b90-46af-ae25-32c0bc3a243c" providerId="ADAL" clId="{58CCAFC3-87C7-4355-86CC-BDF2F52E888A}" dt="2019-04-14T10:06:00.133" v="427" actId="478"/>
          <ac:spMkLst>
            <pc:docMk/>
            <pc:sldMk cId="929633082" sldId="369"/>
            <ac:spMk id="29" creationId="{3B2797E7-9212-4321-AAB8-DEF90E3A84B4}"/>
          </ac:spMkLst>
        </pc:spChg>
        <pc:spChg chg="add del">
          <ac:chgData name="Emily Rigby" userId="1e147217-0b90-46af-ae25-32c0bc3a243c" providerId="ADAL" clId="{58CCAFC3-87C7-4355-86CC-BDF2F52E888A}" dt="2019-04-14T10:06:00.133" v="427" actId="478"/>
          <ac:spMkLst>
            <pc:docMk/>
            <pc:sldMk cId="929633082" sldId="369"/>
            <ac:spMk id="30" creationId="{208AE1A9-B9AC-47FA-896B-1B52B15325DA}"/>
          </ac:spMkLst>
        </pc:spChg>
        <pc:spChg chg="mod">
          <ac:chgData name="Emily Rigby" userId="1e147217-0b90-46af-ae25-32c0bc3a243c" providerId="ADAL" clId="{58CCAFC3-87C7-4355-86CC-BDF2F52E888A}" dt="2019-04-14T10:45:12.234" v="905" actId="313"/>
          <ac:spMkLst>
            <pc:docMk/>
            <pc:sldMk cId="929633082" sldId="369"/>
            <ac:spMk id="33" creationId="{18479928-CF07-4359-803D-2213B11ADBE4}"/>
          </ac:spMkLst>
        </pc:spChg>
        <pc:grpChg chg="del">
          <ac:chgData name="Emily Rigby" userId="1e147217-0b90-46af-ae25-32c0bc3a243c" providerId="ADAL" clId="{58CCAFC3-87C7-4355-86CC-BDF2F52E888A}" dt="2019-04-14T10:34:54.269" v="827" actId="478"/>
          <ac:grpSpMkLst>
            <pc:docMk/>
            <pc:sldMk cId="929633082" sldId="369"/>
            <ac:grpSpMk id="16" creationId="{B31300A9-E3C5-4701-8EF1-45ED088A04DD}"/>
          </ac:grpSpMkLst>
        </pc:grpChg>
        <pc:grpChg chg="add">
          <ac:chgData name="Emily Rigby" userId="1e147217-0b90-46af-ae25-32c0bc3a243c" providerId="ADAL" clId="{58CCAFC3-87C7-4355-86CC-BDF2F52E888A}" dt="2019-04-14T10:34:55.768" v="828"/>
          <ac:grpSpMkLst>
            <pc:docMk/>
            <pc:sldMk cId="929633082" sldId="369"/>
            <ac:grpSpMk id="31" creationId="{3E534B01-9E3A-4722-8BCD-172389FEA903}"/>
          </ac:grpSpMkLst>
        </pc:grpChg>
        <pc:graphicFrameChg chg="del mod modGraphic">
          <ac:chgData name="Emily Rigby" userId="1e147217-0b90-46af-ae25-32c0bc3a243c" providerId="ADAL" clId="{58CCAFC3-87C7-4355-86CC-BDF2F52E888A}" dt="2019-04-14T10:05:49.838" v="425" actId="478"/>
          <ac:graphicFrameMkLst>
            <pc:docMk/>
            <pc:sldMk cId="929633082" sldId="369"/>
            <ac:graphicFrameMk id="7" creationId="{DCACF490-69D6-4E89-B7A1-F71C3CE5082F}"/>
          </ac:graphicFrameMkLst>
        </pc:graphicFrameChg>
        <pc:graphicFrameChg chg="del mod modGraphic">
          <ac:chgData name="Emily Rigby" userId="1e147217-0b90-46af-ae25-32c0bc3a243c" providerId="ADAL" clId="{58CCAFC3-87C7-4355-86CC-BDF2F52E888A}" dt="2019-04-14T10:05:49.838" v="425" actId="478"/>
          <ac:graphicFrameMkLst>
            <pc:docMk/>
            <pc:sldMk cId="929633082" sldId="369"/>
            <ac:graphicFrameMk id="9" creationId="{C4AD01D5-31F5-415D-B32C-FB88046B2C06}"/>
          </ac:graphicFrameMkLst>
        </pc:graphicFrameChg>
        <pc:graphicFrameChg chg="add mod">
          <ac:chgData name="Emily Rigby" userId="1e147217-0b90-46af-ae25-32c0bc3a243c" providerId="ADAL" clId="{58CCAFC3-87C7-4355-86CC-BDF2F52E888A}" dt="2019-04-14T10:06:06.268" v="429"/>
          <ac:graphicFrameMkLst>
            <pc:docMk/>
            <pc:sldMk cId="929633082" sldId="369"/>
            <ac:graphicFrameMk id="10" creationId="{A8B0484C-3086-4387-B990-C7794B04A219}"/>
          </ac:graphicFrameMkLst>
        </pc:graphicFrameChg>
        <pc:graphicFrameChg chg="add mod">
          <ac:chgData name="Emily Rigby" userId="1e147217-0b90-46af-ae25-32c0bc3a243c" providerId="ADAL" clId="{58CCAFC3-87C7-4355-86CC-BDF2F52E888A}" dt="2019-04-14T10:06:08.363" v="430"/>
          <ac:graphicFrameMkLst>
            <pc:docMk/>
            <pc:sldMk cId="929633082" sldId="369"/>
            <ac:graphicFrameMk id="11" creationId="{722B01B0-36FA-4F94-935F-1AA52FEEEB68}"/>
          </ac:graphicFrameMkLst>
        </pc:graphicFrameChg>
      </pc:sldChg>
      <pc:sldChg chg="addSp delSp modSp">
        <pc:chgData name="Emily Rigby" userId="1e147217-0b90-46af-ae25-32c0bc3a243c" providerId="ADAL" clId="{58CCAFC3-87C7-4355-86CC-BDF2F52E888A}" dt="2019-04-14T10:45:14.930" v="907" actId="313"/>
        <pc:sldMkLst>
          <pc:docMk/>
          <pc:sldMk cId="1183651543" sldId="370"/>
        </pc:sldMkLst>
        <pc:spChg chg="add">
          <ac:chgData name="Emily Rigby" userId="1e147217-0b90-46af-ae25-32c0bc3a243c" providerId="ADAL" clId="{58CCAFC3-87C7-4355-86CC-BDF2F52E888A}" dt="2019-04-14T09:30:28.337" v="124"/>
          <ac:spMkLst>
            <pc:docMk/>
            <pc:sldMk cId="1183651543" sldId="370"/>
            <ac:spMk id="15" creationId="{51C766B9-43B2-44A9-87E3-3BECF479E3D9}"/>
          </ac:spMkLst>
        </pc:spChg>
        <pc:spChg chg="mod">
          <ac:chgData name="Emily Rigby" userId="1e147217-0b90-46af-ae25-32c0bc3a243c" providerId="ADAL" clId="{58CCAFC3-87C7-4355-86CC-BDF2F52E888A}" dt="2019-04-14T09:50:08.515" v="209" actId="255"/>
          <ac:spMkLst>
            <pc:docMk/>
            <pc:sldMk cId="1183651543" sldId="370"/>
            <ac:spMk id="19" creationId="{5252A847-DE45-4FA3-A1F8-EEBEB845FF8E}"/>
          </ac:spMkLst>
        </pc:spChg>
        <pc:spChg chg="add">
          <ac:chgData name="Emily Rigby" userId="1e147217-0b90-46af-ae25-32c0bc3a243c" providerId="ADAL" clId="{58CCAFC3-87C7-4355-86CC-BDF2F52E888A}" dt="2019-04-14T09:30:28.337" v="124"/>
          <ac:spMkLst>
            <pc:docMk/>
            <pc:sldMk cId="1183651543" sldId="370"/>
            <ac:spMk id="20" creationId="{0B356B2E-0E33-4A2F-A113-C86031B50DAB}"/>
          </ac:spMkLst>
        </pc:spChg>
        <pc:spChg chg="add del">
          <ac:chgData name="Emily Rigby" userId="1e147217-0b90-46af-ae25-32c0bc3a243c" providerId="ADAL" clId="{58CCAFC3-87C7-4355-86CC-BDF2F52E888A}" dt="2019-04-14T09:31:20.176" v="135" actId="478"/>
          <ac:spMkLst>
            <pc:docMk/>
            <pc:sldMk cId="1183651543" sldId="370"/>
            <ac:spMk id="23" creationId="{1A605C29-C10C-470E-A825-06CD28FD207A}"/>
          </ac:spMkLst>
        </pc:spChg>
        <pc:spChg chg="add del">
          <ac:chgData name="Emily Rigby" userId="1e147217-0b90-46af-ae25-32c0bc3a243c" providerId="ADAL" clId="{58CCAFC3-87C7-4355-86CC-BDF2F52E888A}" dt="2019-04-14T09:31:20.176" v="135" actId="478"/>
          <ac:spMkLst>
            <pc:docMk/>
            <pc:sldMk cId="1183651543" sldId="370"/>
            <ac:spMk id="24" creationId="{06980F65-D529-431F-BFF6-76CD2C375761}"/>
          </ac:spMkLst>
        </pc:spChg>
        <pc:spChg chg="mod">
          <ac:chgData name="Emily Rigby" userId="1e147217-0b90-46af-ae25-32c0bc3a243c" providerId="ADAL" clId="{58CCAFC3-87C7-4355-86CC-BDF2F52E888A}" dt="2019-04-14T10:45:14.930" v="907" actId="313"/>
          <ac:spMkLst>
            <pc:docMk/>
            <pc:sldMk cId="1183651543" sldId="370"/>
            <ac:spMk id="27" creationId="{FB6776B4-1FF1-434D-B292-EBE53FDDB7E5}"/>
          </ac:spMkLst>
        </pc:spChg>
        <pc:spChg chg="add del mod">
          <ac:chgData name="Emily Rigby" userId="1e147217-0b90-46af-ae25-32c0bc3a243c" providerId="ADAL" clId="{58CCAFC3-87C7-4355-86CC-BDF2F52E888A}" dt="2019-04-14T09:30:54.954" v="129" actId="478"/>
          <ac:spMkLst>
            <pc:docMk/>
            <pc:sldMk cId="1183651543" sldId="370"/>
            <ac:spMk id="32" creationId="{886319D4-DDFB-4750-A84C-63B11FEFDBA8}"/>
          </ac:spMkLst>
        </pc:spChg>
        <pc:spChg chg="add del mod">
          <ac:chgData name="Emily Rigby" userId="1e147217-0b90-46af-ae25-32c0bc3a243c" providerId="ADAL" clId="{58CCAFC3-87C7-4355-86CC-BDF2F52E888A}" dt="2019-04-14T09:31:13.225" v="134" actId="478"/>
          <ac:spMkLst>
            <pc:docMk/>
            <pc:sldMk cId="1183651543" sldId="370"/>
            <ac:spMk id="33" creationId="{7265E7E0-1E39-48AE-A7E2-CBF84992EA42}"/>
          </ac:spMkLst>
        </pc:spChg>
        <pc:grpChg chg="del">
          <ac:chgData name="Emily Rigby" userId="1e147217-0b90-46af-ae25-32c0bc3a243c" providerId="ADAL" clId="{58CCAFC3-87C7-4355-86CC-BDF2F52E888A}" dt="2019-04-14T10:35:04.196" v="831" actId="478"/>
          <ac:grpSpMkLst>
            <pc:docMk/>
            <pc:sldMk cId="1183651543" sldId="370"/>
            <ac:grpSpMk id="16" creationId="{B31300A9-E3C5-4701-8EF1-45ED088A04DD}"/>
          </ac:grpSpMkLst>
        </pc:grpChg>
        <pc:grpChg chg="add">
          <ac:chgData name="Emily Rigby" userId="1e147217-0b90-46af-ae25-32c0bc3a243c" providerId="ADAL" clId="{58CCAFC3-87C7-4355-86CC-BDF2F52E888A}" dt="2019-04-14T10:35:05.921" v="832"/>
          <ac:grpSpMkLst>
            <pc:docMk/>
            <pc:sldMk cId="1183651543" sldId="370"/>
            <ac:grpSpMk id="25" creationId="{EA921D48-7AF3-423C-88DF-33DA4ABAC99F}"/>
          </ac:grpSpMkLst>
        </pc:grpChg>
        <pc:cxnChg chg="add del">
          <ac:chgData name="Emily Rigby" userId="1e147217-0b90-46af-ae25-32c0bc3a243c" providerId="ADAL" clId="{58CCAFC3-87C7-4355-86CC-BDF2F52E888A}" dt="2019-04-14T09:30:44.600" v="127" actId="478"/>
          <ac:cxnSpMkLst>
            <pc:docMk/>
            <pc:sldMk cId="1183651543" sldId="370"/>
            <ac:cxnSpMk id="12" creationId="{74401C8C-D10A-4011-B560-965F1C5C9207}"/>
          </ac:cxnSpMkLst>
        </pc:cxnChg>
        <pc:cxnChg chg="add">
          <ac:chgData name="Emily Rigby" userId="1e147217-0b90-46af-ae25-32c0bc3a243c" providerId="ADAL" clId="{58CCAFC3-87C7-4355-86CC-BDF2F52E888A}" dt="2019-04-14T09:30:28.337" v="124"/>
          <ac:cxnSpMkLst>
            <pc:docMk/>
            <pc:sldMk cId="1183651543" sldId="370"/>
            <ac:cxnSpMk id="13" creationId="{2493452A-56A3-419A-883E-A0833C6CA167}"/>
          </ac:cxnSpMkLst>
        </pc:cxnChg>
        <pc:cxnChg chg="add">
          <ac:chgData name="Emily Rigby" userId="1e147217-0b90-46af-ae25-32c0bc3a243c" providerId="ADAL" clId="{58CCAFC3-87C7-4355-86CC-BDF2F52E888A}" dt="2019-04-14T09:30:28.337" v="124"/>
          <ac:cxnSpMkLst>
            <pc:docMk/>
            <pc:sldMk cId="1183651543" sldId="370"/>
            <ac:cxnSpMk id="14" creationId="{A7A92BC0-CC6A-475C-A9D6-848CC868C1A2}"/>
          </ac:cxnSpMkLst>
        </pc:cxnChg>
        <pc:cxnChg chg="add del">
          <ac:chgData name="Emily Rigby" userId="1e147217-0b90-46af-ae25-32c0bc3a243c" providerId="ADAL" clId="{58CCAFC3-87C7-4355-86CC-BDF2F52E888A}" dt="2019-04-14T09:31:20.176" v="135" actId="478"/>
          <ac:cxnSpMkLst>
            <pc:docMk/>
            <pc:sldMk cId="1183651543" sldId="370"/>
            <ac:cxnSpMk id="21" creationId="{E4804DDC-6BD3-45E7-B476-DA6961F1BCF5}"/>
          </ac:cxnSpMkLst>
        </pc:cxnChg>
        <pc:cxnChg chg="add del">
          <ac:chgData name="Emily Rigby" userId="1e147217-0b90-46af-ae25-32c0bc3a243c" providerId="ADAL" clId="{58CCAFC3-87C7-4355-86CC-BDF2F52E888A}" dt="2019-04-14T09:31:20.176" v="135" actId="478"/>
          <ac:cxnSpMkLst>
            <pc:docMk/>
            <pc:sldMk cId="1183651543" sldId="370"/>
            <ac:cxnSpMk id="22" creationId="{2681AF78-3833-4C10-9389-76A5588E0461}"/>
          </ac:cxnSpMkLst>
        </pc:cxnChg>
        <pc:cxnChg chg="del">
          <ac:chgData name="Emily Rigby" userId="1e147217-0b90-46af-ae25-32c0bc3a243c" providerId="ADAL" clId="{58CCAFC3-87C7-4355-86CC-BDF2F52E888A}" dt="2019-04-14T09:30:32.200" v="125" actId="478"/>
          <ac:cxnSpMkLst>
            <pc:docMk/>
            <pc:sldMk cId="1183651543" sldId="370"/>
            <ac:cxnSpMk id="29" creationId="{B25ED29B-EAA5-4183-A26F-73CB59C7FA99}"/>
          </ac:cxnSpMkLst>
        </pc:cxnChg>
        <pc:cxnChg chg="del">
          <ac:chgData name="Emily Rigby" userId="1e147217-0b90-46af-ae25-32c0bc3a243c" providerId="ADAL" clId="{58CCAFC3-87C7-4355-86CC-BDF2F52E888A}" dt="2019-04-14T09:30:32.200" v="125" actId="478"/>
          <ac:cxnSpMkLst>
            <pc:docMk/>
            <pc:sldMk cId="1183651543" sldId="370"/>
            <ac:cxnSpMk id="30" creationId="{18473E4F-C557-43F2-946F-C37001503654}"/>
          </ac:cxnSpMkLst>
        </pc:cxnChg>
        <pc:cxnChg chg="del">
          <ac:chgData name="Emily Rigby" userId="1e147217-0b90-46af-ae25-32c0bc3a243c" providerId="ADAL" clId="{58CCAFC3-87C7-4355-86CC-BDF2F52E888A}" dt="2019-04-14T09:30:32.200" v="125" actId="478"/>
          <ac:cxnSpMkLst>
            <pc:docMk/>
            <pc:sldMk cId="1183651543" sldId="370"/>
            <ac:cxnSpMk id="31" creationId="{E3E8E4F1-782B-4F13-84AC-FDB0B9A4FE23}"/>
          </ac:cxnSpMkLst>
        </pc:cxnChg>
      </pc:sldChg>
      <pc:sldChg chg="addSp delSp modSp">
        <pc:chgData name="Emily Rigby" userId="1e147217-0b90-46af-ae25-32c0bc3a243c" providerId="ADAL" clId="{58CCAFC3-87C7-4355-86CC-BDF2F52E888A}" dt="2019-04-14T10:45:15.540" v="908" actId="313"/>
        <pc:sldMkLst>
          <pc:docMk/>
          <pc:sldMk cId="2347297968" sldId="371"/>
        </pc:sldMkLst>
        <pc:spChg chg="mod">
          <ac:chgData name="Emily Rigby" userId="1e147217-0b90-46af-ae25-32c0bc3a243c" providerId="ADAL" clId="{58CCAFC3-87C7-4355-86CC-BDF2F52E888A}" dt="2019-04-14T09:50:12.328" v="210" actId="255"/>
          <ac:spMkLst>
            <pc:docMk/>
            <pc:sldMk cId="2347297968" sldId="371"/>
            <ac:spMk id="19" creationId="{5252A847-DE45-4FA3-A1F8-EEBEB845FF8E}"/>
          </ac:spMkLst>
        </pc:spChg>
        <pc:spChg chg="mod">
          <ac:chgData name="Emily Rigby" userId="1e147217-0b90-46af-ae25-32c0bc3a243c" providerId="ADAL" clId="{58CCAFC3-87C7-4355-86CC-BDF2F52E888A}" dt="2019-04-14T10:45:15.540" v="908" actId="313"/>
          <ac:spMkLst>
            <pc:docMk/>
            <pc:sldMk cId="2347297968" sldId="371"/>
            <ac:spMk id="22" creationId="{D213E4F1-6811-4D22-A31C-B9A681A52676}"/>
          </ac:spMkLst>
        </pc:spChg>
        <pc:spChg chg="mod">
          <ac:chgData name="Emily Rigby" userId="1e147217-0b90-46af-ae25-32c0bc3a243c" providerId="ADAL" clId="{58CCAFC3-87C7-4355-86CC-BDF2F52E888A}" dt="2019-04-14T09:30:02.074" v="123" actId="113"/>
          <ac:spMkLst>
            <pc:docMk/>
            <pc:sldMk cId="2347297968" sldId="371"/>
            <ac:spMk id="32" creationId="{886319D4-DDFB-4750-A84C-63B11FEFDBA8}"/>
          </ac:spMkLst>
        </pc:spChg>
        <pc:spChg chg="mod">
          <ac:chgData name="Emily Rigby" userId="1e147217-0b90-46af-ae25-32c0bc3a243c" providerId="ADAL" clId="{58CCAFC3-87C7-4355-86CC-BDF2F52E888A}" dt="2019-04-14T09:30:02.074" v="123" actId="113"/>
          <ac:spMkLst>
            <pc:docMk/>
            <pc:sldMk cId="2347297968" sldId="371"/>
            <ac:spMk id="33" creationId="{7265E7E0-1E39-48AE-A7E2-CBF84992EA42}"/>
          </ac:spMkLst>
        </pc:spChg>
        <pc:spChg chg="add del mod">
          <ac:chgData name="Emily Rigby" userId="1e147217-0b90-46af-ae25-32c0bc3a243c" providerId="ADAL" clId="{58CCAFC3-87C7-4355-86CC-BDF2F52E888A}" dt="2019-04-14T09:31:10.739" v="132" actId="478"/>
          <ac:spMkLst>
            <pc:docMk/>
            <pc:sldMk cId="2347297968" sldId="371"/>
            <ac:spMk id="36" creationId="{7E733BC7-032D-417D-92A8-AA07B569767A}"/>
          </ac:spMkLst>
        </pc:spChg>
        <pc:spChg chg="add del mod">
          <ac:chgData name="Emily Rigby" userId="1e147217-0b90-46af-ae25-32c0bc3a243c" providerId="ADAL" clId="{58CCAFC3-87C7-4355-86CC-BDF2F52E888A}" dt="2019-04-14T09:31:10.739" v="132" actId="478"/>
          <ac:spMkLst>
            <pc:docMk/>
            <pc:sldMk cId="2347297968" sldId="371"/>
            <ac:spMk id="37" creationId="{026D058B-1F66-4FFB-87FF-97A2A3670BBD}"/>
          </ac:spMkLst>
        </pc:spChg>
        <pc:grpChg chg="del">
          <ac:chgData name="Emily Rigby" userId="1e147217-0b90-46af-ae25-32c0bc3a243c" providerId="ADAL" clId="{58CCAFC3-87C7-4355-86CC-BDF2F52E888A}" dt="2019-04-14T10:35:08.790" v="833" actId="478"/>
          <ac:grpSpMkLst>
            <pc:docMk/>
            <pc:sldMk cId="2347297968" sldId="371"/>
            <ac:grpSpMk id="16" creationId="{B31300A9-E3C5-4701-8EF1-45ED088A04DD}"/>
          </ac:grpSpMkLst>
        </pc:grpChg>
        <pc:grpChg chg="add">
          <ac:chgData name="Emily Rigby" userId="1e147217-0b90-46af-ae25-32c0bc3a243c" providerId="ADAL" clId="{58CCAFC3-87C7-4355-86CC-BDF2F52E888A}" dt="2019-04-14T10:35:10.617" v="834"/>
          <ac:grpSpMkLst>
            <pc:docMk/>
            <pc:sldMk cId="2347297968" sldId="371"/>
            <ac:grpSpMk id="20" creationId="{353F8B9E-97D3-4493-BB24-668E0E05A83C}"/>
          </ac:grpSpMkLst>
        </pc:grpChg>
        <pc:cxnChg chg="add del">
          <ac:chgData name="Emily Rigby" userId="1e147217-0b90-46af-ae25-32c0bc3a243c" providerId="ADAL" clId="{58CCAFC3-87C7-4355-86CC-BDF2F52E888A}" dt="2019-04-14T09:31:10.739" v="132" actId="478"/>
          <ac:cxnSpMkLst>
            <pc:docMk/>
            <pc:sldMk cId="2347297968" sldId="371"/>
            <ac:cxnSpMk id="34" creationId="{7826F5D2-C9C2-473B-BF03-42244DA470F3}"/>
          </ac:cxnSpMkLst>
        </pc:cxnChg>
        <pc:cxnChg chg="add del">
          <ac:chgData name="Emily Rigby" userId="1e147217-0b90-46af-ae25-32c0bc3a243c" providerId="ADAL" clId="{58CCAFC3-87C7-4355-86CC-BDF2F52E888A}" dt="2019-04-14T09:31:10.739" v="132" actId="478"/>
          <ac:cxnSpMkLst>
            <pc:docMk/>
            <pc:sldMk cId="2347297968" sldId="371"/>
            <ac:cxnSpMk id="35" creationId="{15AB1EF1-F73C-46DD-9944-3FDCA4699A79}"/>
          </ac:cxnSpMkLst>
        </pc:cxnChg>
      </pc:sldChg>
      <pc:sldChg chg="addSp delSp modSp add">
        <pc:chgData name="Emily Rigby" userId="1e147217-0b90-46af-ae25-32c0bc3a243c" providerId="ADAL" clId="{58CCAFC3-87C7-4355-86CC-BDF2F52E888A}" dt="2019-04-14T10:45:03.932" v="898" actId="313"/>
        <pc:sldMkLst>
          <pc:docMk/>
          <pc:sldMk cId="2729746723" sldId="386"/>
        </pc:sldMkLst>
        <pc:spChg chg="mod">
          <ac:chgData name="Emily Rigby" userId="1e147217-0b90-46af-ae25-32c0bc3a243c" providerId="ADAL" clId="{58CCAFC3-87C7-4355-86CC-BDF2F52E888A}" dt="2019-04-14T10:29:14.752" v="805" actId="207"/>
          <ac:spMkLst>
            <pc:docMk/>
            <pc:sldMk cId="2729746723" sldId="386"/>
            <ac:spMk id="19" creationId="{5252A847-DE45-4FA3-A1F8-EEBEB845FF8E}"/>
          </ac:spMkLst>
        </pc:spChg>
        <pc:spChg chg="mod">
          <ac:chgData name="Emily Rigby" userId="1e147217-0b90-46af-ae25-32c0bc3a243c" providerId="ADAL" clId="{58CCAFC3-87C7-4355-86CC-BDF2F52E888A}" dt="2019-04-14T10:45:03.932" v="898" actId="313"/>
          <ac:spMkLst>
            <pc:docMk/>
            <pc:sldMk cId="2729746723" sldId="386"/>
            <ac:spMk id="38" creationId="{D2B8F57D-E8D2-40CF-860A-2604ED7ACF3D}"/>
          </ac:spMkLst>
        </pc:spChg>
        <pc:grpChg chg="del">
          <ac:chgData name="Emily Rigby" userId="1e147217-0b90-46af-ae25-32c0bc3a243c" providerId="ADAL" clId="{58CCAFC3-87C7-4355-86CC-BDF2F52E888A}" dt="2019-04-14T10:34:06.838" v="811" actId="478"/>
          <ac:grpSpMkLst>
            <pc:docMk/>
            <pc:sldMk cId="2729746723" sldId="386"/>
            <ac:grpSpMk id="6" creationId="{E7C0849F-AAB2-46E6-8030-2AEA6181EE8A}"/>
          </ac:grpSpMkLst>
        </pc:grpChg>
        <pc:grpChg chg="add">
          <ac:chgData name="Emily Rigby" userId="1e147217-0b90-46af-ae25-32c0bc3a243c" providerId="ADAL" clId="{58CCAFC3-87C7-4355-86CC-BDF2F52E888A}" dt="2019-04-14T10:34:08.602" v="812"/>
          <ac:grpSpMkLst>
            <pc:docMk/>
            <pc:sldMk cId="2729746723" sldId="386"/>
            <ac:grpSpMk id="36" creationId="{AC97C7D0-EAA8-4FC2-9B7D-872AAD747A5C}"/>
          </ac:grpSpMkLst>
        </pc:grpChg>
        <pc:graphicFrameChg chg="modGraphic">
          <ac:chgData name="Emily Rigby" userId="1e147217-0b90-46af-ae25-32c0bc3a243c" providerId="ADAL" clId="{58CCAFC3-87C7-4355-86CC-BDF2F52E888A}" dt="2019-04-14T10:29:07.861" v="801" actId="207"/>
          <ac:graphicFrameMkLst>
            <pc:docMk/>
            <pc:sldMk cId="2729746723" sldId="386"/>
            <ac:graphicFrameMk id="54" creationId="{41DADFA0-B636-4496-89A6-8F0CB7A79D1F}"/>
          </ac:graphicFrameMkLst>
        </pc:graphicFrameChg>
        <pc:graphicFrameChg chg="mod">
          <ac:chgData name="Emily Rigby" userId="1e147217-0b90-46af-ae25-32c0bc3a243c" providerId="ADAL" clId="{58CCAFC3-87C7-4355-86CC-BDF2F52E888A}" dt="2019-04-14T10:28:20.375" v="791"/>
          <ac:graphicFrameMkLst>
            <pc:docMk/>
            <pc:sldMk cId="2729746723" sldId="386"/>
            <ac:graphicFrameMk id="72" creationId="{7BBF7F94-5800-4352-941E-20B8A82FE557}"/>
          </ac:graphicFrameMkLst>
        </pc:graphicFrameChg>
        <pc:cxnChg chg="add mod">
          <ac:chgData name="Emily Rigby" userId="1e147217-0b90-46af-ae25-32c0bc3a243c" providerId="ADAL" clId="{58CCAFC3-87C7-4355-86CC-BDF2F52E888A}" dt="2019-04-14T10:28:23.967" v="792" actId="14100"/>
          <ac:cxnSpMkLst>
            <pc:docMk/>
            <pc:sldMk cId="2729746723" sldId="386"/>
            <ac:cxnSpMk id="3" creationId="{7A8775B5-4A42-4904-B975-41C04D9D2B9F}"/>
          </ac:cxnSpMkLst>
        </pc:cxnChg>
        <pc:cxnChg chg="add mod">
          <ac:chgData name="Emily Rigby" userId="1e147217-0b90-46af-ae25-32c0bc3a243c" providerId="ADAL" clId="{58CCAFC3-87C7-4355-86CC-BDF2F52E888A}" dt="2019-04-14T10:28:37.114" v="795" actId="14100"/>
          <ac:cxnSpMkLst>
            <pc:docMk/>
            <pc:sldMk cId="2729746723" sldId="386"/>
            <ac:cxnSpMk id="30" creationId="{63C95766-3614-4CCA-948F-31DCB9DF726B}"/>
          </ac:cxnSpMkLst>
        </pc:cxnChg>
        <pc:cxnChg chg="add mod">
          <ac:chgData name="Emily Rigby" userId="1e147217-0b90-46af-ae25-32c0bc3a243c" providerId="ADAL" clId="{58CCAFC3-87C7-4355-86CC-BDF2F52E888A}" dt="2019-04-14T10:29:27.868" v="806" actId="14100"/>
          <ac:cxnSpMkLst>
            <pc:docMk/>
            <pc:sldMk cId="2729746723" sldId="386"/>
            <ac:cxnSpMk id="32" creationId="{D8B16579-E444-4409-A3D1-77D0EDDEB71E}"/>
          </ac:cxnSpMkLst>
        </pc:cxnChg>
      </pc:sldChg>
      <pc:sldChg chg="addSp delSp modSp add">
        <pc:chgData name="Emily Rigby" userId="1e147217-0b90-46af-ae25-32c0bc3a243c" providerId="ADAL" clId="{58CCAFC3-87C7-4355-86CC-BDF2F52E888A}" dt="2019-04-14T10:45:18.536" v="910" actId="313"/>
        <pc:sldMkLst>
          <pc:docMk/>
          <pc:sldMk cId="3215199012" sldId="387"/>
        </pc:sldMkLst>
        <pc:spChg chg="mod">
          <ac:chgData name="Emily Rigby" userId="1e147217-0b90-46af-ae25-32c0bc3a243c" providerId="ADAL" clId="{58CCAFC3-87C7-4355-86CC-BDF2F52E888A}" dt="2019-04-14T10:42:52.384" v="883" actId="255"/>
          <ac:spMkLst>
            <pc:docMk/>
            <pc:sldMk cId="3215199012" sldId="387"/>
            <ac:spMk id="7" creationId="{2D6CD3FD-DD2B-4328-8055-8988C6C6BCC3}"/>
          </ac:spMkLst>
        </pc:spChg>
        <pc:spChg chg="mod">
          <ac:chgData name="Emily Rigby" userId="1e147217-0b90-46af-ae25-32c0bc3a243c" providerId="ADAL" clId="{58CCAFC3-87C7-4355-86CC-BDF2F52E888A}" dt="2019-04-14T10:45:18.536" v="910" actId="313"/>
          <ac:spMkLst>
            <pc:docMk/>
            <pc:sldMk cId="3215199012" sldId="387"/>
            <ac:spMk id="23" creationId="{23B23E47-EC55-4A76-A3EA-9145B4409221}"/>
          </ac:spMkLst>
        </pc:spChg>
        <pc:grpChg chg="del">
          <ac:chgData name="Emily Rigby" userId="1e147217-0b90-46af-ae25-32c0bc3a243c" providerId="ADAL" clId="{58CCAFC3-87C7-4355-86CC-BDF2F52E888A}" dt="2019-04-14T10:44:13.882" v="891" actId="478"/>
          <ac:grpSpMkLst>
            <pc:docMk/>
            <pc:sldMk cId="3215199012" sldId="387"/>
            <ac:grpSpMk id="6" creationId="{E01EE6DE-A413-43E2-A2A9-EB6D5C7EA66E}"/>
          </ac:grpSpMkLst>
        </pc:grpChg>
        <pc:grpChg chg="add">
          <ac:chgData name="Emily Rigby" userId="1e147217-0b90-46af-ae25-32c0bc3a243c" providerId="ADAL" clId="{58CCAFC3-87C7-4355-86CC-BDF2F52E888A}" dt="2019-04-14T10:44:15.405" v="892"/>
          <ac:grpSpMkLst>
            <pc:docMk/>
            <pc:sldMk cId="3215199012" sldId="387"/>
            <ac:grpSpMk id="21" creationId="{135C5AED-3934-4A8B-9C3D-3C7C467483A1}"/>
          </ac:grpSpMkLst>
        </pc:grpChg>
      </pc:sldChg>
      <pc:sldChg chg="addSp delSp modSp add">
        <pc:chgData name="Emily Rigby" userId="1e147217-0b90-46af-ae25-32c0bc3a243c" providerId="ADAL" clId="{58CCAFC3-87C7-4355-86CC-BDF2F52E888A}" dt="2019-04-14T10:45:19.455" v="911" actId="313"/>
        <pc:sldMkLst>
          <pc:docMk/>
          <pc:sldMk cId="1911003221" sldId="388"/>
        </pc:sldMkLst>
        <pc:spChg chg="add">
          <ac:chgData name="Emily Rigby" userId="1e147217-0b90-46af-ae25-32c0bc3a243c" providerId="ADAL" clId="{58CCAFC3-87C7-4355-86CC-BDF2F52E888A}" dt="2019-04-14T10:43:08.979" v="885"/>
          <ac:spMkLst>
            <pc:docMk/>
            <pc:sldMk cId="1911003221" sldId="388"/>
            <ac:spMk id="21" creationId="{0AEBB266-DD8C-44AD-8BF4-03877580906C}"/>
          </ac:spMkLst>
        </pc:spChg>
        <pc:spChg chg="add">
          <ac:chgData name="Emily Rigby" userId="1e147217-0b90-46af-ae25-32c0bc3a243c" providerId="ADAL" clId="{58CCAFC3-87C7-4355-86CC-BDF2F52E888A}" dt="2019-04-14T10:43:08.979" v="885"/>
          <ac:spMkLst>
            <pc:docMk/>
            <pc:sldMk cId="1911003221" sldId="388"/>
            <ac:spMk id="22" creationId="{E489E4C9-5F08-4EEE-AB3A-FF996071FC97}"/>
          </ac:spMkLst>
        </pc:spChg>
        <pc:spChg chg="mod">
          <ac:chgData name="Emily Rigby" userId="1e147217-0b90-46af-ae25-32c0bc3a243c" providerId="ADAL" clId="{58CCAFC3-87C7-4355-86CC-BDF2F52E888A}" dt="2019-04-14T10:45:19.455" v="911" actId="313"/>
          <ac:spMkLst>
            <pc:docMk/>
            <pc:sldMk cId="1911003221" sldId="388"/>
            <ac:spMk id="25" creationId="{24ADDE12-0BE4-45EC-BB36-E3E52E8CCCD7}"/>
          </ac:spMkLst>
        </pc:spChg>
        <pc:grpChg chg="del">
          <ac:chgData name="Emily Rigby" userId="1e147217-0b90-46af-ae25-32c0bc3a243c" providerId="ADAL" clId="{58CCAFC3-87C7-4355-86CC-BDF2F52E888A}" dt="2019-04-14T10:44:19.817" v="893" actId="478"/>
          <ac:grpSpMkLst>
            <pc:docMk/>
            <pc:sldMk cId="1911003221" sldId="388"/>
            <ac:grpSpMk id="6" creationId="{E01EE6DE-A413-43E2-A2A9-EB6D5C7EA66E}"/>
          </ac:grpSpMkLst>
        </pc:grpChg>
        <pc:grpChg chg="add">
          <ac:chgData name="Emily Rigby" userId="1e147217-0b90-46af-ae25-32c0bc3a243c" providerId="ADAL" clId="{58CCAFC3-87C7-4355-86CC-BDF2F52E888A}" dt="2019-04-14T10:44:21.663" v="894"/>
          <ac:grpSpMkLst>
            <pc:docMk/>
            <pc:sldMk cId="1911003221" sldId="388"/>
            <ac:grpSpMk id="23" creationId="{35F8B7AD-20E0-45CA-A1DF-813456FC1842}"/>
          </ac:grpSpMkLst>
        </pc:grpChg>
      </pc:sldChg>
      <pc:sldChg chg="modSp add">
        <pc:chgData name="Emily Rigby" userId="1e147217-0b90-46af-ae25-32c0bc3a243c" providerId="ADAL" clId="{58CCAFC3-87C7-4355-86CC-BDF2F52E888A}" dt="2019-04-15T08:44:29.956" v="1347" actId="20577"/>
        <pc:sldMkLst>
          <pc:docMk/>
          <pc:sldMk cId="1801835408" sldId="389"/>
        </pc:sldMkLst>
        <pc:spChg chg="mod">
          <ac:chgData name="Emily Rigby" userId="1e147217-0b90-46af-ae25-32c0bc3a243c" providerId="ADAL" clId="{58CCAFC3-87C7-4355-86CC-BDF2F52E888A}" dt="2019-04-15T08:44:29.956" v="1347" actId="20577"/>
          <ac:spMkLst>
            <pc:docMk/>
            <pc:sldMk cId="1801835408" sldId="389"/>
            <ac:spMk id="19" creationId="{5252A847-DE45-4FA3-A1F8-EEBEB845FF8E}"/>
          </ac:spMkLst>
        </pc:spChg>
        <pc:picChg chg="mod">
          <ac:chgData name="Emily Rigby" userId="1e147217-0b90-46af-ae25-32c0bc3a243c" providerId="ADAL" clId="{58CCAFC3-87C7-4355-86CC-BDF2F52E888A}" dt="2019-04-15T08:36:26.627" v="1149" actId="1035"/>
          <ac:picMkLst>
            <pc:docMk/>
            <pc:sldMk cId="1801835408" sldId="389"/>
            <ac:picMk id="9" creationId="{C1D348EF-5E84-4436-BFC5-AC9272AA049F}"/>
          </ac:picMkLst>
        </pc:picChg>
        <pc:picChg chg="mod">
          <ac:chgData name="Emily Rigby" userId="1e147217-0b90-46af-ae25-32c0bc3a243c" providerId="ADAL" clId="{58CCAFC3-87C7-4355-86CC-BDF2F52E888A}" dt="2019-04-15T08:36:26.627" v="1149" actId="1035"/>
          <ac:picMkLst>
            <pc:docMk/>
            <pc:sldMk cId="1801835408" sldId="389"/>
            <ac:picMk id="10" creationId="{72E407B5-0B4E-46B7-9324-98E071E88E6B}"/>
          </ac:picMkLst>
        </pc:picChg>
        <pc:picChg chg="mod">
          <ac:chgData name="Emily Rigby" userId="1e147217-0b90-46af-ae25-32c0bc3a243c" providerId="ADAL" clId="{58CCAFC3-87C7-4355-86CC-BDF2F52E888A}" dt="2019-04-15T08:36:26.627" v="1149" actId="1035"/>
          <ac:picMkLst>
            <pc:docMk/>
            <pc:sldMk cId="1801835408" sldId="389"/>
            <ac:picMk id="11" creationId="{FC7D94A7-D6B2-46D1-8368-D4A7FD995364}"/>
          </ac:picMkLst>
        </pc:picChg>
        <pc:picChg chg="mod">
          <ac:chgData name="Emily Rigby" userId="1e147217-0b90-46af-ae25-32c0bc3a243c" providerId="ADAL" clId="{58CCAFC3-87C7-4355-86CC-BDF2F52E888A}" dt="2019-04-15T08:36:26.627" v="1149" actId="1035"/>
          <ac:picMkLst>
            <pc:docMk/>
            <pc:sldMk cId="1801835408" sldId="389"/>
            <ac:picMk id="15" creationId="{F7275473-83F5-45C8-9FAE-ECF763C08F38}"/>
          </ac:picMkLst>
        </pc:picChg>
        <pc:picChg chg="mod">
          <ac:chgData name="Emily Rigby" userId="1e147217-0b90-46af-ae25-32c0bc3a243c" providerId="ADAL" clId="{58CCAFC3-87C7-4355-86CC-BDF2F52E888A}" dt="2019-04-15T08:36:26.627" v="1149" actId="1035"/>
          <ac:picMkLst>
            <pc:docMk/>
            <pc:sldMk cId="1801835408" sldId="389"/>
            <ac:picMk id="16" creationId="{239F8EC4-A2E9-4B15-870A-8241C1DD1DAF}"/>
          </ac:picMkLst>
        </pc:picChg>
        <pc:picChg chg="mod">
          <ac:chgData name="Emily Rigby" userId="1e147217-0b90-46af-ae25-32c0bc3a243c" providerId="ADAL" clId="{58CCAFC3-87C7-4355-86CC-BDF2F52E888A}" dt="2019-04-15T08:36:26.627" v="1149" actId="1035"/>
          <ac:picMkLst>
            <pc:docMk/>
            <pc:sldMk cId="1801835408" sldId="389"/>
            <ac:picMk id="17" creationId="{A521FF9E-3B4E-408B-ACED-9A7935FF47FA}"/>
          </ac:picMkLst>
        </pc:picChg>
        <pc:picChg chg="mod">
          <ac:chgData name="Emily Rigby" userId="1e147217-0b90-46af-ae25-32c0bc3a243c" providerId="ADAL" clId="{58CCAFC3-87C7-4355-86CC-BDF2F52E888A}" dt="2019-04-15T08:36:26.627" v="1149" actId="1035"/>
          <ac:picMkLst>
            <pc:docMk/>
            <pc:sldMk cId="1801835408" sldId="389"/>
            <ac:picMk id="18" creationId="{CD9CECD0-00C4-4459-9F6B-A9692D1C9A9D}"/>
          </ac:picMkLst>
        </pc:picChg>
        <pc:picChg chg="mod">
          <ac:chgData name="Emily Rigby" userId="1e147217-0b90-46af-ae25-32c0bc3a243c" providerId="ADAL" clId="{58CCAFC3-87C7-4355-86CC-BDF2F52E888A}" dt="2019-04-15T08:36:26.627" v="1149" actId="1035"/>
          <ac:picMkLst>
            <pc:docMk/>
            <pc:sldMk cId="1801835408" sldId="389"/>
            <ac:picMk id="20" creationId="{B122827F-3866-4F8E-A993-2E36FA9F8123}"/>
          </ac:picMkLst>
        </pc:picChg>
        <pc:picChg chg="mod">
          <ac:chgData name="Emily Rigby" userId="1e147217-0b90-46af-ae25-32c0bc3a243c" providerId="ADAL" clId="{58CCAFC3-87C7-4355-86CC-BDF2F52E888A}" dt="2019-04-15T08:36:26.627" v="1149" actId="1035"/>
          <ac:picMkLst>
            <pc:docMk/>
            <pc:sldMk cId="1801835408" sldId="389"/>
            <ac:picMk id="21" creationId="{919476A8-5012-43C3-8C16-ED56A816F14D}"/>
          </ac:picMkLst>
        </pc:picChg>
        <pc:picChg chg="mod">
          <ac:chgData name="Emily Rigby" userId="1e147217-0b90-46af-ae25-32c0bc3a243c" providerId="ADAL" clId="{58CCAFC3-87C7-4355-86CC-BDF2F52E888A}" dt="2019-04-15T08:36:26.627" v="1149" actId="1035"/>
          <ac:picMkLst>
            <pc:docMk/>
            <pc:sldMk cId="1801835408" sldId="389"/>
            <ac:picMk id="22" creationId="{2F8F54B5-C3CB-4796-AFD7-2B8B35F61AE4}"/>
          </ac:picMkLst>
        </pc:picChg>
        <pc:picChg chg="mod">
          <ac:chgData name="Emily Rigby" userId="1e147217-0b90-46af-ae25-32c0bc3a243c" providerId="ADAL" clId="{58CCAFC3-87C7-4355-86CC-BDF2F52E888A}" dt="2019-04-15T08:36:26.627" v="1149" actId="1035"/>
          <ac:picMkLst>
            <pc:docMk/>
            <pc:sldMk cId="1801835408" sldId="389"/>
            <ac:picMk id="23" creationId="{C444522B-096F-4505-8E6E-9A8F2FC220E7}"/>
          </ac:picMkLst>
        </pc:picChg>
        <pc:picChg chg="mod">
          <ac:chgData name="Emily Rigby" userId="1e147217-0b90-46af-ae25-32c0bc3a243c" providerId="ADAL" clId="{58CCAFC3-87C7-4355-86CC-BDF2F52E888A}" dt="2019-04-15T08:36:26.627" v="1149" actId="1035"/>
          <ac:picMkLst>
            <pc:docMk/>
            <pc:sldMk cId="1801835408" sldId="389"/>
            <ac:picMk id="24" creationId="{97D8BB30-B1F5-433E-97E6-A3A594D9EA5F}"/>
          </ac:picMkLst>
        </pc:picChg>
        <pc:picChg chg="mod">
          <ac:chgData name="Emily Rigby" userId="1e147217-0b90-46af-ae25-32c0bc3a243c" providerId="ADAL" clId="{58CCAFC3-87C7-4355-86CC-BDF2F52E888A}" dt="2019-04-15T08:36:26.627" v="1149" actId="1035"/>
          <ac:picMkLst>
            <pc:docMk/>
            <pc:sldMk cId="1801835408" sldId="389"/>
            <ac:picMk id="25" creationId="{D3FB38AE-3A20-42AF-8FA9-8EF701EBBB1C}"/>
          </ac:picMkLst>
        </pc:picChg>
        <pc:picChg chg="mod">
          <ac:chgData name="Emily Rigby" userId="1e147217-0b90-46af-ae25-32c0bc3a243c" providerId="ADAL" clId="{58CCAFC3-87C7-4355-86CC-BDF2F52E888A}" dt="2019-04-15T08:36:26.627" v="1149" actId="1035"/>
          <ac:picMkLst>
            <pc:docMk/>
            <pc:sldMk cId="1801835408" sldId="389"/>
            <ac:picMk id="26" creationId="{DF42BCA2-C8AA-4AE1-8CB8-45733C94E430}"/>
          </ac:picMkLst>
        </pc:picChg>
      </pc:sldChg>
      <pc:sldChg chg="modSp add">
        <pc:chgData name="Emily Rigby" userId="1e147217-0b90-46af-ae25-32c0bc3a243c" providerId="ADAL" clId="{58CCAFC3-87C7-4355-86CC-BDF2F52E888A}" dt="2019-04-15T08:45:07.969" v="1378" actId="20577"/>
        <pc:sldMkLst>
          <pc:docMk/>
          <pc:sldMk cId="217335413" sldId="390"/>
        </pc:sldMkLst>
        <pc:spChg chg="mod">
          <ac:chgData name="Emily Rigby" userId="1e147217-0b90-46af-ae25-32c0bc3a243c" providerId="ADAL" clId="{58CCAFC3-87C7-4355-86CC-BDF2F52E888A}" dt="2019-04-15T08:45:07.969" v="1378" actId="20577"/>
          <ac:spMkLst>
            <pc:docMk/>
            <pc:sldMk cId="217335413" sldId="390"/>
            <ac:spMk id="19" creationId="{5252A847-DE45-4FA3-A1F8-EEBEB845FF8E}"/>
          </ac:spMkLst>
        </pc:spChg>
        <pc:picChg chg="mod">
          <ac:chgData name="Emily Rigby" userId="1e147217-0b90-46af-ae25-32c0bc3a243c" providerId="ADAL" clId="{58CCAFC3-87C7-4355-86CC-BDF2F52E888A}" dt="2019-04-15T08:38:31.890" v="1162" actId="207"/>
          <ac:picMkLst>
            <pc:docMk/>
            <pc:sldMk cId="217335413" sldId="390"/>
            <ac:picMk id="9" creationId="{C1D348EF-5E84-4436-BFC5-AC9272AA049F}"/>
          </ac:picMkLst>
        </pc:picChg>
        <pc:picChg chg="mod">
          <ac:chgData name="Emily Rigby" userId="1e147217-0b90-46af-ae25-32c0bc3a243c" providerId="ADAL" clId="{58CCAFC3-87C7-4355-86CC-BDF2F52E888A}" dt="2019-04-15T08:36:53.719" v="1154"/>
          <ac:picMkLst>
            <pc:docMk/>
            <pc:sldMk cId="217335413" sldId="390"/>
            <ac:picMk id="10" creationId="{72E407B5-0B4E-46B7-9324-98E071E88E6B}"/>
          </ac:picMkLst>
        </pc:picChg>
        <pc:picChg chg="mod">
          <ac:chgData name="Emily Rigby" userId="1e147217-0b90-46af-ae25-32c0bc3a243c" providerId="ADAL" clId="{58CCAFC3-87C7-4355-86CC-BDF2F52E888A}" dt="2019-04-15T08:37:03.049" v="1155"/>
          <ac:picMkLst>
            <pc:docMk/>
            <pc:sldMk cId="217335413" sldId="390"/>
            <ac:picMk id="16" creationId="{239F8EC4-A2E9-4B15-870A-8241C1DD1DAF}"/>
          </ac:picMkLst>
        </pc:picChg>
        <pc:picChg chg="mod">
          <ac:chgData name="Emily Rigby" userId="1e147217-0b90-46af-ae25-32c0bc3a243c" providerId="ADAL" clId="{58CCAFC3-87C7-4355-86CC-BDF2F52E888A}" dt="2019-04-15T08:37:56.410" v="1159"/>
          <ac:picMkLst>
            <pc:docMk/>
            <pc:sldMk cId="217335413" sldId="390"/>
            <ac:picMk id="17" creationId="{A521FF9E-3B4E-408B-ACED-9A7935FF47FA}"/>
          </ac:picMkLst>
        </pc:picChg>
        <pc:picChg chg="mod">
          <ac:chgData name="Emily Rigby" userId="1e147217-0b90-46af-ae25-32c0bc3a243c" providerId="ADAL" clId="{58CCAFC3-87C7-4355-86CC-BDF2F52E888A}" dt="2019-04-15T08:38:04.351" v="1160"/>
          <ac:picMkLst>
            <pc:docMk/>
            <pc:sldMk cId="217335413" sldId="390"/>
            <ac:picMk id="18" creationId="{CD9CECD0-00C4-4459-9F6B-A9692D1C9A9D}"/>
          </ac:picMkLst>
        </pc:picChg>
        <pc:picChg chg="mod">
          <ac:chgData name="Emily Rigby" userId="1e147217-0b90-46af-ae25-32c0bc3a243c" providerId="ADAL" clId="{58CCAFC3-87C7-4355-86CC-BDF2F52E888A}" dt="2019-04-15T08:37:03.049" v="1155"/>
          <ac:picMkLst>
            <pc:docMk/>
            <pc:sldMk cId="217335413" sldId="390"/>
            <ac:picMk id="22" creationId="{2F8F54B5-C3CB-4796-AFD7-2B8B35F61AE4}"/>
          </ac:picMkLst>
        </pc:picChg>
        <pc:picChg chg="mod">
          <ac:chgData name="Emily Rigby" userId="1e147217-0b90-46af-ae25-32c0bc3a243c" providerId="ADAL" clId="{58CCAFC3-87C7-4355-86CC-BDF2F52E888A}" dt="2019-04-15T08:37:56.410" v="1159"/>
          <ac:picMkLst>
            <pc:docMk/>
            <pc:sldMk cId="217335413" sldId="390"/>
            <ac:picMk id="23" creationId="{C444522B-096F-4505-8E6E-9A8F2FC220E7}"/>
          </ac:picMkLst>
        </pc:picChg>
        <pc:picChg chg="mod">
          <ac:chgData name="Emily Rigby" userId="1e147217-0b90-46af-ae25-32c0bc3a243c" providerId="ADAL" clId="{58CCAFC3-87C7-4355-86CC-BDF2F52E888A}" dt="2019-04-15T08:38:04.351" v="1160"/>
          <ac:picMkLst>
            <pc:docMk/>
            <pc:sldMk cId="217335413" sldId="390"/>
            <ac:picMk id="24" creationId="{97D8BB30-B1F5-433E-97E6-A3A594D9EA5F}"/>
          </ac:picMkLst>
        </pc:picChg>
      </pc:sldChg>
      <pc:sldChg chg="addSp delSp modSp add">
        <pc:chgData name="Emily Rigby" userId="1e147217-0b90-46af-ae25-32c0bc3a243c" providerId="ADAL" clId="{58CCAFC3-87C7-4355-86CC-BDF2F52E888A}" dt="2019-04-15T08:44:56.437" v="1368" actId="20577"/>
        <pc:sldMkLst>
          <pc:docMk/>
          <pc:sldMk cId="1846479678" sldId="391"/>
        </pc:sldMkLst>
        <pc:spChg chg="mod">
          <ac:chgData name="Emily Rigby" userId="1e147217-0b90-46af-ae25-32c0bc3a243c" providerId="ADAL" clId="{58CCAFC3-87C7-4355-86CC-BDF2F52E888A}" dt="2019-04-15T08:44:56.437" v="1368" actId="20577"/>
          <ac:spMkLst>
            <pc:docMk/>
            <pc:sldMk cId="1846479678" sldId="391"/>
            <ac:spMk id="2" creationId="{27D4C960-E541-4FF2-9884-38AC3C645F6C}"/>
          </ac:spMkLst>
        </pc:spChg>
        <pc:spChg chg="add del mod">
          <ac:chgData name="Emily Rigby" userId="1e147217-0b90-46af-ae25-32c0bc3a243c" providerId="ADAL" clId="{58CCAFC3-87C7-4355-86CC-BDF2F52E888A}" dt="2019-04-15T08:43:55.461" v="1337" actId="478"/>
          <ac:spMkLst>
            <pc:docMk/>
            <pc:sldMk cId="1846479678" sldId="391"/>
            <ac:spMk id="32" creationId="{D75B0558-85E0-4962-BCEB-1C3E927B1634}"/>
          </ac:spMkLst>
        </pc:spChg>
        <pc:picChg chg="mod">
          <ac:chgData name="Emily Rigby" userId="1e147217-0b90-46af-ae25-32c0bc3a243c" providerId="ADAL" clId="{58CCAFC3-87C7-4355-86CC-BDF2F52E888A}" dt="2019-04-15T08:43:15.893" v="1323" actId="1038"/>
          <ac:picMkLst>
            <pc:docMk/>
            <pc:sldMk cId="1846479678" sldId="391"/>
            <ac:picMk id="7" creationId="{2484D809-B8C6-4B42-8990-992061DC6E3F}"/>
          </ac:picMkLst>
        </pc:picChg>
        <pc:picChg chg="mod">
          <ac:chgData name="Emily Rigby" userId="1e147217-0b90-46af-ae25-32c0bc3a243c" providerId="ADAL" clId="{58CCAFC3-87C7-4355-86CC-BDF2F52E888A}" dt="2019-04-15T08:43:15.893" v="1323" actId="1038"/>
          <ac:picMkLst>
            <pc:docMk/>
            <pc:sldMk cId="1846479678" sldId="391"/>
            <ac:picMk id="18" creationId="{1B7DA76A-7D1F-41D3-B40A-5CA48953518D}"/>
          </ac:picMkLst>
        </pc:picChg>
        <pc:picChg chg="mod">
          <ac:chgData name="Emily Rigby" userId="1e147217-0b90-46af-ae25-32c0bc3a243c" providerId="ADAL" clId="{58CCAFC3-87C7-4355-86CC-BDF2F52E888A}" dt="2019-04-15T08:43:15.893" v="1323" actId="1038"/>
          <ac:picMkLst>
            <pc:docMk/>
            <pc:sldMk cId="1846479678" sldId="391"/>
            <ac:picMk id="20" creationId="{72E584FB-23F3-48B4-901C-54698A58B921}"/>
          </ac:picMkLst>
        </pc:picChg>
        <pc:picChg chg="mod">
          <ac:chgData name="Emily Rigby" userId="1e147217-0b90-46af-ae25-32c0bc3a243c" providerId="ADAL" clId="{58CCAFC3-87C7-4355-86CC-BDF2F52E888A}" dt="2019-04-15T08:43:15.893" v="1323" actId="1038"/>
          <ac:picMkLst>
            <pc:docMk/>
            <pc:sldMk cId="1846479678" sldId="391"/>
            <ac:picMk id="21" creationId="{15E3485E-666F-4083-B5DF-3B63C75DE9A1}"/>
          </ac:picMkLst>
        </pc:picChg>
        <pc:picChg chg="mod">
          <ac:chgData name="Emily Rigby" userId="1e147217-0b90-46af-ae25-32c0bc3a243c" providerId="ADAL" clId="{58CCAFC3-87C7-4355-86CC-BDF2F52E888A}" dt="2019-04-15T08:43:15.893" v="1323" actId="1038"/>
          <ac:picMkLst>
            <pc:docMk/>
            <pc:sldMk cId="1846479678" sldId="391"/>
            <ac:picMk id="22" creationId="{8413C71C-5215-45DC-BCE2-5A6B752121CF}"/>
          </ac:picMkLst>
        </pc:picChg>
        <pc:picChg chg="mod">
          <ac:chgData name="Emily Rigby" userId="1e147217-0b90-46af-ae25-32c0bc3a243c" providerId="ADAL" clId="{58CCAFC3-87C7-4355-86CC-BDF2F52E888A}" dt="2019-04-15T08:43:15.893" v="1323" actId="1038"/>
          <ac:picMkLst>
            <pc:docMk/>
            <pc:sldMk cId="1846479678" sldId="391"/>
            <ac:picMk id="23" creationId="{69F635FA-3344-4AFA-928E-5A348EFC7E5F}"/>
          </ac:picMkLst>
        </pc:picChg>
        <pc:picChg chg="mod">
          <ac:chgData name="Emily Rigby" userId="1e147217-0b90-46af-ae25-32c0bc3a243c" providerId="ADAL" clId="{58CCAFC3-87C7-4355-86CC-BDF2F52E888A}" dt="2019-04-15T08:43:15.893" v="1323" actId="1038"/>
          <ac:picMkLst>
            <pc:docMk/>
            <pc:sldMk cId="1846479678" sldId="391"/>
            <ac:picMk id="24" creationId="{C5ABE34B-17D0-41FE-AC70-B0058E207791}"/>
          </ac:picMkLst>
        </pc:picChg>
        <pc:picChg chg="mod">
          <ac:chgData name="Emily Rigby" userId="1e147217-0b90-46af-ae25-32c0bc3a243c" providerId="ADAL" clId="{58CCAFC3-87C7-4355-86CC-BDF2F52E888A}" dt="2019-04-15T08:43:37.462" v="1334" actId="1038"/>
          <ac:picMkLst>
            <pc:docMk/>
            <pc:sldMk cId="1846479678" sldId="391"/>
            <ac:picMk id="25" creationId="{CC5518B0-9620-4346-88DB-2201F2D75178}"/>
          </ac:picMkLst>
        </pc:picChg>
        <pc:picChg chg="mod">
          <ac:chgData name="Emily Rigby" userId="1e147217-0b90-46af-ae25-32c0bc3a243c" providerId="ADAL" clId="{58CCAFC3-87C7-4355-86CC-BDF2F52E888A}" dt="2019-04-15T08:43:37.462" v="1334" actId="1038"/>
          <ac:picMkLst>
            <pc:docMk/>
            <pc:sldMk cId="1846479678" sldId="391"/>
            <ac:picMk id="27" creationId="{47B632B8-6C92-49E0-86BE-40C8EA81A341}"/>
          </ac:picMkLst>
        </pc:picChg>
        <pc:picChg chg="mod">
          <ac:chgData name="Emily Rigby" userId="1e147217-0b90-46af-ae25-32c0bc3a243c" providerId="ADAL" clId="{58CCAFC3-87C7-4355-86CC-BDF2F52E888A}" dt="2019-04-15T08:43:37.462" v="1334" actId="1038"/>
          <ac:picMkLst>
            <pc:docMk/>
            <pc:sldMk cId="1846479678" sldId="391"/>
            <ac:picMk id="28" creationId="{911B2D80-2D16-4856-8925-A81D67F3EE40}"/>
          </ac:picMkLst>
        </pc:picChg>
        <pc:picChg chg="mod">
          <ac:chgData name="Emily Rigby" userId="1e147217-0b90-46af-ae25-32c0bc3a243c" providerId="ADAL" clId="{58CCAFC3-87C7-4355-86CC-BDF2F52E888A}" dt="2019-04-15T08:43:37.462" v="1334" actId="1038"/>
          <ac:picMkLst>
            <pc:docMk/>
            <pc:sldMk cId="1846479678" sldId="391"/>
            <ac:picMk id="29" creationId="{E8444AD9-5420-4634-A0AB-D9303DDD4712}"/>
          </ac:picMkLst>
        </pc:picChg>
      </pc:sldChg>
      <pc:sldChg chg="modSp add">
        <pc:chgData name="Emily Rigby" userId="1e147217-0b90-46af-ae25-32c0bc3a243c" providerId="ADAL" clId="{58CCAFC3-87C7-4355-86CC-BDF2F52E888A}" dt="2019-04-15T08:45:21.149" v="1399" actId="20577"/>
        <pc:sldMkLst>
          <pc:docMk/>
          <pc:sldMk cId="2788536069" sldId="392"/>
        </pc:sldMkLst>
        <pc:spChg chg="mod">
          <ac:chgData name="Emily Rigby" userId="1e147217-0b90-46af-ae25-32c0bc3a243c" providerId="ADAL" clId="{58CCAFC3-87C7-4355-86CC-BDF2F52E888A}" dt="2019-04-15T08:45:21.149" v="1399" actId="20577"/>
          <ac:spMkLst>
            <pc:docMk/>
            <pc:sldMk cId="2788536069" sldId="392"/>
            <ac:spMk id="2" creationId="{27D4C960-E541-4FF2-9884-38AC3C645F6C}"/>
          </ac:spMkLst>
        </pc:spChg>
      </pc:sldChg>
      <pc:sldChg chg="modSp add">
        <pc:chgData name="Emily Rigby" userId="1e147217-0b90-46af-ae25-32c0bc3a243c" providerId="ADAL" clId="{58CCAFC3-87C7-4355-86CC-BDF2F52E888A}" dt="2019-04-15T08:48:12.287" v="1476" actId="20577"/>
        <pc:sldMkLst>
          <pc:docMk/>
          <pc:sldMk cId="3570738990" sldId="393"/>
        </pc:sldMkLst>
        <pc:graphicFrameChg chg="modGraphic">
          <ac:chgData name="Emily Rigby" userId="1e147217-0b90-46af-ae25-32c0bc3a243c" providerId="ADAL" clId="{58CCAFC3-87C7-4355-86CC-BDF2F52E888A}" dt="2019-04-15T08:48:12.287" v="1476" actId="20577"/>
          <ac:graphicFrameMkLst>
            <pc:docMk/>
            <pc:sldMk cId="3570738990" sldId="393"/>
            <ac:graphicFrameMk id="31" creationId="{916D9477-C4FE-4B46-8D82-499E72BCF925}"/>
          </ac:graphicFrameMkLst>
        </pc:graphicFrameChg>
      </pc:sldChg>
    </pc:docChg>
  </pc:docChgLst>
  <pc:docChgLst>
    <pc:chgData name="Jan Fitzpatrick" userId="d1b284ec-d1dd-4765-b823-b34899491c26" providerId="ADAL" clId="{100CAF1E-7A7A-490F-818C-26C8AE571ED9}"/>
    <pc:docChg chg="undo modSld">
      <pc:chgData name="Jan Fitzpatrick" userId="d1b284ec-d1dd-4765-b823-b34899491c26" providerId="ADAL" clId="{100CAF1E-7A7A-490F-818C-26C8AE571ED9}" dt="2019-04-17T10:52:18.531" v="260" actId="6549"/>
      <pc:docMkLst>
        <pc:docMk/>
      </pc:docMkLst>
      <pc:sldChg chg="modSp">
        <pc:chgData name="Jan Fitzpatrick" userId="d1b284ec-d1dd-4765-b823-b34899491c26" providerId="ADAL" clId="{100CAF1E-7A7A-490F-818C-26C8AE571ED9}" dt="2019-04-17T10:39:44.032" v="0" actId="20577"/>
        <pc:sldMkLst>
          <pc:docMk/>
          <pc:sldMk cId="2637481266" sldId="256"/>
        </pc:sldMkLst>
        <pc:spChg chg="mod">
          <ac:chgData name="Jan Fitzpatrick" userId="d1b284ec-d1dd-4765-b823-b34899491c26" providerId="ADAL" clId="{100CAF1E-7A7A-490F-818C-26C8AE571ED9}" dt="2019-04-17T10:39:44.032" v="0" actId="20577"/>
          <ac:spMkLst>
            <pc:docMk/>
            <pc:sldMk cId="2637481266" sldId="256"/>
            <ac:spMk id="19" creationId="{5252A847-DE45-4FA3-A1F8-EEBEB845FF8E}"/>
          </ac:spMkLst>
        </pc:spChg>
      </pc:sldChg>
      <pc:sldChg chg="modSp">
        <pc:chgData name="Jan Fitzpatrick" userId="d1b284ec-d1dd-4765-b823-b34899491c26" providerId="ADAL" clId="{100CAF1E-7A7A-490F-818C-26C8AE571ED9}" dt="2019-04-17T10:45:29.244" v="45" actId="1582"/>
        <pc:sldMkLst>
          <pc:docMk/>
          <pc:sldMk cId="636014570" sldId="314"/>
        </pc:sldMkLst>
        <pc:spChg chg="mod">
          <ac:chgData name="Jan Fitzpatrick" userId="d1b284ec-d1dd-4765-b823-b34899491c26" providerId="ADAL" clId="{100CAF1E-7A7A-490F-818C-26C8AE571ED9}" dt="2019-04-17T10:45:19.136" v="44" actId="20577"/>
          <ac:spMkLst>
            <pc:docMk/>
            <pc:sldMk cId="636014570" sldId="314"/>
            <ac:spMk id="7" creationId="{2D6CD3FD-DD2B-4328-8055-8988C6C6BCC3}"/>
          </ac:spMkLst>
        </pc:spChg>
        <pc:spChg chg="mod">
          <ac:chgData name="Jan Fitzpatrick" userId="d1b284ec-d1dd-4765-b823-b34899491c26" providerId="ADAL" clId="{100CAF1E-7A7A-490F-818C-26C8AE571ED9}" dt="2019-04-17T10:45:29.244" v="45" actId="1582"/>
          <ac:spMkLst>
            <pc:docMk/>
            <pc:sldMk cId="636014570" sldId="314"/>
            <ac:spMk id="11" creationId="{6B893203-8949-4BDF-8AE8-BF1098620809}"/>
          </ac:spMkLst>
        </pc:spChg>
      </pc:sldChg>
      <pc:sldChg chg="modSp">
        <pc:chgData name="Jan Fitzpatrick" userId="d1b284ec-d1dd-4765-b823-b34899491c26" providerId="ADAL" clId="{100CAF1E-7A7A-490F-818C-26C8AE571ED9}" dt="2019-04-17T10:51:28.366" v="197"/>
        <pc:sldMkLst>
          <pc:docMk/>
          <pc:sldMk cId="1071900124" sldId="355"/>
        </pc:sldMkLst>
        <pc:spChg chg="mod">
          <ac:chgData name="Jan Fitzpatrick" userId="d1b284ec-d1dd-4765-b823-b34899491c26" providerId="ADAL" clId="{100CAF1E-7A7A-490F-818C-26C8AE571ED9}" dt="2019-04-17T10:43:42.536" v="25" actId="20577"/>
          <ac:spMkLst>
            <pc:docMk/>
            <pc:sldMk cId="1071900124" sldId="355"/>
            <ac:spMk id="19" creationId="{5252A847-DE45-4FA3-A1F8-EEBEB845FF8E}"/>
          </ac:spMkLst>
        </pc:spChg>
        <pc:graphicFrameChg chg="mod">
          <ac:chgData name="Jan Fitzpatrick" userId="d1b284ec-d1dd-4765-b823-b34899491c26" providerId="ADAL" clId="{100CAF1E-7A7A-490F-818C-26C8AE571ED9}" dt="2019-04-17T10:51:24.400" v="196" actId="572"/>
          <ac:graphicFrameMkLst>
            <pc:docMk/>
            <pc:sldMk cId="1071900124" sldId="355"/>
            <ac:graphicFrameMk id="7" creationId="{DCACF490-69D6-4E89-B7A1-F71C3CE5082F}"/>
          </ac:graphicFrameMkLst>
        </pc:graphicFrameChg>
        <pc:graphicFrameChg chg="mod">
          <ac:chgData name="Jan Fitzpatrick" userId="d1b284ec-d1dd-4765-b823-b34899491c26" providerId="ADAL" clId="{100CAF1E-7A7A-490F-818C-26C8AE571ED9}" dt="2019-04-17T10:51:28.366" v="197"/>
          <ac:graphicFrameMkLst>
            <pc:docMk/>
            <pc:sldMk cId="1071900124" sldId="355"/>
            <ac:graphicFrameMk id="9" creationId="{C4AD01D5-31F5-415D-B32C-FB88046B2C06}"/>
          </ac:graphicFrameMkLst>
        </pc:graphicFrameChg>
      </pc:sldChg>
      <pc:sldChg chg="modSp">
        <pc:chgData name="Jan Fitzpatrick" userId="d1b284ec-d1dd-4765-b823-b34899491c26" providerId="ADAL" clId="{100CAF1E-7A7A-490F-818C-26C8AE571ED9}" dt="2019-04-17T10:40:22.460" v="2" actId="122"/>
        <pc:sldMkLst>
          <pc:docMk/>
          <pc:sldMk cId="1669721746" sldId="365"/>
        </pc:sldMkLst>
        <pc:spChg chg="mod">
          <ac:chgData name="Jan Fitzpatrick" userId="d1b284ec-d1dd-4765-b823-b34899491c26" providerId="ADAL" clId="{100CAF1E-7A7A-490F-818C-26C8AE571ED9}" dt="2019-04-17T10:40:22.460" v="2" actId="122"/>
          <ac:spMkLst>
            <pc:docMk/>
            <pc:sldMk cId="1669721746" sldId="365"/>
            <ac:spMk id="19" creationId="{5252A847-DE45-4FA3-A1F8-EEBEB845FF8E}"/>
          </ac:spMkLst>
        </pc:spChg>
      </pc:sldChg>
      <pc:sldChg chg="modSp">
        <pc:chgData name="Jan Fitzpatrick" userId="d1b284ec-d1dd-4765-b823-b34899491c26" providerId="ADAL" clId="{100CAF1E-7A7A-490F-818C-26C8AE571ED9}" dt="2019-04-17T10:43:06.510" v="16" actId="122"/>
        <pc:sldMkLst>
          <pc:docMk/>
          <pc:sldMk cId="486640168" sldId="367"/>
        </pc:sldMkLst>
        <pc:spChg chg="mod">
          <ac:chgData name="Jan Fitzpatrick" userId="d1b284ec-d1dd-4765-b823-b34899491c26" providerId="ADAL" clId="{100CAF1E-7A7A-490F-818C-26C8AE571ED9}" dt="2019-04-17T10:43:06.510" v="16" actId="122"/>
          <ac:spMkLst>
            <pc:docMk/>
            <pc:sldMk cId="486640168" sldId="367"/>
            <ac:spMk id="19" creationId="{5252A847-DE45-4FA3-A1F8-EEBEB845FF8E}"/>
          </ac:spMkLst>
        </pc:spChg>
      </pc:sldChg>
      <pc:sldChg chg="modSp">
        <pc:chgData name="Jan Fitzpatrick" userId="d1b284ec-d1dd-4765-b823-b34899491c26" providerId="ADAL" clId="{100CAF1E-7A7A-490F-818C-26C8AE571ED9}" dt="2019-04-17T10:43:33.964" v="21" actId="122"/>
        <pc:sldMkLst>
          <pc:docMk/>
          <pc:sldMk cId="929633082" sldId="369"/>
        </pc:sldMkLst>
        <pc:spChg chg="mod">
          <ac:chgData name="Jan Fitzpatrick" userId="d1b284ec-d1dd-4765-b823-b34899491c26" providerId="ADAL" clId="{100CAF1E-7A7A-490F-818C-26C8AE571ED9}" dt="2019-04-17T10:43:33.964" v="21" actId="122"/>
          <ac:spMkLst>
            <pc:docMk/>
            <pc:sldMk cId="929633082" sldId="369"/>
            <ac:spMk id="19" creationId="{5252A847-DE45-4FA3-A1F8-EEBEB845FF8E}"/>
          </ac:spMkLst>
        </pc:spChg>
      </pc:sldChg>
      <pc:sldChg chg="modSp">
        <pc:chgData name="Jan Fitzpatrick" userId="d1b284ec-d1dd-4765-b823-b34899491c26" providerId="ADAL" clId="{100CAF1E-7A7A-490F-818C-26C8AE571ED9}" dt="2019-04-17T10:44:27.738" v="39" actId="20577"/>
        <pc:sldMkLst>
          <pc:docMk/>
          <pc:sldMk cId="1183651543" sldId="370"/>
        </pc:sldMkLst>
        <pc:spChg chg="mod">
          <ac:chgData name="Jan Fitzpatrick" userId="d1b284ec-d1dd-4765-b823-b34899491c26" providerId="ADAL" clId="{100CAF1E-7A7A-490F-818C-26C8AE571ED9}" dt="2019-04-17T10:44:27.738" v="39" actId="20577"/>
          <ac:spMkLst>
            <pc:docMk/>
            <pc:sldMk cId="1183651543" sldId="370"/>
            <ac:spMk id="19" creationId="{5252A847-DE45-4FA3-A1F8-EEBEB845FF8E}"/>
          </ac:spMkLst>
        </pc:spChg>
      </pc:sldChg>
      <pc:sldChg chg="modSp">
        <pc:chgData name="Jan Fitzpatrick" userId="d1b284ec-d1dd-4765-b823-b34899491c26" providerId="ADAL" clId="{100CAF1E-7A7A-490F-818C-26C8AE571ED9}" dt="2019-04-17T10:52:18.531" v="260" actId="6549"/>
        <pc:sldMkLst>
          <pc:docMk/>
          <pc:sldMk cId="2347297968" sldId="371"/>
        </pc:sldMkLst>
        <pc:spChg chg="mod">
          <ac:chgData name="Jan Fitzpatrick" userId="d1b284ec-d1dd-4765-b823-b34899491c26" providerId="ADAL" clId="{100CAF1E-7A7A-490F-818C-26C8AE571ED9}" dt="2019-04-17T10:52:18.531" v="260" actId="6549"/>
          <ac:spMkLst>
            <pc:docMk/>
            <pc:sldMk cId="2347297968" sldId="371"/>
            <ac:spMk id="19" creationId="{5252A847-DE45-4FA3-A1F8-EEBEB845FF8E}"/>
          </ac:spMkLst>
        </pc:spChg>
      </pc:sldChg>
      <pc:sldChg chg="modSp">
        <pc:chgData name="Jan Fitzpatrick" userId="d1b284ec-d1dd-4765-b823-b34899491c26" providerId="ADAL" clId="{100CAF1E-7A7A-490F-818C-26C8AE571ED9}" dt="2019-04-17T10:40:31.332" v="3" actId="122"/>
        <pc:sldMkLst>
          <pc:docMk/>
          <pc:sldMk cId="2729746723" sldId="386"/>
        </pc:sldMkLst>
        <pc:spChg chg="mod">
          <ac:chgData name="Jan Fitzpatrick" userId="d1b284ec-d1dd-4765-b823-b34899491c26" providerId="ADAL" clId="{100CAF1E-7A7A-490F-818C-26C8AE571ED9}" dt="2019-04-17T10:40:31.332" v="3" actId="122"/>
          <ac:spMkLst>
            <pc:docMk/>
            <pc:sldMk cId="2729746723" sldId="386"/>
            <ac:spMk id="19" creationId="{5252A847-DE45-4FA3-A1F8-EEBEB845FF8E}"/>
          </ac:spMkLst>
        </pc:spChg>
      </pc:sldChg>
      <pc:sldChg chg="modSp">
        <pc:chgData name="Jan Fitzpatrick" userId="d1b284ec-d1dd-4765-b823-b34899491c26" providerId="ADAL" clId="{100CAF1E-7A7A-490F-818C-26C8AE571ED9}" dt="2019-04-17T10:45:44.284" v="49" actId="1582"/>
        <pc:sldMkLst>
          <pc:docMk/>
          <pc:sldMk cId="3215199012" sldId="387"/>
        </pc:sldMkLst>
        <pc:spChg chg="mod">
          <ac:chgData name="Jan Fitzpatrick" userId="d1b284ec-d1dd-4765-b823-b34899491c26" providerId="ADAL" clId="{100CAF1E-7A7A-490F-818C-26C8AE571ED9}" dt="2019-04-17T10:45:36.418" v="48" actId="20577"/>
          <ac:spMkLst>
            <pc:docMk/>
            <pc:sldMk cId="3215199012" sldId="387"/>
            <ac:spMk id="7" creationId="{2D6CD3FD-DD2B-4328-8055-8988C6C6BCC3}"/>
          </ac:spMkLst>
        </pc:spChg>
        <pc:spChg chg="mod">
          <ac:chgData name="Jan Fitzpatrick" userId="d1b284ec-d1dd-4765-b823-b34899491c26" providerId="ADAL" clId="{100CAF1E-7A7A-490F-818C-26C8AE571ED9}" dt="2019-04-17T10:45:44.284" v="49" actId="1582"/>
          <ac:spMkLst>
            <pc:docMk/>
            <pc:sldMk cId="3215199012" sldId="387"/>
            <ac:spMk id="11" creationId="{6B893203-8949-4BDF-8AE8-BF1098620809}"/>
          </ac:spMkLst>
        </pc:spChg>
      </pc:sldChg>
      <pc:sldChg chg="modSp">
        <pc:chgData name="Jan Fitzpatrick" userId="d1b284ec-d1dd-4765-b823-b34899491c26" providerId="ADAL" clId="{100CAF1E-7A7A-490F-818C-26C8AE571ED9}" dt="2019-04-17T10:46:16.409" v="53" actId="1582"/>
        <pc:sldMkLst>
          <pc:docMk/>
          <pc:sldMk cId="1911003221" sldId="388"/>
        </pc:sldMkLst>
        <pc:spChg chg="mod">
          <ac:chgData name="Jan Fitzpatrick" userId="d1b284ec-d1dd-4765-b823-b34899491c26" providerId="ADAL" clId="{100CAF1E-7A7A-490F-818C-26C8AE571ED9}" dt="2019-04-17T10:46:10.761" v="52" actId="20577"/>
          <ac:spMkLst>
            <pc:docMk/>
            <pc:sldMk cId="1911003221" sldId="388"/>
            <ac:spMk id="7" creationId="{2D6CD3FD-DD2B-4328-8055-8988C6C6BCC3}"/>
          </ac:spMkLst>
        </pc:spChg>
        <pc:spChg chg="mod">
          <ac:chgData name="Jan Fitzpatrick" userId="d1b284ec-d1dd-4765-b823-b34899491c26" providerId="ADAL" clId="{100CAF1E-7A7A-490F-818C-26C8AE571ED9}" dt="2019-04-17T10:46:16.409" v="53" actId="1582"/>
          <ac:spMkLst>
            <pc:docMk/>
            <pc:sldMk cId="1911003221" sldId="388"/>
            <ac:spMk id="11" creationId="{6B893203-8949-4BDF-8AE8-BF1098620809}"/>
          </ac:spMkLst>
        </pc:spChg>
      </pc:sldChg>
      <pc:sldChg chg="modSp">
        <pc:chgData name="Jan Fitzpatrick" userId="d1b284ec-d1dd-4765-b823-b34899491c26" providerId="ADAL" clId="{100CAF1E-7A7A-490F-818C-26C8AE571ED9}" dt="2019-04-17T10:48:27.377" v="152" actId="1038"/>
        <pc:sldMkLst>
          <pc:docMk/>
          <pc:sldMk cId="1801835408" sldId="389"/>
        </pc:sldMkLst>
        <pc:spChg chg="mod">
          <ac:chgData name="Jan Fitzpatrick" userId="d1b284ec-d1dd-4765-b823-b34899491c26" providerId="ADAL" clId="{100CAF1E-7A7A-490F-818C-26C8AE571ED9}" dt="2019-04-17T10:48:27.377" v="152" actId="1038"/>
          <ac:spMkLst>
            <pc:docMk/>
            <pc:sldMk cId="1801835408" sldId="389"/>
            <ac:spMk id="19" creationId="{5252A847-DE45-4FA3-A1F8-EEBEB845FF8E}"/>
          </ac:spMkLst>
        </pc:spChg>
      </pc:sldChg>
      <pc:sldChg chg="modSp">
        <pc:chgData name="Jan Fitzpatrick" userId="d1b284ec-d1dd-4765-b823-b34899491c26" providerId="ADAL" clId="{100CAF1E-7A7A-490F-818C-26C8AE571ED9}" dt="2019-04-17T10:49:31.263" v="193" actId="1037"/>
        <pc:sldMkLst>
          <pc:docMk/>
          <pc:sldMk cId="217335413" sldId="390"/>
        </pc:sldMkLst>
        <pc:spChg chg="mod">
          <ac:chgData name="Jan Fitzpatrick" userId="d1b284ec-d1dd-4765-b823-b34899491c26" providerId="ADAL" clId="{100CAF1E-7A7A-490F-818C-26C8AE571ED9}" dt="2019-04-17T10:49:31.263" v="193" actId="1037"/>
          <ac:spMkLst>
            <pc:docMk/>
            <pc:sldMk cId="217335413" sldId="390"/>
            <ac:spMk id="19" creationId="{5252A847-DE45-4FA3-A1F8-EEBEB845FF8E}"/>
          </ac:spMkLst>
        </pc:spChg>
      </pc:sldChg>
      <pc:sldChg chg="modSp">
        <pc:chgData name="Jan Fitzpatrick" userId="d1b284ec-d1dd-4765-b823-b34899491c26" providerId="ADAL" clId="{100CAF1E-7A7A-490F-818C-26C8AE571ED9}" dt="2019-04-17T10:42:53.155" v="12" actId="122"/>
        <pc:sldMkLst>
          <pc:docMk/>
          <pc:sldMk cId="1846479678" sldId="391"/>
        </pc:sldMkLst>
        <pc:spChg chg="mod">
          <ac:chgData name="Jan Fitzpatrick" userId="d1b284ec-d1dd-4765-b823-b34899491c26" providerId="ADAL" clId="{100CAF1E-7A7A-490F-818C-26C8AE571ED9}" dt="2019-04-17T10:42:53.155" v="12" actId="122"/>
          <ac:spMkLst>
            <pc:docMk/>
            <pc:sldMk cId="1846479678" sldId="391"/>
            <ac:spMk id="19" creationId="{5252A847-DE45-4FA3-A1F8-EEBEB845FF8E}"/>
          </ac:spMkLst>
        </pc:spChg>
        <pc:picChg chg="mod">
          <ac:chgData name="Jan Fitzpatrick" userId="d1b284ec-d1dd-4765-b823-b34899491c26" providerId="ADAL" clId="{100CAF1E-7A7A-490F-818C-26C8AE571ED9}" dt="2019-04-17T10:41:48.089" v="6" actId="207"/>
          <ac:picMkLst>
            <pc:docMk/>
            <pc:sldMk cId="1846479678" sldId="391"/>
            <ac:picMk id="4" creationId="{136F59C8-5431-41E8-8721-52245697CD1D}"/>
          </ac:picMkLst>
        </pc:picChg>
        <pc:picChg chg="mod">
          <ac:chgData name="Jan Fitzpatrick" userId="d1b284ec-d1dd-4765-b823-b34899491c26" providerId="ADAL" clId="{100CAF1E-7A7A-490F-818C-26C8AE571ED9}" dt="2019-04-17T10:41:41.880" v="4" actId="207"/>
          <ac:picMkLst>
            <pc:docMk/>
            <pc:sldMk cId="1846479678" sldId="391"/>
            <ac:picMk id="11" creationId="{4AACED0D-464D-47C4-9A05-14CB9A26C58D}"/>
          </ac:picMkLst>
        </pc:picChg>
        <pc:picChg chg="mod">
          <ac:chgData name="Jan Fitzpatrick" userId="d1b284ec-d1dd-4765-b823-b34899491c26" providerId="ADAL" clId="{100CAF1E-7A7A-490F-818C-26C8AE571ED9}" dt="2019-04-17T10:41:45.208" v="5" actId="207"/>
          <ac:picMkLst>
            <pc:docMk/>
            <pc:sldMk cId="1846479678" sldId="391"/>
            <ac:picMk id="13" creationId="{7021790B-AFC8-43AB-8EF2-CCD63EE23DBF}"/>
          </ac:picMkLst>
        </pc:picChg>
      </pc:sldChg>
      <pc:sldChg chg="modSp">
        <pc:chgData name="Jan Fitzpatrick" userId="d1b284ec-d1dd-4765-b823-b34899491c26" providerId="ADAL" clId="{100CAF1E-7A7A-490F-818C-26C8AE571ED9}" dt="2019-04-17T10:42:56.764" v="13" actId="122"/>
        <pc:sldMkLst>
          <pc:docMk/>
          <pc:sldMk cId="2788536069" sldId="392"/>
        </pc:sldMkLst>
        <pc:spChg chg="mod">
          <ac:chgData name="Jan Fitzpatrick" userId="d1b284ec-d1dd-4765-b823-b34899491c26" providerId="ADAL" clId="{100CAF1E-7A7A-490F-818C-26C8AE571ED9}" dt="2019-04-17T10:42:56.764" v="13" actId="122"/>
          <ac:spMkLst>
            <pc:docMk/>
            <pc:sldMk cId="2788536069" sldId="392"/>
            <ac:spMk id="19" creationId="{5252A847-DE45-4FA3-A1F8-EEBEB845FF8E}"/>
          </ac:spMkLst>
        </pc:spChg>
        <pc:picChg chg="mod">
          <ac:chgData name="Jan Fitzpatrick" userId="d1b284ec-d1dd-4765-b823-b34899491c26" providerId="ADAL" clId="{100CAF1E-7A7A-490F-818C-26C8AE571ED9}" dt="2019-04-17T10:42:33.936" v="9" actId="207"/>
          <ac:picMkLst>
            <pc:docMk/>
            <pc:sldMk cId="2788536069" sldId="392"/>
            <ac:picMk id="4" creationId="{136F59C8-5431-41E8-8721-52245697CD1D}"/>
          </ac:picMkLst>
        </pc:picChg>
        <pc:picChg chg="mod">
          <ac:chgData name="Jan Fitzpatrick" userId="d1b284ec-d1dd-4765-b823-b34899491c26" providerId="ADAL" clId="{100CAF1E-7A7A-490F-818C-26C8AE571ED9}" dt="2019-04-17T10:42:29.209" v="7" actId="207"/>
          <ac:picMkLst>
            <pc:docMk/>
            <pc:sldMk cId="2788536069" sldId="392"/>
            <ac:picMk id="11" creationId="{4AACED0D-464D-47C4-9A05-14CB9A26C58D}"/>
          </ac:picMkLst>
        </pc:picChg>
        <pc:picChg chg="mod">
          <ac:chgData name="Jan Fitzpatrick" userId="d1b284ec-d1dd-4765-b823-b34899491c26" providerId="ADAL" clId="{100CAF1E-7A7A-490F-818C-26C8AE571ED9}" dt="2019-04-17T10:42:31.856" v="8" actId="207"/>
          <ac:picMkLst>
            <pc:docMk/>
            <pc:sldMk cId="2788536069" sldId="392"/>
            <ac:picMk id="13" creationId="{7021790B-AFC8-43AB-8EF2-CCD63EE23DBF}"/>
          </ac:picMkLst>
        </pc:picChg>
      </pc:sldChg>
      <pc:sldChg chg="modSp">
        <pc:chgData name="Jan Fitzpatrick" userId="d1b284ec-d1dd-4765-b823-b34899491c26" providerId="ADAL" clId="{100CAF1E-7A7A-490F-818C-26C8AE571ED9}" dt="2019-04-17T10:43:14.916" v="19" actId="122"/>
        <pc:sldMkLst>
          <pc:docMk/>
          <pc:sldMk cId="3570738990" sldId="393"/>
        </pc:sldMkLst>
        <pc:spChg chg="mod">
          <ac:chgData name="Jan Fitzpatrick" userId="d1b284ec-d1dd-4765-b823-b34899491c26" providerId="ADAL" clId="{100CAF1E-7A7A-490F-818C-26C8AE571ED9}" dt="2019-04-17T10:43:14.916" v="19" actId="122"/>
          <ac:spMkLst>
            <pc:docMk/>
            <pc:sldMk cId="3570738990" sldId="393"/>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25/05/2020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n4"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classroomsecrets.co.uk/comparing-numbers-1-year-1-place-value-resource-pack" TargetMode="External"/><Relationship Id="rId4" Type="http://schemas.openxmlformats.org/officeDocument/2006/relationships/hyperlink" Target="https://classroomsecrets.co.uk/category/maths/year-1/summer-block-4-place-valu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xmlns="" id="{5E262C85-9895-4D45-997C-B39E1B056D7E}"/>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xmlns="" id="{6B864EE7-6231-459D-8EA6-92E84A62085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xmlns="" id="{67A6A58D-595F-4C27-B4BE-26A621006D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1" name="Rectangle 10">
            <a:extLst>
              <a:ext uri="{FF2B5EF4-FFF2-40B4-BE49-F238E27FC236}">
                <a16:creationId xmlns:a16="http://schemas.microsoft.com/office/drawing/2014/main" xmlns="" id="{BE98CE2E-65F9-47CE-8859-DD38CD3DA06C}"/>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
            </a: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12" name="Picture 11">
            <a:extLst>
              <a:ext uri="{FF2B5EF4-FFF2-40B4-BE49-F238E27FC236}">
                <a16:creationId xmlns:a16="http://schemas.microsoft.com/office/drawing/2014/main" xmlns="" id="{BA1BB79A-0034-4858-909D-5A6D568D20BF}"/>
              </a:ext>
            </a:extLst>
          </p:cNvPr>
          <p:cNvPicPr>
            <a:picLocks noChangeAspect="1"/>
          </p:cNvPicPr>
          <p:nvPr/>
        </p:nvPicPr>
        <p:blipFill rotWithShape="1">
          <a:blip r:embed="rId5">
            <a:extLst>
              <a:ext uri="{28A0092B-C50C-407E-A947-70E740481C1C}">
                <a14:useLocalDpi xmlns:a14="http://schemas.microsoft.com/office/drawing/2010/main" val="0"/>
              </a:ext>
            </a:extLst>
          </a:blip>
          <a:srcRect t="23286"/>
          <a:stretch/>
        </p:blipFill>
        <p:spPr>
          <a:xfrm>
            <a:off x="793488" y="731519"/>
            <a:ext cx="7557025" cy="4098455"/>
          </a:xfrm>
          <a:prstGeom prst="rect">
            <a:avLst/>
          </a:prstGeom>
        </p:spPr>
      </p:pic>
    </p:spTree>
    <p:extLst>
      <p:ext uri="{BB962C8B-B14F-4D97-AF65-F5344CB8AC3E}">
        <p14:creationId xmlns:p14="http://schemas.microsoft.com/office/powerpoint/2010/main" val="2751306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On the number track, write a number:</a:t>
            </a:r>
          </a:p>
          <a:p>
            <a:pPr lvl="0" defTabSz="685800">
              <a:defRPr/>
            </a:pP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 equal to 5 tens and 6 ones.</a:t>
            </a: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B) &lt; 55 with 3 ones.</a:t>
            </a:r>
            <a:endParaRPr lang="en-GB" sz="2000" u="sng" dirty="0">
              <a:solidFill>
                <a:schemeClr val="bg2">
                  <a:lumMod val="50000"/>
                </a:schemeClr>
              </a:solidFill>
              <a:latin typeface="SassoonCRInfantMedium" panose="02000603020000020003" pitchFamily="2" charset="0"/>
            </a:endParaRPr>
          </a:p>
        </p:txBody>
      </p:sp>
      <p:graphicFrame>
        <p:nvGraphicFramePr>
          <p:cNvPr id="31" name="Table 30">
            <a:extLst>
              <a:ext uri="{FF2B5EF4-FFF2-40B4-BE49-F238E27FC236}">
                <a16:creationId xmlns:a16="http://schemas.microsoft.com/office/drawing/2014/main" xmlns="" id="{916D9477-C4FE-4B46-8D82-499E72BCF925}"/>
              </a:ext>
            </a:extLst>
          </p:cNvPr>
          <p:cNvGraphicFramePr>
            <a:graphicFrameLocks noGrp="1"/>
          </p:cNvGraphicFramePr>
          <p:nvPr>
            <p:extLst>
              <p:ext uri="{D42A27DB-BD31-4B8C-83A1-F6EECF244321}">
                <p14:modId xmlns:p14="http://schemas.microsoft.com/office/powerpoint/2010/main" val="1240183630"/>
              </p:ext>
            </p:extLst>
          </p:nvPr>
        </p:nvGraphicFramePr>
        <p:xfrm>
          <a:off x="1130300" y="2980463"/>
          <a:ext cx="7023104" cy="1197838"/>
        </p:xfrm>
        <a:graphic>
          <a:graphicData uri="http://schemas.openxmlformats.org/drawingml/2006/table">
            <a:tbl>
              <a:tblPr firstRow="1" bandRow="1">
                <a:tableStyleId>{5940675A-B579-460E-94D1-54222C63F5DA}</a:tableStyleId>
              </a:tblPr>
              <a:tblGrid>
                <a:gridCol w="877888">
                  <a:extLst>
                    <a:ext uri="{9D8B030D-6E8A-4147-A177-3AD203B41FA5}">
                      <a16:colId xmlns:a16="http://schemas.microsoft.com/office/drawing/2014/main" xmlns="" val="3141817782"/>
                    </a:ext>
                  </a:extLst>
                </a:gridCol>
                <a:gridCol w="877888">
                  <a:extLst>
                    <a:ext uri="{9D8B030D-6E8A-4147-A177-3AD203B41FA5}">
                      <a16:colId xmlns:a16="http://schemas.microsoft.com/office/drawing/2014/main" xmlns="" val="2114678742"/>
                    </a:ext>
                  </a:extLst>
                </a:gridCol>
                <a:gridCol w="877888">
                  <a:extLst>
                    <a:ext uri="{9D8B030D-6E8A-4147-A177-3AD203B41FA5}">
                      <a16:colId xmlns:a16="http://schemas.microsoft.com/office/drawing/2014/main" xmlns="" val="1757944144"/>
                    </a:ext>
                  </a:extLst>
                </a:gridCol>
                <a:gridCol w="877888">
                  <a:extLst>
                    <a:ext uri="{9D8B030D-6E8A-4147-A177-3AD203B41FA5}">
                      <a16:colId xmlns:a16="http://schemas.microsoft.com/office/drawing/2014/main" xmlns="" val="4043701685"/>
                    </a:ext>
                  </a:extLst>
                </a:gridCol>
                <a:gridCol w="877888">
                  <a:extLst>
                    <a:ext uri="{9D8B030D-6E8A-4147-A177-3AD203B41FA5}">
                      <a16:colId xmlns:a16="http://schemas.microsoft.com/office/drawing/2014/main" xmlns="" val="3705778788"/>
                    </a:ext>
                  </a:extLst>
                </a:gridCol>
                <a:gridCol w="877888">
                  <a:extLst>
                    <a:ext uri="{9D8B030D-6E8A-4147-A177-3AD203B41FA5}">
                      <a16:colId xmlns:a16="http://schemas.microsoft.com/office/drawing/2014/main" xmlns="" val="4144830050"/>
                    </a:ext>
                  </a:extLst>
                </a:gridCol>
                <a:gridCol w="877888">
                  <a:extLst>
                    <a:ext uri="{9D8B030D-6E8A-4147-A177-3AD203B41FA5}">
                      <a16:colId xmlns:a16="http://schemas.microsoft.com/office/drawing/2014/main" xmlns="" val="132595394"/>
                    </a:ext>
                  </a:extLst>
                </a:gridCol>
                <a:gridCol w="877888">
                  <a:extLst>
                    <a:ext uri="{9D8B030D-6E8A-4147-A177-3AD203B41FA5}">
                      <a16:colId xmlns:a16="http://schemas.microsoft.com/office/drawing/2014/main" xmlns="" val="650791033"/>
                    </a:ext>
                  </a:extLst>
                </a:gridCol>
              </a:tblGrid>
              <a:tr h="1197838">
                <a:tc>
                  <a:txBody>
                    <a:bodyPr/>
                    <a:lstStyle/>
                    <a:p>
                      <a:pPr algn="ctr"/>
                      <a:r>
                        <a:rPr lang="en-GB" sz="2800" b="1" dirty="0">
                          <a:latin typeface="Century Gothic" panose="020B0502020202020204" pitchFamily="34" charset="0"/>
                        </a:rPr>
                        <a:t>51</a:t>
                      </a: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54</a:t>
                      </a: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57</a:t>
                      </a: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31084834"/>
                  </a:ext>
                </a:extLst>
              </a:tr>
            </a:tbl>
          </a:graphicData>
        </a:graphic>
      </p:graphicFrame>
      <p:grpSp>
        <p:nvGrpSpPr>
          <p:cNvPr id="9" name="Group 3">
            <a:extLst>
              <a:ext uri="{FF2B5EF4-FFF2-40B4-BE49-F238E27FC236}">
                <a16:creationId xmlns:a16="http://schemas.microsoft.com/office/drawing/2014/main" xmlns="" id="{22E41BD8-C94A-47D2-B78E-C3B77FD71795}"/>
              </a:ext>
            </a:extLst>
          </p:cNvPr>
          <p:cNvGrpSpPr>
            <a:grpSpLocks/>
          </p:cNvGrpSpPr>
          <p:nvPr/>
        </p:nvGrpSpPr>
        <p:grpSpPr bwMode="auto">
          <a:xfrm>
            <a:off x="0" y="6488989"/>
            <a:ext cx="1260476" cy="368300"/>
            <a:chOff x="1" y="6007"/>
            <a:chExt cx="794" cy="232"/>
          </a:xfrm>
        </p:grpSpPr>
        <p:pic>
          <p:nvPicPr>
            <p:cNvPr id="10" name="Picture 4">
              <a:extLst>
                <a:ext uri="{FF2B5EF4-FFF2-40B4-BE49-F238E27FC236}">
                  <a16:creationId xmlns:a16="http://schemas.microsoft.com/office/drawing/2014/main" xmlns="" id="{9C9C376A-7B8E-4B7B-A12A-2D164115B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5">
              <a:extLst>
                <a:ext uri="{FF2B5EF4-FFF2-40B4-BE49-F238E27FC236}">
                  <a16:creationId xmlns:a16="http://schemas.microsoft.com/office/drawing/2014/main" xmlns="" id="{FD020A65-9886-4FF4-9647-5AE9D2DF870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486640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On the number track, write a number:</a:t>
            </a:r>
          </a:p>
          <a:p>
            <a:pPr lvl="0" defTabSz="685800">
              <a:defRPr/>
            </a:pP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 equal to 5 tens and 6 ones.</a:t>
            </a: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B) &lt; 55 with 3 ones.</a:t>
            </a:r>
            <a:endParaRPr lang="en-GB" sz="2000" u="sng" dirty="0">
              <a:solidFill>
                <a:schemeClr val="bg2">
                  <a:lumMod val="50000"/>
                </a:schemeClr>
              </a:solidFill>
              <a:latin typeface="SassoonCRInfantMedium" panose="02000603020000020003" pitchFamily="2" charset="0"/>
            </a:endParaRPr>
          </a:p>
        </p:txBody>
      </p:sp>
      <p:graphicFrame>
        <p:nvGraphicFramePr>
          <p:cNvPr id="31" name="Table 30">
            <a:extLst>
              <a:ext uri="{FF2B5EF4-FFF2-40B4-BE49-F238E27FC236}">
                <a16:creationId xmlns:a16="http://schemas.microsoft.com/office/drawing/2014/main" xmlns="" id="{916D9477-C4FE-4B46-8D82-499E72BCF925}"/>
              </a:ext>
            </a:extLst>
          </p:cNvPr>
          <p:cNvGraphicFramePr>
            <a:graphicFrameLocks noGrp="1"/>
          </p:cNvGraphicFramePr>
          <p:nvPr>
            <p:extLst>
              <p:ext uri="{D42A27DB-BD31-4B8C-83A1-F6EECF244321}">
                <p14:modId xmlns:p14="http://schemas.microsoft.com/office/powerpoint/2010/main" val="512150380"/>
              </p:ext>
            </p:extLst>
          </p:nvPr>
        </p:nvGraphicFramePr>
        <p:xfrm>
          <a:off x="1130300" y="2980463"/>
          <a:ext cx="7023104" cy="1197838"/>
        </p:xfrm>
        <a:graphic>
          <a:graphicData uri="http://schemas.openxmlformats.org/drawingml/2006/table">
            <a:tbl>
              <a:tblPr firstRow="1" bandRow="1">
                <a:tableStyleId>{5940675A-B579-460E-94D1-54222C63F5DA}</a:tableStyleId>
              </a:tblPr>
              <a:tblGrid>
                <a:gridCol w="877888">
                  <a:extLst>
                    <a:ext uri="{9D8B030D-6E8A-4147-A177-3AD203B41FA5}">
                      <a16:colId xmlns:a16="http://schemas.microsoft.com/office/drawing/2014/main" xmlns="" val="3141817782"/>
                    </a:ext>
                  </a:extLst>
                </a:gridCol>
                <a:gridCol w="877888">
                  <a:extLst>
                    <a:ext uri="{9D8B030D-6E8A-4147-A177-3AD203B41FA5}">
                      <a16:colId xmlns:a16="http://schemas.microsoft.com/office/drawing/2014/main" xmlns="" val="2114678742"/>
                    </a:ext>
                  </a:extLst>
                </a:gridCol>
                <a:gridCol w="877888">
                  <a:extLst>
                    <a:ext uri="{9D8B030D-6E8A-4147-A177-3AD203B41FA5}">
                      <a16:colId xmlns:a16="http://schemas.microsoft.com/office/drawing/2014/main" xmlns="" val="1757944144"/>
                    </a:ext>
                  </a:extLst>
                </a:gridCol>
                <a:gridCol w="877888">
                  <a:extLst>
                    <a:ext uri="{9D8B030D-6E8A-4147-A177-3AD203B41FA5}">
                      <a16:colId xmlns:a16="http://schemas.microsoft.com/office/drawing/2014/main" xmlns="" val="4043701685"/>
                    </a:ext>
                  </a:extLst>
                </a:gridCol>
                <a:gridCol w="877888">
                  <a:extLst>
                    <a:ext uri="{9D8B030D-6E8A-4147-A177-3AD203B41FA5}">
                      <a16:colId xmlns:a16="http://schemas.microsoft.com/office/drawing/2014/main" xmlns="" val="3705778788"/>
                    </a:ext>
                  </a:extLst>
                </a:gridCol>
                <a:gridCol w="877888">
                  <a:extLst>
                    <a:ext uri="{9D8B030D-6E8A-4147-A177-3AD203B41FA5}">
                      <a16:colId xmlns:a16="http://schemas.microsoft.com/office/drawing/2014/main" xmlns="" val="4144830050"/>
                    </a:ext>
                  </a:extLst>
                </a:gridCol>
                <a:gridCol w="877888">
                  <a:extLst>
                    <a:ext uri="{9D8B030D-6E8A-4147-A177-3AD203B41FA5}">
                      <a16:colId xmlns:a16="http://schemas.microsoft.com/office/drawing/2014/main" xmlns="" val="132595394"/>
                    </a:ext>
                  </a:extLst>
                </a:gridCol>
                <a:gridCol w="877888">
                  <a:extLst>
                    <a:ext uri="{9D8B030D-6E8A-4147-A177-3AD203B41FA5}">
                      <a16:colId xmlns:a16="http://schemas.microsoft.com/office/drawing/2014/main" xmlns="" val="650791033"/>
                    </a:ext>
                  </a:extLst>
                </a:gridCol>
              </a:tblGrid>
              <a:tr h="1197838">
                <a:tc>
                  <a:txBody>
                    <a:bodyPr/>
                    <a:lstStyle/>
                    <a:p>
                      <a:pPr algn="ctr"/>
                      <a:r>
                        <a:rPr lang="en-GB" sz="2800" b="1" dirty="0">
                          <a:latin typeface="Century Gothic" panose="020B0502020202020204" pitchFamily="34" charset="0"/>
                        </a:rPr>
                        <a:t>51</a:t>
                      </a: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B = 53</a:t>
                      </a: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54</a:t>
                      </a: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A = 56</a:t>
                      </a: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57</a:t>
                      </a: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31084834"/>
                  </a:ext>
                </a:extLst>
              </a:tr>
            </a:tbl>
          </a:graphicData>
        </a:graphic>
      </p:graphicFrame>
      <p:grpSp>
        <p:nvGrpSpPr>
          <p:cNvPr id="9" name="Group 3">
            <a:extLst>
              <a:ext uri="{FF2B5EF4-FFF2-40B4-BE49-F238E27FC236}">
                <a16:creationId xmlns:a16="http://schemas.microsoft.com/office/drawing/2014/main" xmlns="" id="{22E41BD8-C94A-47D2-B78E-C3B77FD71795}"/>
              </a:ext>
            </a:extLst>
          </p:cNvPr>
          <p:cNvGrpSpPr>
            <a:grpSpLocks/>
          </p:cNvGrpSpPr>
          <p:nvPr/>
        </p:nvGrpSpPr>
        <p:grpSpPr bwMode="auto">
          <a:xfrm>
            <a:off x="0" y="6488989"/>
            <a:ext cx="1260476" cy="368300"/>
            <a:chOff x="1" y="6007"/>
            <a:chExt cx="794" cy="232"/>
          </a:xfrm>
        </p:grpSpPr>
        <p:pic>
          <p:nvPicPr>
            <p:cNvPr id="10" name="Picture 4">
              <a:extLst>
                <a:ext uri="{FF2B5EF4-FFF2-40B4-BE49-F238E27FC236}">
                  <a16:creationId xmlns:a16="http://schemas.microsoft.com/office/drawing/2014/main" xmlns="" id="{9C9C376A-7B8E-4B7B-A12A-2D164115B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5">
              <a:extLst>
                <a:ext uri="{FF2B5EF4-FFF2-40B4-BE49-F238E27FC236}">
                  <a16:creationId xmlns:a16="http://schemas.microsoft.com/office/drawing/2014/main" xmlns="" id="{FD020A65-9886-4FF4-9647-5AE9D2DF870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570738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Read the clues. Draw 2 possible answers in the grids.</a:t>
            </a: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 am less than 45 but more than 35. What numbers could I be?</a:t>
            </a: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graphicFrame>
        <p:nvGraphicFramePr>
          <p:cNvPr id="10" name="Table 9">
            <a:extLst>
              <a:ext uri="{FF2B5EF4-FFF2-40B4-BE49-F238E27FC236}">
                <a16:creationId xmlns:a16="http://schemas.microsoft.com/office/drawing/2014/main" xmlns="" id="{A8B0484C-3086-4387-B990-C7794B04A219}"/>
              </a:ext>
            </a:extLst>
          </p:cNvPr>
          <p:cNvGraphicFramePr>
            <a:graphicFrameLocks noGrp="1"/>
          </p:cNvGraphicFramePr>
          <p:nvPr>
            <p:extLst>
              <p:ext uri="{D42A27DB-BD31-4B8C-83A1-F6EECF244321}">
                <p14:modId xmlns:p14="http://schemas.microsoft.com/office/powerpoint/2010/main" val="1517336641"/>
              </p:ext>
            </p:extLst>
          </p:nvPr>
        </p:nvGraphicFramePr>
        <p:xfrm>
          <a:off x="1036442" y="2827066"/>
          <a:ext cx="3146444" cy="2895065"/>
        </p:xfrm>
        <a:graphic>
          <a:graphicData uri="http://schemas.openxmlformats.org/drawingml/2006/table">
            <a:tbl>
              <a:tblPr firstRow="1" bandRow="1">
                <a:tableStyleId>{5940675A-B579-460E-94D1-54222C63F5DA}</a:tableStyleId>
              </a:tblPr>
              <a:tblGrid>
                <a:gridCol w="1573222">
                  <a:extLst>
                    <a:ext uri="{9D8B030D-6E8A-4147-A177-3AD203B41FA5}">
                      <a16:colId xmlns:a16="http://schemas.microsoft.com/office/drawing/2014/main" xmlns="" val="2356131300"/>
                    </a:ext>
                  </a:extLst>
                </a:gridCol>
                <a:gridCol w="1573222">
                  <a:extLst>
                    <a:ext uri="{9D8B030D-6E8A-4147-A177-3AD203B41FA5}">
                      <a16:colId xmlns:a16="http://schemas.microsoft.com/office/drawing/2014/main" xmlns="" val="4140606300"/>
                    </a:ext>
                  </a:extLst>
                </a:gridCol>
              </a:tblGrid>
              <a:tr h="827161">
                <a:tc>
                  <a:txBody>
                    <a:bodyPr/>
                    <a:lstStyle/>
                    <a:p>
                      <a:pPr algn="ctr"/>
                      <a:r>
                        <a:rPr lang="en-GB" sz="3000" b="1" dirty="0">
                          <a:latin typeface="Century Gothic" panose="020B0502020202020204" pitchFamily="34" charset="0"/>
                        </a:rPr>
                        <a:t>Tens</a:t>
                      </a:r>
                    </a:p>
                  </a:txBody>
                  <a:tcPr marL="193528" marR="193528" marT="96764" marB="967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000" b="1" dirty="0">
                          <a:latin typeface="Century Gothic" panose="020B0502020202020204" pitchFamily="34" charset="0"/>
                        </a:rPr>
                        <a:t>Ones</a:t>
                      </a:r>
                    </a:p>
                  </a:txBody>
                  <a:tcPr marL="193528" marR="193528" marT="96764" marB="967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4813138"/>
                  </a:ext>
                </a:extLst>
              </a:tr>
              <a:tr h="2067904">
                <a:tc>
                  <a:txBody>
                    <a:bodyPr/>
                    <a:lstStyle/>
                    <a:p>
                      <a:endParaRPr lang="en-GB" sz="3800"/>
                    </a:p>
                  </a:txBody>
                  <a:tcPr marL="193528" marR="193528" marT="96764" marB="9676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800" dirty="0"/>
                    </a:p>
                  </a:txBody>
                  <a:tcPr marL="193528" marR="193528" marT="96764" marB="9676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97856753"/>
                  </a:ext>
                </a:extLst>
              </a:tr>
            </a:tbl>
          </a:graphicData>
        </a:graphic>
      </p:graphicFrame>
      <p:graphicFrame>
        <p:nvGraphicFramePr>
          <p:cNvPr id="11" name="Table 10">
            <a:extLst>
              <a:ext uri="{FF2B5EF4-FFF2-40B4-BE49-F238E27FC236}">
                <a16:creationId xmlns:a16="http://schemas.microsoft.com/office/drawing/2014/main" xmlns="" id="{722B01B0-36FA-4F94-935F-1AA52FEEEB68}"/>
              </a:ext>
            </a:extLst>
          </p:cNvPr>
          <p:cNvGraphicFramePr>
            <a:graphicFrameLocks noGrp="1"/>
          </p:cNvGraphicFramePr>
          <p:nvPr>
            <p:extLst>
              <p:ext uri="{D42A27DB-BD31-4B8C-83A1-F6EECF244321}">
                <p14:modId xmlns:p14="http://schemas.microsoft.com/office/powerpoint/2010/main" val="527287194"/>
              </p:ext>
            </p:extLst>
          </p:nvPr>
        </p:nvGraphicFramePr>
        <p:xfrm>
          <a:off x="4961116" y="2827066"/>
          <a:ext cx="3146444" cy="2895065"/>
        </p:xfrm>
        <a:graphic>
          <a:graphicData uri="http://schemas.openxmlformats.org/drawingml/2006/table">
            <a:tbl>
              <a:tblPr firstRow="1" bandRow="1">
                <a:tableStyleId>{5940675A-B579-460E-94D1-54222C63F5DA}</a:tableStyleId>
              </a:tblPr>
              <a:tblGrid>
                <a:gridCol w="1573222">
                  <a:extLst>
                    <a:ext uri="{9D8B030D-6E8A-4147-A177-3AD203B41FA5}">
                      <a16:colId xmlns:a16="http://schemas.microsoft.com/office/drawing/2014/main" xmlns="" val="2356131300"/>
                    </a:ext>
                  </a:extLst>
                </a:gridCol>
                <a:gridCol w="1573222">
                  <a:extLst>
                    <a:ext uri="{9D8B030D-6E8A-4147-A177-3AD203B41FA5}">
                      <a16:colId xmlns:a16="http://schemas.microsoft.com/office/drawing/2014/main" xmlns="" val="4140606300"/>
                    </a:ext>
                  </a:extLst>
                </a:gridCol>
              </a:tblGrid>
              <a:tr h="827161">
                <a:tc>
                  <a:txBody>
                    <a:bodyPr/>
                    <a:lstStyle/>
                    <a:p>
                      <a:pPr algn="ctr"/>
                      <a:r>
                        <a:rPr lang="en-GB" sz="3000" b="1" dirty="0">
                          <a:latin typeface="Century Gothic" panose="020B0502020202020204" pitchFamily="34" charset="0"/>
                        </a:rPr>
                        <a:t>Tens</a:t>
                      </a:r>
                    </a:p>
                  </a:txBody>
                  <a:tcPr marL="193528" marR="193528" marT="96764" marB="967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000" b="1" dirty="0">
                          <a:latin typeface="Century Gothic" panose="020B0502020202020204" pitchFamily="34" charset="0"/>
                        </a:rPr>
                        <a:t>Ones</a:t>
                      </a:r>
                    </a:p>
                  </a:txBody>
                  <a:tcPr marL="193528" marR="193528" marT="96764" marB="967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4813138"/>
                  </a:ext>
                </a:extLst>
              </a:tr>
              <a:tr h="2067904">
                <a:tc>
                  <a:txBody>
                    <a:bodyPr/>
                    <a:lstStyle/>
                    <a:p>
                      <a:endParaRPr lang="en-GB" sz="3800" dirty="0"/>
                    </a:p>
                  </a:txBody>
                  <a:tcPr marL="193528" marR="193528" marT="96764" marB="9676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800" dirty="0"/>
                    </a:p>
                  </a:txBody>
                  <a:tcPr marL="193528" marR="193528" marT="96764" marB="9676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97856753"/>
                  </a:ext>
                </a:extLst>
              </a:tr>
            </a:tbl>
          </a:graphicData>
        </a:graphic>
      </p:graphicFrame>
      <p:grpSp>
        <p:nvGrpSpPr>
          <p:cNvPr id="31" name="Group 3">
            <a:extLst>
              <a:ext uri="{FF2B5EF4-FFF2-40B4-BE49-F238E27FC236}">
                <a16:creationId xmlns:a16="http://schemas.microsoft.com/office/drawing/2014/main" xmlns="" id="{3E534B01-9E3A-4722-8BCD-172389FEA903}"/>
              </a:ext>
            </a:extLst>
          </p:cNvPr>
          <p:cNvGrpSpPr>
            <a:grpSpLocks/>
          </p:cNvGrpSpPr>
          <p:nvPr/>
        </p:nvGrpSpPr>
        <p:grpSpPr bwMode="auto">
          <a:xfrm>
            <a:off x="0" y="6488989"/>
            <a:ext cx="1260476" cy="368300"/>
            <a:chOff x="1" y="6007"/>
            <a:chExt cx="794" cy="232"/>
          </a:xfrm>
        </p:grpSpPr>
        <p:pic>
          <p:nvPicPr>
            <p:cNvPr id="32" name="Picture 4">
              <a:extLst>
                <a:ext uri="{FF2B5EF4-FFF2-40B4-BE49-F238E27FC236}">
                  <a16:creationId xmlns:a16="http://schemas.microsoft.com/office/drawing/2014/main" xmlns="" id="{0FB49B0B-D1D2-41F4-B4C5-F6A1C22DC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 name="Rectangle 5">
              <a:extLst>
                <a:ext uri="{FF2B5EF4-FFF2-40B4-BE49-F238E27FC236}">
                  <a16:creationId xmlns:a16="http://schemas.microsoft.com/office/drawing/2014/main" xmlns="" id="{18479928-CF07-4359-803D-2213B11ADBE4}"/>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929633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Read the clues. Draw 2 possible answers in the grids.</a:t>
            </a: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 am less than 45 but more than 35. What numbers could I be?</a:t>
            </a: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Any number from 36 to 44, e.g.</a:t>
            </a: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xmlns="" id="{DCACF490-69D6-4E89-B7A1-F71C3CE5082F}"/>
              </a:ext>
            </a:extLst>
          </p:cNvPr>
          <p:cNvGraphicFramePr>
            <a:graphicFrameLocks noGrp="1"/>
          </p:cNvGraphicFramePr>
          <p:nvPr>
            <p:extLst>
              <p:ext uri="{D42A27DB-BD31-4B8C-83A1-F6EECF244321}">
                <p14:modId xmlns:p14="http://schemas.microsoft.com/office/powerpoint/2010/main" val="2314361320"/>
              </p:ext>
            </p:extLst>
          </p:nvPr>
        </p:nvGraphicFramePr>
        <p:xfrm>
          <a:off x="1036442" y="2827066"/>
          <a:ext cx="3146444" cy="2895065"/>
        </p:xfrm>
        <a:graphic>
          <a:graphicData uri="http://schemas.openxmlformats.org/drawingml/2006/table">
            <a:tbl>
              <a:tblPr firstRow="1" bandRow="1">
                <a:tableStyleId>{5940675A-B579-460E-94D1-54222C63F5DA}</a:tableStyleId>
              </a:tblPr>
              <a:tblGrid>
                <a:gridCol w="1573222">
                  <a:extLst>
                    <a:ext uri="{9D8B030D-6E8A-4147-A177-3AD203B41FA5}">
                      <a16:colId xmlns:a16="http://schemas.microsoft.com/office/drawing/2014/main" xmlns="" val="2356131300"/>
                    </a:ext>
                  </a:extLst>
                </a:gridCol>
                <a:gridCol w="1573222">
                  <a:extLst>
                    <a:ext uri="{9D8B030D-6E8A-4147-A177-3AD203B41FA5}">
                      <a16:colId xmlns:a16="http://schemas.microsoft.com/office/drawing/2014/main" xmlns="" val="4140606300"/>
                    </a:ext>
                  </a:extLst>
                </a:gridCol>
              </a:tblGrid>
              <a:tr h="827161">
                <a:tc>
                  <a:txBody>
                    <a:bodyPr/>
                    <a:lstStyle/>
                    <a:p>
                      <a:pPr algn="ctr"/>
                      <a:r>
                        <a:rPr lang="en-GB" sz="3000" b="1" dirty="0">
                          <a:latin typeface="Century Gothic" panose="020B0502020202020204" pitchFamily="34" charset="0"/>
                        </a:rPr>
                        <a:t>Tens</a:t>
                      </a:r>
                    </a:p>
                  </a:txBody>
                  <a:tcPr marL="193528" marR="193528" marT="96764" marB="967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000" b="1" dirty="0">
                          <a:latin typeface="Century Gothic" panose="020B0502020202020204" pitchFamily="34" charset="0"/>
                        </a:rPr>
                        <a:t>Ones</a:t>
                      </a:r>
                    </a:p>
                  </a:txBody>
                  <a:tcPr marL="193528" marR="193528" marT="96764" marB="967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4813138"/>
                  </a:ext>
                </a:extLst>
              </a:tr>
              <a:tr h="2067904">
                <a:tc>
                  <a:txBody>
                    <a:bodyPr/>
                    <a:lstStyle/>
                    <a:p>
                      <a:endParaRPr lang="en-GB" sz="3800"/>
                    </a:p>
                  </a:txBody>
                  <a:tcPr marL="193528" marR="193528" marT="96764" marB="9676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800" dirty="0"/>
                    </a:p>
                  </a:txBody>
                  <a:tcPr marL="193528" marR="193528" marT="96764" marB="9676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97856753"/>
                  </a:ext>
                </a:extLst>
              </a:tr>
            </a:tbl>
          </a:graphicData>
        </a:graphic>
      </p:graphicFrame>
      <p:graphicFrame>
        <p:nvGraphicFramePr>
          <p:cNvPr id="9" name="Table 8">
            <a:extLst>
              <a:ext uri="{FF2B5EF4-FFF2-40B4-BE49-F238E27FC236}">
                <a16:creationId xmlns:a16="http://schemas.microsoft.com/office/drawing/2014/main" xmlns="" id="{C4AD01D5-31F5-415D-B32C-FB88046B2C06}"/>
              </a:ext>
            </a:extLst>
          </p:cNvPr>
          <p:cNvGraphicFramePr>
            <a:graphicFrameLocks noGrp="1"/>
          </p:cNvGraphicFramePr>
          <p:nvPr>
            <p:extLst>
              <p:ext uri="{D42A27DB-BD31-4B8C-83A1-F6EECF244321}">
                <p14:modId xmlns:p14="http://schemas.microsoft.com/office/powerpoint/2010/main" val="2975258620"/>
              </p:ext>
            </p:extLst>
          </p:nvPr>
        </p:nvGraphicFramePr>
        <p:xfrm>
          <a:off x="4961116" y="2827066"/>
          <a:ext cx="3146444" cy="2895065"/>
        </p:xfrm>
        <a:graphic>
          <a:graphicData uri="http://schemas.openxmlformats.org/drawingml/2006/table">
            <a:tbl>
              <a:tblPr firstRow="1" bandRow="1">
                <a:tableStyleId>{5940675A-B579-460E-94D1-54222C63F5DA}</a:tableStyleId>
              </a:tblPr>
              <a:tblGrid>
                <a:gridCol w="1573222">
                  <a:extLst>
                    <a:ext uri="{9D8B030D-6E8A-4147-A177-3AD203B41FA5}">
                      <a16:colId xmlns:a16="http://schemas.microsoft.com/office/drawing/2014/main" xmlns="" val="2356131300"/>
                    </a:ext>
                  </a:extLst>
                </a:gridCol>
                <a:gridCol w="1573222">
                  <a:extLst>
                    <a:ext uri="{9D8B030D-6E8A-4147-A177-3AD203B41FA5}">
                      <a16:colId xmlns:a16="http://schemas.microsoft.com/office/drawing/2014/main" xmlns="" val="4140606300"/>
                    </a:ext>
                  </a:extLst>
                </a:gridCol>
              </a:tblGrid>
              <a:tr h="827161">
                <a:tc>
                  <a:txBody>
                    <a:bodyPr/>
                    <a:lstStyle/>
                    <a:p>
                      <a:pPr algn="ctr"/>
                      <a:r>
                        <a:rPr lang="en-GB" sz="3000" b="1" dirty="0">
                          <a:latin typeface="Century Gothic" panose="020B0502020202020204" pitchFamily="34" charset="0"/>
                        </a:rPr>
                        <a:t>Tens</a:t>
                      </a:r>
                    </a:p>
                  </a:txBody>
                  <a:tcPr marL="193528" marR="193528" marT="96764" marB="967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000" b="1" dirty="0">
                          <a:latin typeface="Century Gothic" panose="020B0502020202020204" pitchFamily="34" charset="0"/>
                        </a:rPr>
                        <a:t>Ones</a:t>
                      </a:r>
                    </a:p>
                  </a:txBody>
                  <a:tcPr marL="193528" marR="193528" marT="96764" marB="967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4813138"/>
                  </a:ext>
                </a:extLst>
              </a:tr>
              <a:tr h="2067904">
                <a:tc>
                  <a:txBody>
                    <a:bodyPr/>
                    <a:lstStyle/>
                    <a:p>
                      <a:endParaRPr lang="en-GB" sz="3800" dirty="0"/>
                    </a:p>
                  </a:txBody>
                  <a:tcPr marL="193528" marR="193528" marT="96764" marB="9676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800" dirty="0"/>
                    </a:p>
                  </a:txBody>
                  <a:tcPr marL="193528" marR="193528" marT="96764" marB="9676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97856753"/>
                  </a:ext>
                </a:extLst>
              </a:tr>
            </a:tbl>
          </a:graphicData>
        </a:graphic>
      </p:graphicFrame>
      <p:sp>
        <p:nvSpPr>
          <p:cNvPr id="10" name="Oval 9">
            <a:extLst>
              <a:ext uri="{FF2B5EF4-FFF2-40B4-BE49-F238E27FC236}">
                <a16:creationId xmlns:a16="http://schemas.microsoft.com/office/drawing/2014/main" xmlns="" id="{0B3A06F5-D398-425D-BE77-5BD72281C4D1}"/>
              </a:ext>
            </a:extLst>
          </p:cNvPr>
          <p:cNvSpPr/>
          <p:nvPr/>
        </p:nvSpPr>
        <p:spPr>
          <a:xfrm>
            <a:off x="1290574" y="3801765"/>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xmlns="" id="{64310477-0BEF-490A-86A8-3735F09BB29D}"/>
              </a:ext>
            </a:extLst>
          </p:cNvPr>
          <p:cNvSpPr/>
          <p:nvPr/>
        </p:nvSpPr>
        <p:spPr>
          <a:xfrm>
            <a:off x="2041492" y="4094598"/>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xmlns="" id="{853207FF-4046-44A3-99CA-1EF565DF1356}"/>
              </a:ext>
            </a:extLst>
          </p:cNvPr>
          <p:cNvSpPr/>
          <p:nvPr/>
        </p:nvSpPr>
        <p:spPr>
          <a:xfrm>
            <a:off x="1479733" y="4501684"/>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xmlns="" id="{316EB293-68BC-47D4-BBEA-7FB0125B9881}"/>
              </a:ext>
            </a:extLst>
          </p:cNvPr>
          <p:cNvSpPr/>
          <p:nvPr/>
        </p:nvSpPr>
        <p:spPr>
          <a:xfrm>
            <a:off x="2885196" y="3800668"/>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xmlns="" id="{EFA8B651-58A2-4EFD-A763-FF9B0534EF3C}"/>
              </a:ext>
            </a:extLst>
          </p:cNvPr>
          <p:cNvSpPr/>
          <p:nvPr/>
        </p:nvSpPr>
        <p:spPr>
          <a:xfrm>
            <a:off x="2757699" y="4739283"/>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xmlns="" id="{579E8819-EDF1-48FC-8F53-7CE689564502}"/>
              </a:ext>
            </a:extLst>
          </p:cNvPr>
          <p:cNvSpPr/>
          <p:nvPr/>
        </p:nvSpPr>
        <p:spPr>
          <a:xfrm>
            <a:off x="3534041" y="390063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xmlns="" id="{8FFF1657-021C-4E82-932B-11B408BDB7AC}"/>
              </a:ext>
            </a:extLst>
          </p:cNvPr>
          <p:cNvSpPr/>
          <p:nvPr/>
        </p:nvSpPr>
        <p:spPr>
          <a:xfrm>
            <a:off x="3112189" y="4274598"/>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xmlns="" id="{B465EBD5-6D8B-47C9-B4DD-0D3314D5DB5C}"/>
              </a:ext>
            </a:extLst>
          </p:cNvPr>
          <p:cNvSpPr/>
          <p:nvPr/>
        </p:nvSpPr>
        <p:spPr>
          <a:xfrm>
            <a:off x="3636153" y="4533023"/>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xmlns="" id="{D85AF276-148B-4EB7-8F6A-496CCAF17794}"/>
              </a:ext>
            </a:extLst>
          </p:cNvPr>
          <p:cNvSpPr/>
          <p:nvPr/>
        </p:nvSpPr>
        <p:spPr>
          <a:xfrm>
            <a:off x="3343350" y="4985410"/>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xmlns="" id="{5AAC31E0-C26C-4F08-88BF-D09A653A005A}"/>
              </a:ext>
            </a:extLst>
          </p:cNvPr>
          <p:cNvSpPr/>
          <p:nvPr/>
        </p:nvSpPr>
        <p:spPr>
          <a:xfrm>
            <a:off x="5220924" y="4410045"/>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xmlns="" id="{188FD467-5FE2-4F1D-9CEC-5B6E05A6D589}"/>
              </a:ext>
            </a:extLst>
          </p:cNvPr>
          <p:cNvSpPr/>
          <p:nvPr/>
        </p:nvSpPr>
        <p:spPr>
          <a:xfrm>
            <a:off x="5961492" y="409792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xmlns="" id="{C8C86AC8-F349-4F2F-A77D-25BEB6BFB49F}"/>
              </a:ext>
            </a:extLst>
          </p:cNvPr>
          <p:cNvSpPr/>
          <p:nvPr/>
        </p:nvSpPr>
        <p:spPr>
          <a:xfrm>
            <a:off x="5400924" y="3817960"/>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xmlns="" id="{29A65E2F-381A-4AE0-ADCD-739D9501062C}"/>
              </a:ext>
            </a:extLst>
          </p:cNvPr>
          <p:cNvSpPr/>
          <p:nvPr/>
        </p:nvSpPr>
        <p:spPr>
          <a:xfrm>
            <a:off x="7333041" y="3914598"/>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xmlns="" id="{2D28E062-3127-445B-AA67-77E249C27F8E}"/>
              </a:ext>
            </a:extLst>
          </p:cNvPr>
          <p:cNvSpPr/>
          <p:nvPr/>
        </p:nvSpPr>
        <p:spPr>
          <a:xfrm>
            <a:off x="6971776" y="4410045"/>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xmlns="" id="{7B604497-4565-407D-BAD2-E898830CC211}"/>
              </a:ext>
            </a:extLst>
          </p:cNvPr>
          <p:cNvSpPr/>
          <p:nvPr/>
        </p:nvSpPr>
        <p:spPr>
          <a:xfrm>
            <a:off x="5752564" y="478398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3">
            <a:extLst>
              <a:ext uri="{FF2B5EF4-FFF2-40B4-BE49-F238E27FC236}">
                <a16:creationId xmlns:a16="http://schemas.microsoft.com/office/drawing/2014/main" xmlns="" id="{00D5DF93-7118-483D-A451-6751CC5036E6}"/>
              </a:ext>
            </a:extLst>
          </p:cNvPr>
          <p:cNvGrpSpPr>
            <a:grpSpLocks/>
          </p:cNvGrpSpPr>
          <p:nvPr/>
        </p:nvGrpSpPr>
        <p:grpSpPr bwMode="auto">
          <a:xfrm>
            <a:off x="0" y="6488989"/>
            <a:ext cx="1260476" cy="368300"/>
            <a:chOff x="1" y="6007"/>
            <a:chExt cx="794" cy="232"/>
          </a:xfrm>
        </p:grpSpPr>
        <p:pic>
          <p:nvPicPr>
            <p:cNvPr id="30" name="Picture 4">
              <a:extLst>
                <a:ext uri="{FF2B5EF4-FFF2-40B4-BE49-F238E27FC236}">
                  <a16:creationId xmlns:a16="http://schemas.microsoft.com/office/drawing/2014/main" xmlns="" id="{C184F1CC-D8A1-4A75-AD59-DD4561E3A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 name="Rectangle 5">
              <a:extLst>
                <a:ext uri="{FF2B5EF4-FFF2-40B4-BE49-F238E27FC236}">
                  <a16:creationId xmlns:a16="http://schemas.microsoft.com/office/drawing/2014/main" xmlns="" id="{5F292F9E-D540-40C5-9A4C-86F3A9E0EA0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071900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Label the number line to show:</a:t>
            </a:r>
          </a:p>
          <a:p>
            <a:endParaRPr lang="en-GB" sz="2000" b="1" dirty="0">
              <a:solidFill>
                <a:schemeClr val="tx1"/>
              </a:solidFill>
              <a:latin typeface="Century Gothic" panose="020B0502020202020204" pitchFamily="34" charset="0"/>
            </a:endParaRPr>
          </a:p>
          <a:p>
            <a:pPr marL="342900" indent="-342900" algn="ctr">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A number less than 30 but more than 20.</a:t>
            </a:r>
          </a:p>
          <a:p>
            <a:pPr marL="342900" indent="-342900" algn="ctr">
              <a:buFont typeface="Arial" panose="020B0604020202020204" pitchFamily="34" charset="0"/>
              <a:buChar char="•"/>
            </a:pPr>
            <a:endParaRPr lang="en-GB" sz="2000" b="1" dirty="0">
              <a:solidFill>
                <a:schemeClr val="tx1"/>
              </a:solidFill>
              <a:latin typeface="Century Gothic" panose="020B0502020202020204" pitchFamily="34" charset="0"/>
              <a:sym typeface="Wingdings" panose="05000000000000000000" pitchFamily="2" charset="2"/>
            </a:endParaRPr>
          </a:p>
          <a:p>
            <a:pPr marL="342900" indent="-342900" algn="ctr">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A number more than 30 with less than 6 ones.</a:t>
            </a: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endParaRPr lang="en-GB" sz="2400" dirty="0">
              <a:solidFill>
                <a:schemeClr val="tx1"/>
              </a:solidFill>
              <a:latin typeface="SassoonCRInfantMedium" panose="02000603020000020003" pitchFamily="2" charset="0"/>
              <a:sym typeface="Wingdings" panose="05000000000000000000" pitchFamily="2" charset="2"/>
            </a:endParaRPr>
          </a:p>
          <a:p>
            <a:endParaRPr lang="en-GB" sz="2400" dirty="0">
              <a:solidFill>
                <a:schemeClr val="tx1"/>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cxnSp>
        <p:nvCxnSpPr>
          <p:cNvPr id="12" name="Straight Arrow Connector 11">
            <a:extLst>
              <a:ext uri="{FF2B5EF4-FFF2-40B4-BE49-F238E27FC236}">
                <a16:creationId xmlns:a16="http://schemas.microsoft.com/office/drawing/2014/main" xmlns="" id="{74401C8C-D10A-4011-B560-965F1C5C9207}"/>
              </a:ext>
            </a:extLst>
          </p:cNvPr>
          <p:cNvCxnSpPr>
            <a:cxnSpLocks/>
          </p:cNvCxnSpPr>
          <p:nvPr/>
        </p:nvCxnSpPr>
        <p:spPr>
          <a:xfrm>
            <a:off x="712332" y="4531577"/>
            <a:ext cx="792112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493452A-56A3-419A-883E-A0833C6CA167}"/>
              </a:ext>
            </a:extLst>
          </p:cNvPr>
          <p:cNvCxnSpPr/>
          <p:nvPr/>
        </p:nvCxnSpPr>
        <p:spPr>
          <a:xfrm>
            <a:off x="723624" y="4177375"/>
            <a:ext cx="0" cy="72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7A92BC0-CC6A-475C-A9D6-848CC868C1A2}"/>
              </a:ext>
            </a:extLst>
          </p:cNvPr>
          <p:cNvCxnSpPr/>
          <p:nvPr/>
        </p:nvCxnSpPr>
        <p:spPr>
          <a:xfrm>
            <a:off x="7825147" y="4171577"/>
            <a:ext cx="0" cy="72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51C766B9-43B2-44A9-87E3-3BECF479E3D9}"/>
              </a:ext>
            </a:extLst>
          </p:cNvPr>
          <p:cNvSpPr txBox="1"/>
          <p:nvPr/>
        </p:nvSpPr>
        <p:spPr>
          <a:xfrm>
            <a:off x="447696" y="4833016"/>
            <a:ext cx="885802" cy="553998"/>
          </a:xfrm>
          <a:prstGeom prst="rect">
            <a:avLst/>
          </a:prstGeom>
          <a:noFill/>
        </p:spPr>
        <p:txBody>
          <a:bodyPr wrap="square" rtlCol="0">
            <a:spAutoFit/>
          </a:bodyPr>
          <a:lstStyle/>
          <a:p>
            <a:r>
              <a:rPr lang="en-GB" sz="3000" b="1" dirty="0">
                <a:latin typeface="Century Gothic" panose="020B0502020202020204" pitchFamily="34" charset="0"/>
              </a:rPr>
              <a:t>20</a:t>
            </a:r>
          </a:p>
        </p:txBody>
      </p:sp>
      <p:sp>
        <p:nvSpPr>
          <p:cNvPr id="20" name="TextBox 19">
            <a:extLst>
              <a:ext uri="{FF2B5EF4-FFF2-40B4-BE49-F238E27FC236}">
                <a16:creationId xmlns:a16="http://schemas.microsoft.com/office/drawing/2014/main" xmlns="" id="{0B356B2E-0E33-4A2F-A113-C86031B50DAB}"/>
              </a:ext>
            </a:extLst>
          </p:cNvPr>
          <p:cNvSpPr txBox="1"/>
          <p:nvPr/>
        </p:nvSpPr>
        <p:spPr>
          <a:xfrm>
            <a:off x="7524151" y="4878762"/>
            <a:ext cx="819749" cy="553998"/>
          </a:xfrm>
          <a:prstGeom prst="rect">
            <a:avLst/>
          </a:prstGeom>
          <a:noFill/>
        </p:spPr>
        <p:txBody>
          <a:bodyPr wrap="square" rtlCol="0">
            <a:spAutoFit/>
          </a:bodyPr>
          <a:lstStyle/>
          <a:p>
            <a:r>
              <a:rPr lang="en-GB" sz="3000" b="1" dirty="0">
                <a:latin typeface="Century Gothic" panose="020B0502020202020204" pitchFamily="34" charset="0"/>
              </a:rPr>
              <a:t>40</a:t>
            </a:r>
          </a:p>
        </p:txBody>
      </p:sp>
      <p:grpSp>
        <p:nvGrpSpPr>
          <p:cNvPr id="25" name="Group 3">
            <a:extLst>
              <a:ext uri="{FF2B5EF4-FFF2-40B4-BE49-F238E27FC236}">
                <a16:creationId xmlns:a16="http://schemas.microsoft.com/office/drawing/2014/main" xmlns="" id="{EA921D48-7AF3-423C-88DF-33DA4ABAC99F}"/>
              </a:ext>
            </a:extLst>
          </p:cNvPr>
          <p:cNvGrpSpPr>
            <a:grpSpLocks/>
          </p:cNvGrpSpPr>
          <p:nvPr/>
        </p:nvGrpSpPr>
        <p:grpSpPr bwMode="auto">
          <a:xfrm>
            <a:off x="0" y="6488989"/>
            <a:ext cx="1260476" cy="368300"/>
            <a:chOff x="1" y="6007"/>
            <a:chExt cx="794" cy="232"/>
          </a:xfrm>
        </p:grpSpPr>
        <p:pic>
          <p:nvPicPr>
            <p:cNvPr id="26" name="Picture 4">
              <a:extLst>
                <a:ext uri="{FF2B5EF4-FFF2-40B4-BE49-F238E27FC236}">
                  <a16:creationId xmlns:a16="http://schemas.microsoft.com/office/drawing/2014/main" xmlns="" id="{6E134284-D156-466F-9D39-47062BA58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5">
              <a:extLst>
                <a:ext uri="{FF2B5EF4-FFF2-40B4-BE49-F238E27FC236}">
                  <a16:creationId xmlns:a16="http://schemas.microsoft.com/office/drawing/2014/main" xmlns="" id="{FB6776B4-1FF1-434D-B292-EBE53FDDB7E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183651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Label the number line to show:</a:t>
            </a:r>
          </a:p>
          <a:p>
            <a:endParaRPr lang="en-GB" sz="2000" b="1" dirty="0">
              <a:solidFill>
                <a:schemeClr val="tx1"/>
              </a:solidFill>
              <a:latin typeface="Century Gothic" panose="020B0502020202020204" pitchFamily="34" charset="0"/>
            </a:endParaRPr>
          </a:p>
          <a:p>
            <a:pPr marL="342900" indent="-342900" algn="ctr">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A number less than 30 but more than 20.  </a:t>
            </a:r>
          </a:p>
          <a:p>
            <a:pPr algn="ctr"/>
            <a:r>
              <a:rPr lang="en-GB" sz="2000" b="1" dirty="0">
                <a:solidFill>
                  <a:srgbClr val="FF0000"/>
                </a:solidFill>
                <a:latin typeface="Century Gothic" panose="020B0502020202020204" pitchFamily="34" charset="0"/>
                <a:sym typeface="Wingdings" panose="05000000000000000000" pitchFamily="2" charset="2"/>
              </a:rPr>
              <a:t>Answers between 21 and 29</a:t>
            </a:r>
            <a:endParaRPr lang="en-GB" sz="2000" b="1" dirty="0">
              <a:solidFill>
                <a:schemeClr val="tx1"/>
              </a:solidFill>
              <a:latin typeface="Century Gothic" panose="020B0502020202020204" pitchFamily="34" charset="0"/>
              <a:sym typeface="Wingdings" panose="05000000000000000000" pitchFamily="2" charset="2"/>
            </a:endParaRPr>
          </a:p>
          <a:p>
            <a:pPr marL="342900" indent="-342900" algn="ctr">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A number more than 30 with less than 6 ones. </a:t>
            </a:r>
          </a:p>
          <a:p>
            <a:pPr algn="ctr"/>
            <a:r>
              <a:rPr lang="en-GB" sz="2000" b="1" dirty="0">
                <a:solidFill>
                  <a:srgbClr val="FF0000"/>
                </a:solidFill>
                <a:latin typeface="Century Gothic" panose="020B0502020202020204" pitchFamily="34" charset="0"/>
                <a:sym typeface="Wingdings" panose="05000000000000000000" pitchFamily="2" charset="2"/>
              </a:rPr>
              <a:t>Answers between 31 and 35. </a:t>
            </a:r>
          </a:p>
          <a:p>
            <a:pPr marL="342900" indent="-342900">
              <a:buFont typeface="Arial" panose="020B0604020202020204" pitchFamily="34" charset="0"/>
              <a:buChar char="•"/>
            </a:pPr>
            <a:endParaRPr lang="en-GB" sz="2000" b="1" dirty="0">
              <a:solidFill>
                <a:srgbClr val="FF0000"/>
              </a:solidFill>
              <a:latin typeface="Century Gothic" panose="020B0502020202020204" pitchFamily="34" charset="0"/>
              <a:sym typeface="Wingdings" panose="05000000000000000000" pitchFamily="2" charset="2"/>
            </a:endParaRPr>
          </a:p>
          <a:p>
            <a:pPr algn="ctr"/>
            <a:r>
              <a:rPr lang="en-GB" sz="2000" b="1" dirty="0">
                <a:solidFill>
                  <a:srgbClr val="FF0000"/>
                </a:solidFill>
                <a:latin typeface="Century Gothic" panose="020B0502020202020204" pitchFamily="34" charset="0"/>
                <a:sym typeface="Wingdings" panose="05000000000000000000" pitchFamily="2" charset="2"/>
              </a:rPr>
              <a:t>Various possible answers, for example: </a:t>
            </a: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endParaRPr lang="en-GB" sz="2400" dirty="0">
              <a:solidFill>
                <a:schemeClr val="tx1"/>
              </a:solidFill>
              <a:latin typeface="SassoonCRInfantMedium" panose="02000603020000020003" pitchFamily="2" charset="0"/>
              <a:sym typeface="Wingdings" panose="05000000000000000000" pitchFamily="2" charset="2"/>
            </a:endParaRPr>
          </a:p>
          <a:p>
            <a:endParaRPr lang="en-GB" sz="2400" dirty="0">
              <a:solidFill>
                <a:schemeClr val="tx1"/>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cxnSp>
        <p:nvCxnSpPr>
          <p:cNvPr id="29" name="Straight Arrow Connector 28">
            <a:extLst>
              <a:ext uri="{FF2B5EF4-FFF2-40B4-BE49-F238E27FC236}">
                <a16:creationId xmlns:a16="http://schemas.microsoft.com/office/drawing/2014/main" xmlns="" id="{B25ED29B-EAA5-4183-A26F-73CB59C7FA99}"/>
              </a:ext>
            </a:extLst>
          </p:cNvPr>
          <p:cNvCxnSpPr>
            <a:cxnSpLocks/>
          </p:cNvCxnSpPr>
          <p:nvPr/>
        </p:nvCxnSpPr>
        <p:spPr>
          <a:xfrm>
            <a:off x="712332" y="4531577"/>
            <a:ext cx="792112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18473E4F-C557-43F2-946F-C37001503654}"/>
              </a:ext>
            </a:extLst>
          </p:cNvPr>
          <p:cNvCxnSpPr/>
          <p:nvPr/>
        </p:nvCxnSpPr>
        <p:spPr>
          <a:xfrm>
            <a:off x="723624" y="4177375"/>
            <a:ext cx="0" cy="72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E3E8E4F1-782B-4F13-84AC-FDB0B9A4FE23}"/>
              </a:ext>
            </a:extLst>
          </p:cNvPr>
          <p:cNvCxnSpPr/>
          <p:nvPr/>
        </p:nvCxnSpPr>
        <p:spPr>
          <a:xfrm>
            <a:off x="7825147" y="4171577"/>
            <a:ext cx="0" cy="72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886319D4-DDFB-4750-A84C-63B11FEFDBA8}"/>
              </a:ext>
            </a:extLst>
          </p:cNvPr>
          <p:cNvSpPr txBox="1"/>
          <p:nvPr/>
        </p:nvSpPr>
        <p:spPr>
          <a:xfrm>
            <a:off x="447696" y="4833016"/>
            <a:ext cx="885802" cy="553998"/>
          </a:xfrm>
          <a:prstGeom prst="rect">
            <a:avLst/>
          </a:prstGeom>
          <a:noFill/>
        </p:spPr>
        <p:txBody>
          <a:bodyPr wrap="square" rtlCol="0">
            <a:spAutoFit/>
          </a:bodyPr>
          <a:lstStyle/>
          <a:p>
            <a:r>
              <a:rPr lang="en-GB" sz="3000" b="1" dirty="0">
                <a:latin typeface="Century Gothic" panose="020B0502020202020204" pitchFamily="34" charset="0"/>
              </a:rPr>
              <a:t>20</a:t>
            </a:r>
          </a:p>
        </p:txBody>
      </p:sp>
      <p:sp>
        <p:nvSpPr>
          <p:cNvPr id="33" name="TextBox 32">
            <a:extLst>
              <a:ext uri="{FF2B5EF4-FFF2-40B4-BE49-F238E27FC236}">
                <a16:creationId xmlns:a16="http://schemas.microsoft.com/office/drawing/2014/main" xmlns="" id="{7265E7E0-1E39-48AE-A7E2-CBF84992EA42}"/>
              </a:ext>
            </a:extLst>
          </p:cNvPr>
          <p:cNvSpPr txBox="1"/>
          <p:nvPr/>
        </p:nvSpPr>
        <p:spPr>
          <a:xfrm>
            <a:off x="7524151" y="4878762"/>
            <a:ext cx="819749" cy="553998"/>
          </a:xfrm>
          <a:prstGeom prst="rect">
            <a:avLst/>
          </a:prstGeom>
          <a:noFill/>
        </p:spPr>
        <p:txBody>
          <a:bodyPr wrap="square" rtlCol="0">
            <a:spAutoFit/>
          </a:bodyPr>
          <a:lstStyle/>
          <a:p>
            <a:r>
              <a:rPr lang="en-GB" sz="3000" b="1" dirty="0">
                <a:latin typeface="Century Gothic" panose="020B0502020202020204" pitchFamily="34" charset="0"/>
              </a:rPr>
              <a:t>40</a:t>
            </a:r>
          </a:p>
        </p:txBody>
      </p:sp>
      <p:cxnSp>
        <p:nvCxnSpPr>
          <p:cNvPr id="34" name="Straight Connector 33">
            <a:extLst>
              <a:ext uri="{FF2B5EF4-FFF2-40B4-BE49-F238E27FC236}">
                <a16:creationId xmlns:a16="http://schemas.microsoft.com/office/drawing/2014/main" xmlns="" id="{7826F5D2-C9C2-473B-BF03-42244DA470F3}"/>
              </a:ext>
            </a:extLst>
          </p:cNvPr>
          <p:cNvCxnSpPr/>
          <p:nvPr/>
        </p:nvCxnSpPr>
        <p:spPr>
          <a:xfrm>
            <a:off x="2559716" y="4217402"/>
            <a:ext cx="0" cy="540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15AB1EF1-F73C-46DD-9944-3FDCA4699A79}"/>
              </a:ext>
            </a:extLst>
          </p:cNvPr>
          <p:cNvCxnSpPr/>
          <p:nvPr/>
        </p:nvCxnSpPr>
        <p:spPr>
          <a:xfrm>
            <a:off x="4672416" y="4217402"/>
            <a:ext cx="0" cy="540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7E733BC7-032D-417D-92A8-AA07B569767A}"/>
              </a:ext>
            </a:extLst>
          </p:cNvPr>
          <p:cNvSpPr txBox="1"/>
          <p:nvPr/>
        </p:nvSpPr>
        <p:spPr>
          <a:xfrm>
            <a:off x="2272781" y="4674906"/>
            <a:ext cx="761960" cy="553998"/>
          </a:xfrm>
          <a:prstGeom prst="rect">
            <a:avLst/>
          </a:prstGeom>
          <a:noFill/>
        </p:spPr>
        <p:txBody>
          <a:bodyPr wrap="square" rtlCol="0">
            <a:spAutoFit/>
          </a:bodyPr>
          <a:lstStyle/>
          <a:p>
            <a:r>
              <a:rPr lang="en-GB" sz="3000" b="1" dirty="0">
                <a:solidFill>
                  <a:srgbClr val="FF0000"/>
                </a:solidFill>
                <a:latin typeface="Century Gothic" panose="020B0502020202020204" pitchFamily="34" charset="0"/>
              </a:rPr>
              <a:t>25</a:t>
            </a:r>
          </a:p>
        </p:txBody>
      </p:sp>
      <p:sp>
        <p:nvSpPr>
          <p:cNvPr id="37" name="TextBox 36">
            <a:extLst>
              <a:ext uri="{FF2B5EF4-FFF2-40B4-BE49-F238E27FC236}">
                <a16:creationId xmlns:a16="http://schemas.microsoft.com/office/drawing/2014/main" xmlns="" id="{026D058B-1F66-4FFB-87FF-97A2A3670BBD}"/>
              </a:ext>
            </a:extLst>
          </p:cNvPr>
          <p:cNvSpPr txBox="1"/>
          <p:nvPr/>
        </p:nvSpPr>
        <p:spPr>
          <a:xfrm>
            <a:off x="4345394" y="4674906"/>
            <a:ext cx="654043" cy="553998"/>
          </a:xfrm>
          <a:prstGeom prst="rect">
            <a:avLst/>
          </a:prstGeom>
          <a:noFill/>
        </p:spPr>
        <p:txBody>
          <a:bodyPr wrap="square" rtlCol="0">
            <a:spAutoFit/>
          </a:bodyPr>
          <a:lstStyle/>
          <a:p>
            <a:r>
              <a:rPr lang="en-GB" sz="3000" b="1" dirty="0">
                <a:solidFill>
                  <a:srgbClr val="FF0000"/>
                </a:solidFill>
                <a:latin typeface="Century Gothic" panose="020B0502020202020204" pitchFamily="34" charset="0"/>
              </a:rPr>
              <a:t>31</a:t>
            </a:r>
          </a:p>
        </p:txBody>
      </p:sp>
      <p:grpSp>
        <p:nvGrpSpPr>
          <p:cNvPr id="20" name="Group 3">
            <a:extLst>
              <a:ext uri="{FF2B5EF4-FFF2-40B4-BE49-F238E27FC236}">
                <a16:creationId xmlns:a16="http://schemas.microsoft.com/office/drawing/2014/main" xmlns="" id="{353F8B9E-97D3-4493-BB24-668E0E05A83C}"/>
              </a:ext>
            </a:extLst>
          </p:cNvPr>
          <p:cNvGrpSpPr>
            <a:grpSpLocks/>
          </p:cNvGrpSpPr>
          <p:nvPr/>
        </p:nvGrpSpPr>
        <p:grpSpPr bwMode="auto">
          <a:xfrm>
            <a:off x="0" y="6488989"/>
            <a:ext cx="1260476" cy="368300"/>
            <a:chOff x="1" y="6007"/>
            <a:chExt cx="794" cy="232"/>
          </a:xfrm>
        </p:grpSpPr>
        <p:pic>
          <p:nvPicPr>
            <p:cNvPr id="21" name="Picture 4">
              <a:extLst>
                <a:ext uri="{FF2B5EF4-FFF2-40B4-BE49-F238E27FC236}">
                  <a16:creationId xmlns:a16="http://schemas.microsoft.com/office/drawing/2014/main" xmlns="" id="{A88BCDB5-F037-4394-90CD-5C5436E8B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5">
              <a:extLst>
                <a:ext uri="{FF2B5EF4-FFF2-40B4-BE49-F238E27FC236}">
                  <a16:creationId xmlns:a16="http://schemas.microsoft.com/office/drawing/2014/main" xmlns="" id="{D213E4F1-6811-4D22-A31C-B9A681A5267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347297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xmlns="" id="{2D6CD3FD-DD2B-4328-8055-8988C6C6BCC3}"/>
              </a:ext>
            </a:extLst>
          </p:cNvPr>
          <p:cNvSpPr/>
          <p:nvPr/>
        </p:nvSpPr>
        <p:spPr>
          <a:xfrm>
            <a:off x="275303" y="264118"/>
            <a:ext cx="8593393" cy="62096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GB" sz="2800" dirty="0">
              <a:solidFill>
                <a:srgbClr val="E7E6E6">
                  <a:lumMod val="25000"/>
                </a:srgbClr>
              </a:solidFill>
              <a:latin typeface="SassoonCRInfantMedium" panose="02000603020000020003" pitchFamily="2" charset="0"/>
            </a:endParaRPr>
          </a:p>
        </p:txBody>
      </p:sp>
      <p:grpSp>
        <p:nvGrpSpPr>
          <p:cNvPr id="21" name="Group 3">
            <a:extLst>
              <a:ext uri="{FF2B5EF4-FFF2-40B4-BE49-F238E27FC236}">
                <a16:creationId xmlns:a16="http://schemas.microsoft.com/office/drawing/2014/main" xmlns="" id="{80A38E0A-FF66-4F5F-AA0F-502393592605}"/>
              </a:ext>
            </a:extLst>
          </p:cNvPr>
          <p:cNvGrpSpPr>
            <a:grpSpLocks/>
          </p:cNvGrpSpPr>
          <p:nvPr/>
        </p:nvGrpSpPr>
        <p:grpSpPr bwMode="auto">
          <a:xfrm>
            <a:off x="0" y="6488989"/>
            <a:ext cx="1260476" cy="368300"/>
            <a:chOff x="1" y="6007"/>
            <a:chExt cx="794" cy="232"/>
          </a:xfrm>
        </p:grpSpPr>
        <p:pic>
          <p:nvPicPr>
            <p:cNvPr id="22" name="Picture 4">
              <a:extLst>
                <a:ext uri="{FF2B5EF4-FFF2-40B4-BE49-F238E27FC236}">
                  <a16:creationId xmlns:a16="http://schemas.microsoft.com/office/drawing/2014/main" xmlns="" id="{B6103E43-B8E8-4E27-B066-6C20994FB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Rectangle 5">
              <a:extLst>
                <a:ext uri="{FF2B5EF4-FFF2-40B4-BE49-F238E27FC236}">
                  <a16:creationId xmlns:a16="http://schemas.microsoft.com/office/drawing/2014/main" xmlns="" id="{5A38797B-FEC9-4468-87E5-60441937656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4" name="Picture 23">
            <a:extLst>
              <a:ext uri="{FF2B5EF4-FFF2-40B4-BE49-F238E27FC236}">
                <a16:creationId xmlns:a16="http://schemas.microsoft.com/office/drawing/2014/main" xmlns="" id="{3EDDDB86-2478-4B7A-B7E7-BAD665F781C2}"/>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5" name="Rectangle 24">
            <a:extLst>
              <a:ext uri="{FF2B5EF4-FFF2-40B4-BE49-F238E27FC236}">
                <a16:creationId xmlns:a16="http://schemas.microsoft.com/office/drawing/2014/main" xmlns="" id="{357CB179-FA52-4FEB-A8B0-E8796897A3BD}"/>
              </a:ext>
            </a:extLst>
          </p:cNvPr>
          <p:cNvSpPr/>
          <p:nvPr/>
        </p:nvSpPr>
        <p:spPr>
          <a:xfrm>
            <a:off x="275303" y="264118"/>
            <a:ext cx="8593393" cy="62096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Rayyan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why.</a:t>
            </a:r>
          </a:p>
          <a:p>
            <a:pPr lvl="0"/>
            <a:endParaRPr lang="en-GB" sz="2800" dirty="0">
              <a:solidFill>
                <a:srgbClr val="E7E6E6">
                  <a:lumMod val="25000"/>
                </a:srgbClr>
              </a:solidFill>
              <a:latin typeface="SassoonCRInfantMedium" panose="02000603020000020003" pitchFamily="2" charset="0"/>
            </a:endParaRPr>
          </a:p>
        </p:txBody>
      </p:sp>
      <p:sp>
        <p:nvSpPr>
          <p:cNvPr id="26" name="Speech Bubble: Oval 25">
            <a:extLst>
              <a:ext uri="{FF2B5EF4-FFF2-40B4-BE49-F238E27FC236}">
                <a16:creationId xmlns:a16="http://schemas.microsoft.com/office/drawing/2014/main" xmlns="" id="{BC42D0D9-68FE-4976-A661-153537769325}"/>
              </a:ext>
            </a:extLst>
          </p:cNvPr>
          <p:cNvSpPr/>
          <p:nvPr/>
        </p:nvSpPr>
        <p:spPr>
          <a:xfrm>
            <a:off x="3865520" y="1173480"/>
            <a:ext cx="4569820" cy="2019300"/>
          </a:xfrm>
          <a:prstGeom prst="wedgeEllipseCallout">
            <a:avLst>
              <a:gd name="adj1" fmla="val -62890"/>
              <a:gd name="adj2" fmla="val 2376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My number is equal to 6 tens and 4 ones and is &gt; 65.</a:t>
            </a:r>
          </a:p>
        </p:txBody>
      </p:sp>
    </p:spTree>
    <p:extLst>
      <p:ext uri="{BB962C8B-B14F-4D97-AF65-F5344CB8AC3E}">
        <p14:creationId xmlns:p14="http://schemas.microsoft.com/office/powerpoint/2010/main" val="3339905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xmlns="" id="{2D6CD3FD-DD2B-4328-8055-8988C6C6BCC3}"/>
              </a:ext>
            </a:extLst>
          </p:cNvPr>
          <p:cNvSpPr/>
          <p:nvPr/>
        </p:nvSpPr>
        <p:spPr>
          <a:xfrm>
            <a:off x="275303" y="264118"/>
            <a:ext cx="8593393" cy="62096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GB" sz="2800" dirty="0">
              <a:solidFill>
                <a:srgbClr val="E7E6E6">
                  <a:lumMod val="25000"/>
                </a:srgbClr>
              </a:solidFill>
              <a:latin typeface="SassoonCRInfantMedium" panose="02000603020000020003" pitchFamily="2" charset="0"/>
            </a:endParaRPr>
          </a:p>
        </p:txBody>
      </p:sp>
      <p:grpSp>
        <p:nvGrpSpPr>
          <p:cNvPr id="21" name="Group 3">
            <a:extLst>
              <a:ext uri="{FF2B5EF4-FFF2-40B4-BE49-F238E27FC236}">
                <a16:creationId xmlns:a16="http://schemas.microsoft.com/office/drawing/2014/main" xmlns="" id="{80A38E0A-FF66-4F5F-AA0F-502393592605}"/>
              </a:ext>
            </a:extLst>
          </p:cNvPr>
          <p:cNvGrpSpPr>
            <a:grpSpLocks/>
          </p:cNvGrpSpPr>
          <p:nvPr/>
        </p:nvGrpSpPr>
        <p:grpSpPr bwMode="auto">
          <a:xfrm>
            <a:off x="0" y="6488989"/>
            <a:ext cx="1260476" cy="368300"/>
            <a:chOff x="1" y="6007"/>
            <a:chExt cx="794" cy="232"/>
          </a:xfrm>
        </p:grpSpPr>
        <p:pic>
          <p:nvPicPr>
            <p:cNvPr id="22" name="Picture 4">
              <a:extLst>
                <a:ext uri="{FF2B5EF4-FFF2-40B4-BE49-F238E27FC236}">
                  <a16:creationId xmlns:a16="http://schemas.microsoft.com/office/drawing/2014/main" xmlns="" id="{B6103E43-B8E8-4E27-B066-6C20994FB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Rectangle 5">
              <a:extLst>
                <a:ext uri="{FF2B5EF4-FFF2-40B4-BE49-F238E27FC236}">
                  <a16:creationId xmlns:a16="http://schemas.microsoft.com/office/drawing/2014/main" xmlns="" id="{5A38797B-FEC9-4468-87E5-60441937656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4" name="Picture 23">
            <a:extLst>
              <a:ext uri="{FF2B5EF4-FFF2-40B4-BE49-F238E27FC236}">
                <a16:creationId xmlns:a16="http://schemas.microsoft.com/office/drawing/2014/main" xmlns="" id="{3EDDDB86-2478-4B7A-B7E7-BAD665F781C2}"/>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5" name="Rectangle 24">
            <a:extLst>
              <a:ext uri="{FF2B5EF4-FFF2-40B4-BE49-F238E27FC236}">
                <a16:creationId xmlns:a16="http://schemas.microsoft.com/office/drawing/2014/main" xmlns="" id="{357CB179-FA52-4FEB-A8B0-E8796897A3BD}"/>
              </a:ext>
            </a:extLst>
          </p:cNvPr>
          <p:cNvSpPr/>
          <p:nvPr/>
        </p:nvSpPr>
        <p:spPr>
          <a:xfrm>
            <a:off x="275303" y="264118"/>
            <a:ext cx="8593393" cy="62096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Rayyan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why.</a:t>
            </a:r>
          </a:p>
          <a:p>
            <a:r>
              <a:rPr lang="en-GB" sz="2000" b="1" dirty="0">
                <a:solidFill>
                  <a:schemeClr val="tx1"/>
                </a:solidFill>
                <a:latin typeface="Century Gothic" panose="020B0502020202020204" pitchFamily="34" charset="0"/>
              </a:rPr>
              <a:t>Rayyan’s number is  </a:t>
            </a:r>
            <a:r>
              <a:rPr lang="en-GB" sz="2000" b="1" spc="-300" dirty="0">
                <a:solidFill>
                  <a:schemeClr val="tx1"/>
                </a:solidFill>
                <a:latin typeface="Century Gothic" panose="020B0502020202020204" pitchFamily="34" charset="0"/>
              </a:rPr>
              <a:t>______</a:t>
            </a:r>
            <a:r>
              <a:rPr lang="en-GB" sz="2000" b="1" dirty="0">
                <a:solidFill>
                  <a:schemeClr val="tx1"/>
                </a:solidFill>
                <a:latin typeface="Century Gothic" panose="020B0502020202020204" pitchFamily="34" charset="0"/>
              </a:rPr>
              <a:t>  so he is incorrect because his number is  </a:t>
            </a:r>
            <a:r>
              <a:rPr lang="en-GB" sz="2000" b="1" spc="-300" dirty="0">
                <a:solidFill>
                  <a:schemeClr val="tx1"/>
                </a:solidFill>
                <a:latin typeface="Century Gothic" panose="020B0502020202020204" pitchFamily="34" charset="0"/>
              </a:rPr>
              <a:t>______</a:t>
            </a:r>
            <a:r>
              <a:rPr lang="en-GB" sz="2000" b="1" dirty="0">
                <a:solidFill>
                  <a:schemeClr val="tx1"/>
                </a:solidFill>
                <a:latin typeface="Century Gothic" panose="020B0502020202020204" pitchFamily="34" charset="0"/>
              </a:rPr>
              <a:t>  less than 65.</a:t>
            </a:r>
          </a:p>
          <a:p>
            <a:pPr lvl="0"/>
            <a:endParaRPr lang="en-GB" sz="2800" dirty="0">
              <a:solidFill>
                <a:srgbClr val="E7E6E6">
                  <a:lumMod val="25000"/>
                </a:srgbClr>
              </a:solidFill>
              <a:latin typeface="SassoonCRInfantMedium" panose="02000603020000020003" pitchFamily="2" charset="0"/>
            </a:endParaRPr>
          </a:p>
        </p:txBody>
      </p:sp>
      <p:sp>
        <p:nvSpPr>
          <p:cNvPr id="26" name="Speech Bubble: Oval 25">
            <a:extLst>
              <a:ext uri="{FF2B5EF4-FFF2-40B4-BE49-F238E27FC236}">
                <a16:creationId xmlns:a16="http://schemas.microsoft.com/office/drawing/2014/main" xmlns="" id="{BC42D0D9-68FE-4976-A661-153537769325}"/>
              </a:ext>
            </a:extLst>
          </p:cNvPr>
          <p:cNvSpPr/>
          <p:nvPr/>
        </p:nvSpPr>
        <p:spPr>
          <a:xfrm>
            <a:off x="3865520" y="1173480"/>
            <a:ext cx="4569820" cy="2019300"/>
          </a:xfrm>
          <a:prstGeom prst="wedgeEllipseCallout">
            <a:avLst>
              <a:gd name="adj1" fmla="val -62890"/>
              <a:gd name="adj2" fmla="val 2376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My number is equal to 6 tens and 4 ones and is &gt; 65.</a:t>
            </a:r>
          </a:p>
        </p:txBody>
      </p:sp>
    </p:spTree>
    <p:extLst>
      <p:ext uri="{BB962C8B-B14F-4D97-AF65-F5344CB8AC3E}">
        <p14:creationId xmlns:p14="http://schemas.microsoft.com/office/powerpoint/2010/main" val="1066071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xmlns="" id="{2D6CD3FD-DD2B-4328-8055-8988C6C6BCC3}"/>
              </a:ext>
            </a:extLst>
          </p:cNvPr>
          <p:cNvSpPr/>
          <p:nvPr/>
        </p:nvSpPr>
        <p:spPr>
          <a:xfrm>
            <a:off x="275303" y="264118"/>
            <a:ext cx="8593393" cy="62096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GB" sz="2800" dirty="0">
              <a:solidFill>
                <a:srgbClr val="E7E6E6">
                  <a:lumMod val="25000"/>
                </a:srgbClr>
              </a:solidFill>
              <a:latin typeface="SassoonCRInfantMedium" panose="02000603020000020003" pitchFamily="2" charset="0"/>
            </a:endParaRPr>
          </a:p>
        </p:txBody>
      </p:sp>
      <p:grpSp>
        <p:nvGrpSpPr>
          <p:cNvPr id="21" name="Group 3">
            <a:extLst>
              <a:ext uri="{FF2B5EF4-FFF2-40B4-BE49-F238E27FC236}">
                <a16:creationId xmlns:a16="http://schemas.microsoft.com/office/drawing/2014/main" xmlns="" id="{80A38E0A-FF66-4F5F-AA0F-502393592605}"/>
              </a:ext>
            </a:extLst>
          </p:cNvPr>
          <p:cNvGrpSpPr>
            <a:grpSpLocks/>
          </p:cNvGrpSpPr>
          <p:nvPr/>
        </p:nvGrpSpPr>
        <p:grpSpPr bwMode="auto">
          <a:xfrm>
            <a:off x="0" y="6488989"/>
            <a:ext cx="1260476" cy="368300"/>
            <a:chOff x="1" y="6007"/>
            <a:chExt cx="794" cy="232"/>
          </a:xfrm>
        </p:grpSpPr>
        <p:pic>
          <p:nvPicPr>
            <p:cNvPr id="22" name="Picture 4">
              <a:extLst>
                <a:ext uri="{FF2B5EF4-FFF2-40B4-BE49-F238E27FC236}">
                  <a16:creationId xmlns:a16="http://schemas.microsoft.com/office/drawing/2014/main" xmlns="" id="{B6103E43-B8E8-4E27-B066-6C20994FB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Rectangle 5">
              <a:extLst>
                <a:ext uri="{FF2B5EF4-FFF2-40B4-BE49-F238E27FC236}">
                  <a16:creationId xmlns:a16="http://schemas.microsoft.com/office/drawing/2014/main" xmlns="" id="{5A38797B-FEC9-4468-87E5-60441937656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4" name="Picture 23">
            <a:extLst>
              <a:ext uri="{FF2B5EF4-FFF2-40B4-BE49-F238E27FC236}">
                <a16:creationId xmlns:a16="http://schemas.microsoft.com/office/drawing/2014/main" xmlns="" id="{3EDDDB86-2478-4B7A-B7E7-BAD665F781C2}"/>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5" name="Rectangle 24">
            <a:extLst>
              <a:ext uri="{FF2B5EF4-FFF2-40B4-BE49-F238E27FC236}">
                <a16:creationId xmlns:a16="http://schemas.microsoft.com/office/drawing/2014/main" xmlns="" id="{357CB179-FA52-4FEB-A8B0-E8796897A3BD}"/>
              </a:ext>
            </a:extLst>
          </p:cNvPr>
          <p:cNvSpPr/>
          <p:nvPr/>
        </p:nvSpPr>
        <p:spPr>
          <a:xfrm>
            <a:off x="275303" y="264118"/>
            <a:ext cx="8593393" cy="62096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Rayyan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why.</a:t>
            </a:r>
          </a:p>
          <a:p>
            <a:r>
              <a:rPr lang="en-GB" sz="2000" b="1" dirty="0">
                <a:solidFill>
                  <a:srgbClr val="FF0000"/>
                </a:solidFill>
                <a:latin typeface="Century Gothic" panose="020B0502020202020204" pitchFamily="34" charset="0"/>
              </a:rPr>
              <a:t>Rayyan’s number is  </a:t>
            </a:r>
            <a:r>
              <a:rPr lang="en-GB" sz="2000" b="1" spc="-300" dirty="0">
                <a:solidFill>
                  <a:srgbClr val="FF0000"/>
                </a:solidFill>
                <a:latin typeface="Century Gothic" panose="020B0502020202020204" pitchFamily="34" charset="0"/>
              </a:rPr>
              <a:t>______</a:t>
            </a:r>
            <a:r>
              <a:rPr lang="en-GB" sz="2000" b="1" dirty="0">
                <a:solidFill>
                  <a:srgbClr val="FF0000"/>
                </a:solidFill>
                <a:latin typeface="Century Gothic" panose="020B0502020202020204" pitchFamily="34" charset="0"/>
              </a:rPr>
              <a:t>  so he is incorrect because his number is  </a:t>
            </a:r>
            <a:r>
              <a:rPr lang="en-GB" sz="2000" b="1" spc="-300" dirty="0">
                <a:solidFill>
                  <a:srgbClr val="FF0000"/>
                </a:solidFill>
                <a:latin typeface="Century Gothic" panose="020B0502020202020204" pitchFamily="34" charset="0"/>
              </a:rPr>
              <a:t>______</a:t>
            </a:r>
            <a:r>
              <a:rPr lang="en-GB" sz="2000" b="1" dirty="0">
                <a:solidFill>
                  <a:srgbClr val="FF0000"/>
                </a:solidFill>
                <a:latin typeface="Century Gothic" panose="020B0502020202020204" pitchFamily="34" charset="0"/>
              </a:rPr>
              <a:t>  less than 65.</a:t>
            </a:r>
          </a:p>
          <a:p>
            <a:pPr lvl="0"/>
            <a:endParaRPr lang="en-GB" sz="2800" dirty="0">
              <a:solidFill>
                <a:srgbClr val="E7E6E6">
                  <a:lumMod val="25000"/>
                </a:srgbClr>
              </a:solidFill>
              <a:latin typeface="SassoonCRInfantMedium" panose="02000603020000020003" pitchFamily="2" charset="0"/>
            </a:endParaRPr>
          </a:p>
        </p:txBody>
      </p:sp>
      <p:sp>
        <p:nvSpPr>
          <p:cNvPr id="26" name="Speech Bubble: Oval 25">
            <a:extLst>
              <a:ext uri="{FF2B5EF4-FFF2-40B4-BE49-F238E27FC236}">
                <a16:creationId xmlns:a16="http://schemas.microsoft.com/office/drawing/2014/main" xmlns="" id="{BC42D0D9-68FE-4976-A661-153537769325}"/>
              </a:ext>
            </a:extLst>
          </p:cNvPr>
          <p:cNvSpPr/>
          <p:nvPr/>
        </p:nvSpPr>
        <p:spPr>
          <a:xfrm>
            <a:off x="3865520" y="1173480"/>
            <a:ext cx="4569820" cy="2019300"/>
          </a:xfrm>
          <a:prstGeom prst="wedgeEllipseCallout">
            <a:avLst>
              <a:gd name="adj1" fmla="val -62890"/>
              <a:gd name="adj2" fmla="val 2376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My number is equal to 6 tens and 4 ones and is &gt; 65.</a:t>
            </a:r>
          </a:p>
        </p:txBody>
      </p:sp>
      <p:sp>
        <p:nvSpPr>
          <p:cNvPr id="10" name="Rectangle 9">
            <a:extLst>
              <a:ext uri="{FF2B5EF4-FFF2-40B4-BE49-F238E27FC236}">
                <a16:creationId xmlns:a16="http://schemas.microsoft.com/office/drawing/2014/main" xmlns="" id="{67F26946-4799-4B38-95FF-941295094F33}"/>
              </a:ext>
            </a:extLst>
          </p:cNvPr>
          <p:cNvSpPr/>
          <p:nvPr/>
        </p:nvSpPr>
        <p:spPr>
          <a:xfrm>
            <a:off x="2917122" y="5391786"/>
            <a:ext cx="473206" cy="400110"/>
          </a:xfrm>
          <a:prstGeom prst="rect">
            <a:avLst/>
          </a:prstGeom>
        </p:spPr>
        <p:txBody>
          <a:bodyPr wrap="none">
            <a:spAutoFit/>
          </a:bodyPr>
          <a:lstStyle/>
          <a:p>
            <a:r>
              <a:rPr lang="en-GB" sz="2000" b="1" dirty="0">
                <a:solidFill>
                  <a:srgbClr val="FF0000"/>
                </a:solidFill>
                <a:latin typeface="Century Gothic" panose="020B0502020202020204" pitchFamily="34" charset="0"/>
              </a:rPr>
              <a:t>64</a:t>
            </a:r>
          </a:p>
        </p:txBody>
      </p:sp>
      <p:sp>
        <p:nvSpPr>
          <p:cNvPr id="11" name="Rectangle 10">
            <a:extLst>
              <a:ext uri="{FF2B5EF4-FFF2-40B4-BE49-F238E27FC236}">
                <a16:creationId xmlns:a16="http://schemas.microsoft.com/office/drawing/2014/main" xmlns="" id="{AB333D88-89C9-4410-A433-10842F4FA3E0}"/>
              </a:ext>
            </a:extLst>
          </p:cNvPr>
          <p:cNvSpPr/>
          <p:nvPr/>
        </p:nvSpPr>
        <p:spPr>
          <a:xfrm>
            <a:off x="507202" y="5694068"/>
            <a:ext cx="328936" cy="400110"/>
          </a:xfrm>
          <a:prstGeom prst="rect">
            <a:avLst/>
          </a:prstGeom>
        </p:spPr>
        <p:txBody>
          <a:bodyPr wrap="none">
            <a:spAutoFit/>
          </a:bodyPr>
          <a:lstStyle/>
          <a:p>
            <a:r>
              <a:rPr lang="en-GB" sz="2000" b="1" dirty="0">
                <a:solidFill>
                  <a:srgbClr val="FF0000"/>
                </a:solidFill>
                <a:latin typeface="Century Gothic" panose="020B0502020202020204" pitchFamily="34" charset="0"/>
              </a:rPr>
              <a:t>1</a:t>
            </a:r>
          </a:p>
        </p:txBody>
      </p:sp>
    </p:spTree>
    <p:extLst>
      <p:ext uri="{BB962C8B-B14F-4D97-AF65-F5344CB8AC3E}">
        <p14:creationId xmlns:p14="http://schemas.microsoft.com/office/powerpoint/2010/main" val="1952658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4 – Place Value – Comparing Numbers  1</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4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400" b="1" dirty="0">
              <a:solidFill>
                <a:prstClr val="black"/>
              </a:solidFill>
              <a:latin typeface="Century Gothic" panose="020B0502020202020204" pitchFamily="34" charset="0"/>
            </a:endParaRPr>
          </a:p>
          <a:p>
            <a:pPr lvl="0" defTabSz="457200">
              <a:defRPr/>
            </a:pPr>
            <a:endParaRPr lang="en-GB" sz="14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1: (1N4) </a:t>
            </a:r>
            <a:r>
              <a:rPr lang="en-GB" sz="1200" b="1" u="sng" dirty="0">
                <a:solidFill>
                  <a:prstClr val="black"/>
                </a:solidFill>
                <a:latin typeface="Century Gothic" panose="020B0502020202020204" pitchFamily="34" charset="0"/>
                <a:hlinkClick r:id="rId3"/>
              </a:rPr>
              <a:t>Identify and represent numbers using objects and pictorial representations including the number line, and use the language of: equal to, more than, less than (fewer), most and least</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4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4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1 Place Value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6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11" name="Group 3">
            <a:extLst>
              <a:ext uri="{FF2B5EF4-FFF2-40B4-BE49-F238E27FC236}">
                <a16:creationId xmlns:a16="http://schemas.microsoft.com/office/drawing/2014/main" xmlns="" id="{77691A2E-CDC8-43AC-A4B4-8FDF74CC7BAA}"/>
              </a:ext>
            </a:extLst>
          </p:cNvPr>
          <p:cNvGrpSpPr>
            <a:grpSpLocks/>
          </p:cNvGrpSpPr>
          <p:nvPr/>
        </p:nvGrpSpPr>
        <p:grpSpPr bwMode="auto">
          <a:xfrm>
            <a:off x="0" y="6488989"/>
            <a:ext cx="1260476" cy="368300"/>
            <a:chOff x="1" y="6007"/>
            <a:chExt cx="794" cy="232"/>
          </a:xfrm>
        </p:grpSpPr>
        <p:pic>
          <p:nvPicPr>
            <p:cNvPr id="12" name="Picture 4">
              <a:extLst>
                <a:ext uri="{FF2B5EF4-FFF2-40B4-BE49-F238E27FC236}">
                  <a16:creationId xmlns:a16="http://schemas.microsoft.com/office/drawing/2014/main" xmlns="" id="{EE1B3C9A-6BBC-4A09-809F-9B5E2E3DFD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5">
              <a:extLst>
                <a:ext uri="{FF2B5EF4-FFF2-40B4-BE49-F238E27FC236}">
                  <a16:creationId xmlns:a16="http://schemas.microsoft.com/office/drawing/2014/main" xmlns="" id="{2EC0693D-E0A8-4C87-87BA-0415EC0255A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637481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4 – Place Value</a:t>
            </a:r>
            <a:r>
              <a:rPr lang="en-GB" sz="2000" b="1" dirty="0">
                <a:solidFill>
                  <a:schemeClr val="bg2">
                    <a:lumMod val="50000"/>
                  </a:schemeClr>
                </a:solidFill>
                <a:latin typeface="Century Gothic" panose="020B0502020202020204" pitchFamily="34" charset="0"/>
              </a:rPr>
              <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3: Comparing </a:t>
            </a:r>
          </a:p>
          <a:p>
            <a:pPr lvl="0" algn="ctr"/>
            <a:r>
              <a:rPr lang="en-GB" sz="4800" b="1" dirty="0">
                <a:solidFill>
                  <a:schemeClr val="bg2">
                    <a:lumMod val="25000"/>
                  </a:schemeClr>
                </a:solidFill>
                <a:latin typeface="Century Gothic" panose="020B0502020202020204" pitchFamily="34" charset="0"/>
              </a:rPr>
              <a:t>Numbers 1</a:t>
            </a:r>
          </a:p>
          <a:p>
            <a:pPr lvl="0" fontAlgn="base">
              <a:defRPr/>
            </a:pPr>
            <a:endParaRPr lang="en-GB" sz="1400" dirty="0">
              <a:solidFill>
                <a:prstClr val="black"/>
              </a:solidFill>
              <a:latin typeface="SassoonCRInfantMedium" panose="02000603020000020003" pitchFamily="2" charset="0"/>
            </a:endParaRPr>
          </a:p>
        </p:txBody>
      </p:sp>
      <p:grpSp>
        <p:nvGrpSpPr>
          <p:cNvPr id="11" name="Group 3">
            <a:extLst>
              <a:ext uri="{FF2B5EF4-FFF2-40B4-BE49-F238E27FC236}">
                <a16:creationId xmlns:a16="http://schemas.microsoft.com/office/drawing/2014/main" xmlns="" id="{E3482F80-808B-49A3-B71C-350E2BA7B3C0}"/>
              </a:ext>
            </a:extLst>
          </p:cNvPr>
          <p:cNvGrpSpPr>
            <a:grpSpLocks/>
          </p:cNvGrpSpPr>
          <p:nvPr/>
        </p:nvGrpSpPr>
        <p:grpSpPr bwMode="auto">
          <a:xfrm>
            <a:off x="0" y="6488989"/>
            <a:ext cx="1260476" cy="368300"/>
            <a:chOff x="1" y="6007"/>
            <a:chExt cx="794" cy="232"/>
          </a:xfrm>
        </p:grpSpPr>
        <p:pic>
          <p:nvPicPr>
            <p:cNvPr id="12" name="Picture 4">
              <a:extLst>
                <a:ext uri="{FF2B5EF4-FFF2-40B4-BE49-F238E27FC236}">
                  <a16:creationId xmlns:a16="http://schemas.microsoft.com/office/drawing/2014/main" xmlns="" id="{BD666486-026F-488D-8388-AE64516F4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5">
              <a:extLst>
                <a:ext uri="{FF2B5EF4-FFF2-40B4-BE49-F238E27FC236}">
                  <a16:creationId xmlns:a16="http://schemas.microsoft.com/office/drawing/2014/main" xmlns="" id="{360BB182-266E-48B9-83AD-885E3291995D}"/>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855900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9" name="Group 3">
            <a:extLst>
              <a:ext uri="{FF2B5EF4-FFF2-40B4-BE49-F238E27FC236}">
                <a16:creationId xmlns:a16="http://schemas.microsoft.com/office/drawing/2014/main" xmlns="" id="{D8105D00-FC74-403B-9FD5-E5F9563D5294}"/>
              </a:ext>
            </a:extLst>
          </p:cNvPr>
          <p:cNvGrpSpPr>
            <a:grpSpLocks/>
          </p:cNvGrpSpPr>
          <p:nvPr/>
        </p:nvGrpSpPr>
        <p:grpSpPr bwMode="auto">
          <a:xfrm>
            <a:off x="0" y="6488989"/>
            <a:ext cx="1260476" cy="368300"/>
            <a:chOff x="1" y="6007"/>
            <a:chExt cx="794" cy="232"/>
          </a:xfrm>
        </p:grpSpPr>
        <p:pic>
          <p:nvPicPr>
            <p:cNvPr id="80" name="Picture 4">
              <a:extLst>
                <a:ext uri="{FF2B5EF4-FFF2-40B4-BE49-F238E27FC236}">
                  <a16:creationId xmlns:a16="http://schemas.microsoft.com/office/drawing/2014/main" xmlns="" id="{40B85BF5-9AAA-46A7-96A3-8AF33342E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 name="Rectangle 5">
              <a:extLst>
                <a:ext uri="{FF2B5EF4-FFF2-40B4-BE49-F238E27FC236}">
                  <a16:creationId xmlns:a16="http://schemas.microsoft.com/office/drawing/2014/main" xmlns="" id="{AC751316-8851-469C-9E01-D3B4AC1D60D4}"/>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7" name="Picture 26">
            <a:extLst>
              <a:ext uri="{FF2B5EF4-FFF2-40B4-BE49-F238E27FC236}">
                <a16:creationId xmlns:a16="http://schemas.microsoft.com/office/drawing/2014/main" xmlns="" id="{8167D1B3-8AC7-46A7-83D3-E89D212DF957}"/>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549725" y="1430584"/>
            <a:ext cx="597475" cy="1493686"/>
          </a:xfrm>
          <a:prstGeom prst="rect">
            <a:avLst/>
          </a:prstGeom>
        </p:spPr>
      </p:pic>
      <p:pic>
        <p:nvPicPr>
          <p:cNvPr id="28" name="Picture 27">
            <a:extLst>
              <a:ext uri="{FF2B5EF4-FFF2-40B4-BE49-F238E27FC236}">
                <a16:creationId xmlns:a16="http://schemas.microsoft.com/office/drawing/2014/main" xmlns="" id="{2088D4B9-B9D6-489B-8EA2-699DD2A06C9B}"/>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1353798" y="1430584"/>
            <a:ext cx="597475" cy="1493687"/>
          </a:xfrm>
          <a:prstGeom prst="rect">
            <a:avLst/>
          </a:prstGeom>
        </p:spPr>
      </p:pic>
      <p:pic>
        <p:nvPicPr>
          <p:cNvPr id="29" name="Picture 28">
            <a:extLst>
              <a:ext uri="{FF2B5EF4-FFF2-40B4-BE49-F238E27FC236}">
                <a16:creationId xmlns:a16="http://schemas.microsoft.com/office/drawing/2014/main" xmlns="" id="{EA8E714B-431B-4DA4-BEE4-0A342DB64A50}"/>
              </a:ext>
            </a:extLst>
          </p:cNvPr>
          <p:cNvPicPr>
            <a:picLocks noChangeAspect="1"/>
          </p:cNvPicPr>
          <p:nvPr/>
        </p:nvPicPr>
        <p:blipFill>
          <a:blip r:embed="rId6"/>
          <a:stretch>
            <a:fillRect/>
          </a:stretch>
        </p:blipFill>
        <p:spPr>
          <a:xfrm>
            <a:off x="2157870" y="1430584"/>
            <a:ext cx="557330" cy="845986"/>
          </a:xfrm>
          <a:prstGeom prst="rect">
            <a:avLst/>
          </a:prstGeom>
        </p:spPr>
      </p:pic>
      <p:pic>
        <p:nvPicPr>
          <p:cNvPr id="30" name="Picture 29" descr="A picture containing shoji, building, sitting, sky&#10;&#10;Description automatically generated">
            <a:extLst>
              <a:ext uri="{FF2B5EF4-FFF2-40B4-BE49-F238E27FC236}">
                <a16:creationId xmlns:a16="http://schemas.microsoft.com/office/drawing/2014/main" xmlns="" id="{26A306C6-546F-4AD5-8A50-1171FB575B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flipV="1">
            <a:off x="4336224" y="465172"/>
            <a:ext cx="275697" cy="2189863"/>
          </a:xfrm>
          <a:prstGeom prst="rect">
            <a:avLst/>
          </a:prstGeom>
        </p:spPr>
      </p:pic>
      <p:pic>
        <p:nvPicPr>
          <p:cNvPr id="31" name="Picture 30">
            <a:extLst>
              <a:ext uri="{FF2B5EF4-FFF2-40B4-BE49-F238E27FC236}">
                <a16:creationId xmlns:a16="http://schemas.microsoft.com/office/drawing/2014/main" xmlns="" id="{EEA29A31-6086-4F44-82CE-FF2947C42E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10207" y="1419703"/>
            <a:ext cx="280800" cy="280800"/>
          </a:xfrm>
          <a:prstGeom prst="rect">
            <a:avLst/>
          </a:prstGeom>
        </p:spPr>
      </p:pic>
      <p:pic>
        <p:nvPicPr>
          <p:cNvPr id="32" name="Picture 31" descr="A picture containing shoji, building, sitting, sky&#10;&#10;Description automatically generated">
            <a:extLst>
              <a:ext uri="{FF2B5EF4-FFF2-40B4-BE49-F238E27FC236}">
                <a16:creationId xmlns:a16="http://schemas.microsoft.com/office/drawing/2014/main" xmlns="" id="{77C3D234-666A-48BD-8349-973E279111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flipV="1">
            <a:off x="4336143" y="869938"/>
            <a:ext cx="275697" cy="2189863"/>
          </a:xfrm>
          <a:prstGeom prst="rect">
            <a:avLst/>
          </a:prstGeom>
        </p:spPr>
      </p:pic>
      <p:pic>
        <p:nvPicPr>
          <p:cNvPr id="33" name="Picture 32" descr="A picture containing shoji, building, sitting, sky&#10;&#10;Description automatically generated">
            <a:extLst>
              <a:ext uri="{FF2B5EF4-FFF2-40B4-BE49-F238E27FC236}">
                <a16:creationId xmlns:a16="http://schemas.microsoft.com/office/drawing/2014/main" xmlns="" id="{F07E012C-02A0-4B2E-8734-BFCD4746F7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flipV="1">
            <a:off x="4336141" y="1274704"/>
            <a:ext cx="275697" cy="2189863"/>
          </a:xfrm>
          <a:prstGeom prst="rect">
            <a:avLst/>
          </a:prstGeom>
        </p:spPr>
      </p:pic>
      <p:pic>
        <p:nvPicPr>
          <p:cNvPr id="34" name="Picture 33">
            <a:extLst>
              <a:ext uri="{FF2B5EF4-FFF2-40B4-BE49-F238E27FC236}">
                <a16:creationId xmlns:a16="http://schemas.microsoft.com/office/drawing/2014/main" xmlns="" id="{E71915A4-9B4A-41A7-A77C-0B4F2231C4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10207" y="1824469"/>
            <a:ext cx="280800" cy="280800"/>
          </a:xfrm>
          <a:prstGeom prst="rect">
            <a:avLst/>
          </a:prstGeom>
        </p:spPr>
      </p:pic>
      <p:pic>
        <p:nvPicPr>
          <p:cNvPr id="35" name="Picture 34">
            <a:extLst>
              <a:ext uri="{FF2B5EF4-FFF2-40B4-BE49-F238E27FC236}">
                <a16:creationId xmlns:a16="http://schemas.microsoft.com/office/drawing/2014/main" xmlns="" id="{BEF78CE7-1018-4D18-9C9A-28FE344088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10207" y="2231787"/>
            <a:ext cx="280800" cy="280800"/>
          </a:xfrm>
          <a:prstGeom prst="rect">
            <a:avLst/>
          </a:prstGeom>
        </p:spPr>
      </p:pic>
      <p:pic>
        <p:nvPicPr>
          <p:cNvPr id="36" name="Picture 35">
            <a:extLst>
              <a:ext uri="{FF2B5EF4-FFF2-40B4-BE49-F238E27FC236}">
                <a16:creationId xmlns:a16="http://schemas.microsoft.com/office/drawing/2014/main" xmlns="" id="{E6366FD2-F64D-4A5E-948E-19D79D1617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2202" y="1417151"/>
            <a:ext cx="280800" cy="280800"/>
          </a:xfrm>
          <a:prstGeom prst="rect">
            <a:avLst/>
          </a:prstGeom>
        </p:spPr>
      </p:pic>
      <p:pic>
        <p:nvPicPr>
          <p:cNvPr id="37" name="Picture 36">
            <a:extLst>
              <a:ext uri="{FF2B5EF4-FFF2-40B4-BE49-F238E27FC236}">
                <a16:creationId xmlns:a16="http://schemas.microsoft.com/office/drawing/2014/main" xmlns="" id="{23235C57-91C6-4138-BE79-5102E752747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2202" y="1824469"/>
            <a:ext cx="280800" cy="280800"/>
          </a:xfrm>
          <a:prstGeom prst="rect">
            <a:avLst/>
          </a:prstGeom>
        </p:spPr>
      </p:pic>
      <p:pic>
        <p:nvPicPr>
          <p:cNvPr id="38" name="Picture 37">
            <a:extLst>
              <a:ext uri="{FF2B5EF4-FFF2-40B4-BE49-F238E27FC236}">
                <a16:creationId xmlns:a16="http://schemas.microsoft.com/office/drawing/2014/main" xmlns="" id="{15AB7554-A097-47D0-BAAE-F35F1D8320A2}"/>
              </a:ext>
            </a:extLst>
          </p:cNvPr>
          <p:cNvPicPr>
            <a:picLocks noChangeAspect="1"/>
          </p:cNvPicPr>
          <p:nvPr/>
        </p:nvPicPr>
        <p:blipFill>
          <a:blip r:embed="rId9"/>
          <a:stretch>
            <a:fillRect/>
          </a:stretch>
        </p:blipFill>
        <p:spPr>
          <a:xfrm>
            <a:off x="115438" y="132782"/>
            <a:ext cx="8913124" cy="6322100"/>
          </a:xfrm>
          <a:prstGeom prst="rect">
            <a:avLst/>
          </a:prstGeom>
        </p:spPr>
      </p:pic>
      <p:sp>
        <p:nvSpPr>
          <p:cNvPr id="39" name="Rectangle 38">
            <a:extLst>
              <a:ext uri="{FF2B5EF4-FFF2-40B4-BE49-F238E27FC236}">
                <a16:creationId xmlns:a16="http://schemas.microsoft.com/office/drawing/2014/main" xmlns="" id="{CCCB6602-F99C-47A8-A8DD-5C00DE63B25B}"/>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numbers to the diagrams.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number is the odd one out?</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40" name="Table 39">
            <a:extLst>
              <a:ext uri="{FF2B5EF4-FFF2-40B4-BE49-F238E27FC236}">
                <a16:creationId xmlns:a16="http://schemas.microsoft.com/office/drawing/2014/main" xmlns="" id="{32B1EE2A-8173-40C6-BE61-E358AB5E27B7}"/>
              </a:ext>
            </a:extLst>
          </p:cNvPr>
          <p:cNvGraphicFramePr>
            <a:graphicFrameLocks noGrp="1"/>
          </p:cNvGraphicFramePr>
          <p:nvPr>
            <p:extLst>
              <p:ext uri="{D42A27DB-BD31-4B8C-83A1-F6EECF244321}">
                <p14:modId xmlns:p14="http://schemas.microsoft.com/office/powerpoint/2010/main" val="3167590722"/>
              </p:ext>
            </p:extLst>
          </p:nvPr>
        </p:nvGraphicFramePr>
        <p:xfrm>
          <a:off x="2234070" y="4038600"/>
          <a:ext cx="5093828" cy="762000"/>
        </p:xfrm>
        <a:graphic>
          <a:graphicData uri="http://schemas.openxmlformats.org/drawingml/2006/table">
            <a:tbl>
              <a:tblPr firstRow="1" bandRow="1">
                <a:tableStyleId>{5C22544A-7EE6-4342-B048-85BDC9FD1C3A}</a:tableStyleId>
              </a:tblPr>
              <a:tblGrid>
                <a:gridCol w="1273457">
                  <a:extLst>
                    <a:ext uri="{9D8B030D-6E8A-4147-A177-3AD203B41FA5}">
                      <a16:colId xmlns:a16="http://schemas.microsoft.com/office/drawing/2014/main" xmlns="" val="3737163487"/>
                    </a:ext>
                  </a:extLst>
                </a:gridCol>
                <a:gridCol w="1273457">
                  <a:extLst>
                    <a:ext uri="{9D8B030D-6E8A-4147-A177-3AD203B41FA5}">
                      <a16:colId xmlns:a16="http://schemas.microsoft.com/office/drawing/2014/main" xmlns="" val="2198042921"/>
                    </a:ext>
                  </a:extLst>
                </a:gridCol>
                <a:gridCol w="1273457">
                  <a:extLst>
                    <a:ext uri="{9D8B030D-6E8A-4147-A177-3AD203B41FA5}">
                      <a16:colId xmlns:a16="http://schemas.microsoft.com/office/drawing/2014/main" xmlns="" val="2805662095"/>
                    </a:ext>
                  </a:extLst>
                </a:gridCol>
                <a:gridCol w="1273457">
                  <a:extLst>
                    <a:ext uri="{9D8B030D-6E8A-4147-A177-3AD203B41FA5}">
                      <a16:colId xmlns:a16="http://schemas.microsoft.com/office/drawing/2014/main" xmlns="" val="3200092004"/>
                    </a:ext>
                  </a:extLst>
                </a:gridCol>
              </a:tblGrid>
              <a:tr h="762000">
                <a:tc>
                  <a:txBody>
                    <a:bodyPr/>
                    <a:lstStyle/>
                    <a:p>
                      <a:pPr algn="ctr"/>
                      <a:r>
                        <a:rPr lang="en-US" sz="2800" dirty="0">
                          <a:solidFill>
                            <a:schemeClr val="tx1"/>
                          </a:solidFill>
                          <a:latin typeface="Century Gothic" panose="020B0502020202020204" pitchFamily="34" charset="0"/>
                        </a:rPr>
                        <a:t>18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Century Gothic" panose="020B0502020202020204" pitchFamily="34" charset="0"/>
                        </a:rPr>
                        <a:t>35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Century Gothic" panose="020B0502020202020204" pitchFamily="34" charset="0"/>
                        </a:rPr>
                        <a:t>26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Century Gothic" panose="020B0502020202020204" pitchFamily="34" charset="0"/>
                        </a:rPr>
                        <a:t>42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36654180"/>
                  </a:ext>
                </a:extLst>
              </a:tr>
            </a:tbl>
          </a:graphicData>
        </a:graphic>
      </p:graphicFrame>
      <p:graphicFrame>
        <p:nvGraphicFramePr>
          <p:cNvPr id="41" name="Table 40">
            <a:extLst>
              <a:ext uri="{FF2B5EF4-FFF2-40B4-BE49-F238E27FC236}">
                <a16:creationId xmlns:a16="http://schemas.microsoft.com/office/drawing/2014/main" xmlns="" id="{3996265A-DA31-45A4-B4D5-1BEAA2301526}"/>
              </a:ext>
            </a:extLst>
          </p:cNvPr>
          <p:cNvGraphicFramePr>
            <a:graphicFrameLocks noGrp="1"/>
          </p:cNvGraphicFramePr>
          <p:nvPr>
            <p:extLst>
              <p:ext uri="{D42A27DB-BD31-4B8C-83A1-F6EECF244321}">
                <p14:modId xmlns:p14="http://schemas.microsoft.com/office/powerpoint/2010/main" val="2203294680"/>
              </p:ext>
            </p:extLst>
          </p:nvPr>
        </p:nvGraphicFramePr>
        <p:xfrm>
          <a:off x="6767954" y="1370354"/>
          <a:ext cx="1895974" cy="2228778"/>
        </p:xfrm>
        <a:graphic>
          <a:graphicData uri="http://schemas.openxmlformats.org/drawingml/2006/table">
            <a:tbl>
              <a:tblPr firstRow="1" bandRow="1">
                <a:tableStyleId>{5940675A-B579-460E-94D1-54222C63F5DA}</a:tableStyleId>
              </a:tblPr>
              <a:tblGrid>
                <a:gridCol w="947900">
                  <a:extLst>
                    <a:ext uri="{9D8B030D-6E8A-4147-A177-3AD203B41FA5}">
                      <a16:colId xmlns:a16="http://schemas.microsoft.com/office/drawing/2014/main" xmlns="" val="2356131300"/>
                    </a:ext>
                  </a:extLst>
                </a:gridCol>
                <a:gridCol w="948074">
                  <a:extLst>
                    <a:ext uri="{9D8B030D-6E8A-4147-A177-3AD203B41FA5}">
                      <a16:colId xmlns:a16="http://schemas.microsoft.com/office/drawing/2014/main" xmlns="" val="4140606300"/>
                    </a:ext>
                  </a:extLst>
                </a:gridCol>
              </a:tblGrid>
              <a:tr h="669019">
                <a:tc>
                  <a:txBody>
                    <a:bodyPr/>
                    <a:lstStyle/>
                    <a:p>
                      <a:pPr algn="ctr"/>
                      <a:r>
                        <a:rPr lang="en-GB" sz="2000" b="1" dirty="0">
                          <a:latin typeface="Century Gothic" panose="020B0502020202020204" pitchFamily="34" charset="0"/>
                        </a:rPr>
                        <a:t>Tens</a:t>
                      </a:r>
                    </a:p>
                  </a:txBody>
                  <a:tcPr marL="0" marR="0" marT="0" marB="0" anchor="ctr">
                    <a:solidFill>
                      <a:schemeClr val="bg1"/>
                    </a:solidFill>
                  </a:tcPr>
                </a:tc>
                <a:tc>
                  <a:txBody>
                    <a:bodyPr/>
                    <a:lstStyle/>
                    <a:p>
                      <a:pPr algn="ctr"/>
                      <a:r>
                        <a:rPr lang="en-GB" sz="2000" b="1" dirty="0">
                          <a:latin typeface="Century Gothic" panose="020B0502020202020204" pitchFamily="34" charset="0"/>
                        </a:rPr>
                        <a:t>Ones</a:t>
                      </a:r>
                    </a:p>
                  </a:txBody>
                  <a:tcPr marL="0" marR="0" marT="0" marB="0" anchor="ctr">
                    <a:solidFill>
                      <a:schemeClr val="bg1"/>
                    </a:solidFill>
                  </a:tcPr>
                </a:tc>
                <a:extLst>
                  <a:ext uri="{0D108BD9-81ED-4DB2-BD59-A6C34878D82A}">
                    <a16:rowId xmlns:a16="http://schemas.microsoft.com/office/drawing/2014/main" xmlns="" val="214813138"/>
                  </a:ext>
                </a:extLst>
              </a:tr>
              <a:tr h="1559759">
                <a:tc>
                  <a:txBody>
                    <a:bodyPr/>
                    <a:lstStyle/>
                    <a:p>
                      <a:endParaRPr lang="en-GB" sz="3800" dirty="0"/>
                    </a:p>
                  </a:txBody>
                  <a:tcPr marL="193528" marR="193528" marT="96764" marB="96764">
                    <a:solidFill>
                      <a:schemeClr val="bg1"/>
                    </a:solidFill>
                  </a:tcPr>
                </a:tc>
                <a:tc>
                  <a:txBody>
                    <a:bodyPr/>
                    <a:lstStyle/>
                    <a:p>
                      <a:endParaRPr lang="en-GB" sz="3800" dirty="0"/>
                    </a:p>
                  </a:txBody>
                  <a:tcPr marL="193528" marR="193528" marT="96764" marB="96764">
                    <a:solidFill>
                      <a:schemeClr val="bg1"/>
                    </a:solidFill>
                  </a:tcPr>
                </a:tc>
                <a:extLst>
                  <a:ext uri="{0D108BD9-81ED-4DB2-BD59-A6C34878D82A}">
                    <a16:rowId xmlns:a16="http://schemas.microsoft.com/office/drawing/2014/main" xmlns="" val="1497856753"/>
                  </a:ext>
                </a:extLst>
              </a:tr>
            </a:tbl>
          </a:graphicData>
        </a:graphic>
      </p:graphicFrame>
      <p:sp>
        <p:nvSpPr>
          <p:cNvPr id="42" name="Oval 41">
            <a:extLst>
              <a:ext uri="{FF2B5EF4-FFF2-40B4-BE49-F238E27FC236}">
                <a16:creationId xmlns:a16="http://schemas.microsoft.com/office/drawing/2014/main" xmlns="" id="{3A11562B-797D-486D-90A1-9C6E5527E47F}"/>
              </a:ext>
            </a:extLst>
          </p:cNvPr>
          <p:cNvSpPr/>
          <p:nvPr/>
        </p:nvSpPr>
        <p:spPr>
          <a:xfrm>
            <a:off x="6860387" y="2694803"/>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xmlns="" id="{E03419FB-0D3A-4918-845D-92083CE7182F}"/>
              </a:ext>
            </a:extLst>
          </p:cNvPr>
          <p:cNvSpPr/>
          <p:nvPr/>
        </p:nvSpPr>
        <p:spPr>
          <a:xfrm>
            <a:off x="7279851" y="249515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xmlns="" id="{C781FE84-2730-4363-B6DD-EF28951138DF}"/>
              </a:ext>
            </a:extLst>
          </p:cNvPr>
          <p:cNvSpPr/>
          <p:nvPr/>
        </p:nvSpPr>
        <p:spPr>
          <a:xfrm>
            <a:off x="7040387" y="2102718"/>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xmlns="" id="{BC8B0A3E-3AE9-4E24-98E5-F481612803A0}"/>
              </a:ext>
            </a:extLst>
          </p:cNvPr>
          <p:cNvSpPr/>
          <p:nvPr/>
        </p:nvSpPr>
        <p:spPr>
          <a:xfrm>
            <a:off x="8083924" y="229427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xmlns="" id="{DB4EA192-6966-44D6-8048-4120F7ED3F3A}"/>
              </a:ext>
            </a:extLst>
          </p:cNvPr>
          <p:cNvSpPr/>
          <p:nvPr/>
        </p:nvSpPr>
        <p:spPr>
          <a:xfrm>
            <a:off x="7921407" y="276670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xmlns="" id="{2DB5732B-7E15-4D19-95C9-7700C0B6B348}"/>
              </a:ext>
            </a:extLst>
          </p:cNvPr>
          <p:cNvSpPr/>
          <p:nvPr/>
        </p:nvSpPr>
        <p:spPr>
          <a:xfrm>
            <a:off x="7220387" y="304360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3509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9" name="Group 3">
            <a:extLst>
              <a:ext uri="{FF2B5EF4-FFF2-40B4-BE49-F238E27FC236}">
                <a16:creationId xmlns:a16="http://schemas.microsoft.com/office/drawing/2014/main" xmlns="" id="{D8105D00-FC74-403B-9FD5-E5F9563D5294}"/>
              </a:ext>
            </a:extLst>
          </p:cNvPr>
          <p:cNvGrpSpPr>
            <a:grpSpLocks/>
          </p:cNvGrpSpPr>
          <p:nvPr/>
        </p:nvGrpSpPr>
        <p:grpSpPr bwMode="auto">
          <a:xfrm>
            <a:off x="0" y="6488989"/>
            <a:ext cx="1260476" cy="368300"/>
            <a:chOff x="1" y="6007"/>
            <a:chExt cx="794" cy="232"/>
          </a:xfrm>
        </p:grpSpPr>
        <p:pic>
          <p:nvPicPr>
            <p:cNvPr id="80" name="Picture 4">
              <a:extLst>
                <a:ext uri="{FF2B5EF4-FFF2-40B4-BE49-F238E27FC236}">
                  <a16:creationId xmlns:a16="http://schemas.microsoft.com/office/drawing/2014/main" xmlns="" id="{40B85BF5-9AAA-46A7-96A3-8AF33342E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 name="Rectangle 5">
              <a:extLst>
                <a:ext uri="{FF2B5EF4-FFF2-40B4-BE49-F238E27FC236}">
                  <a16:creationId xmlns:a16="http://schemas.microsoft.com/office/drawing/2014/main" xmlns="" id="{AC751316-8851-469C-9E01-D3B4AC1D60D4}"/>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7" name="Picture 26">
            <a:extLst>
              <a:ext uri="{FF2B5EF4-FFF2-40B4-BE49-F238E27FC236}">
                <a16:creationId xmlns:a16="http://schemas.microsoft.com/office/drawing/2014/main" xmlns="" id="{8167D1B3-8AC7-46A7-83D3-E89D212DF957}"/>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549725" y="1430584"/>
            <a:ext cx="597475" cy="1493686"/>
          </a:xfrm>
          <a:prstGeom prst="rect">
            <a:avLst/>
          </a:prstGeom>
        </p:spPr>
      </p:pic>
      <p:pic>
        <p:nvPicPr>
          <p:cNvPr id="28" name="Picture 27">
            <a:extLst>
              <a:ext uri="{FF2B5EF4-FFF2-40B4-BE49-F238E27FC236}">
                <a16:creationId xmlns:a16="http://schemas.microsoft.com/office/drawing/2014/main" xmlns="" id="{2088D4B9-B9D6-489B-8EA2-699DD2A06C9B}"/>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1353798" y="1430584"/>
            <a:ext cx="597475" cy="1493687"/>
          </a:xfrm>
          <a:prstGeom prst="rect">
            <a:avLst/>
          </a:prstGeom>
        </p:spPr>
      </p:pic>
      <p:pic>
        <p:nvPicPr>
          <p:cNvPr id="29" name="Picture 28">
            <a:extLst>
              <a:ext uri="{FF2B5EF4-FFF2-40B4-BE49-F238E27FC236}">
                <a16:creationId xmlns:a16="http://schemas.microsoft.com/office/drawing/2014/main" xmlns="" id="{EA8E714B-431B-4DA4-BEE4-0A342DB64A50}"/>
              </a:ext>
            </a:extLst>
          </p:cNvPr>
          <p:cNvPicPr>
            <a:picLocks noChangeAspect="1"/>
          </p:cNvPicPr>
          <p:nvPr/>
        </p:nvPicPr>
        <p:blipFill>
          <a:blip r:embed="rId6"/>
          <a:stretch>
            <a:fillRect/>
          </a:stretch>
        </p:blipFill>
        <p:spPr>
          <a:xfrm>
            <a:off x="2157870" y="1430584"/>
            <a:ext cx="557330" cy="845986"/>
          </a:xfrm>
          <a:prstGeom prst="rect">
            <a:avLst/>
          </a:prstGeom>
        </p:spPr>
      </p:pic>
      <p:pic>
        <p:nvPicPr>
          <p:cNvPr id="30" name="Picture 29" descr="A picture containing shoji, building, sitting, sky&#10;&#10;Description automatically generated">
            <a:extLst>
              <a:ext uri="{FF2B5EF4-FFF2-40B4-BE49-F238E27FC236}">
                <a16:creationId xmlns:a16="http://schemas.microsoft.com/office/drawing/2014/main" xmlns="" id="{26A306C6-546F-4AD5-8A50-1171FB575B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flipV="1">
            <a:off x="4336224" y="465172"/>
            <a:ext cx="275697" cy="2189863"/>
          </a:xfrm>
          <a:prstGeom prst="rect">
            <a:avLst/>
          </a:prstGeom>
        </p:spPr>
      </p:pic>
      <p:pic>
        <p:nvPicPr>
          <p:cNvPr id="31" name="Picture 30">
            <a:extLst>
              <a:ext uri="{FF2B5EF4-FFF2-40B4-BE49-F238E27FC236}">
                <a16:creationId xmlns:a16="http://schemas.microsoft.com/office/drawing/2014/main" xmlns="" id="{EEA29A31-6086-4F44-82CE-FF2947C42E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10207" y="1419703"/>
            <a:ext cx="280800" cy="280800"/>
          </a:xfrm>
          <a:prstGeom prst="rect">
            <a:avLst/>
          </a:prstGeom>
        </p:spPr>
      </p:pic>
      <p:pic>
        <p:nvPicPr>
          <p:cNvPr id="32" name="Picture 31" descr="A picture containing shoji, building, sitting, sky&#10;&#10;Description automatically generated">
            <a:extLst>
              <a:ext uri="{FF2B5EF4-FFF2-40B4-BE49-F238E27FC236}">
                <a16:creationId xmlns:a16="http://schemas.microsoft.com/office/drawing/2014/main" xmlns="" id="{77C3D234-666A-48BD-8349-973E279111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flipV="1">
            <a:off x="4336143" y="869938"/>
            <a:ext cx="275697" cy="2189863"/>
          </a:xfrm>
          <a:prstGeom prst="rect">
            <a:avLst/>
          </a:prstGeom>
        </p:spPr>
      </p:pic>
      <p:pic>
        <p:nvPicPr>
          <p:cNvPr id="33" name="Picture 32" descr="A picture containing shoji, building, sitting, sky&#10;&#10;Description automatically generated">
            <a:extLst>
              <a:ext uri="{FF2B5EF4-FFF2-40B4-BE49-F238E27FC236}">
                <a16:creationId xmlns:a16="http://schemas.microsoft.com/office/drawing/2014/main" xmlns="" id="{F07E012C-02A0-4B2E-8734-BFCD4746F7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flipV="1">
            <a:off x="4336141" y="1274704"/>
            <a:ext cx="275697" cy="2189863"/>
          </a:xfrm>
          <a:prstGeom prst="rect">
            <a:avLst/>
          </a:prstGeom>
        </p:spPr>
      </p:pic>
      <p:pic>
        <p:nvPicPr>
          <p:cNvPr id="34" name="Picture 33">
            <a:extLst>
              <a:ext uri="{FF2B5EF4-FFF2-40B4-BE49-F238E27FC236}">
                <a16:creationId xmlns:a16="http://schemas.microsoft.com/office/drawing/2014/main" xmlns="" id="{E71915A4-9B4A-41A7-A77C-0B4F2231C4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10207" y="1824469"/>
            <a:ext cx="280800" cy="280800"/>
          </a:xfrm>
          <a:prstGeom prst="rect">
            <a:avLst/>
          </a:prstGeom>
        </p:spPr>
      </p:pic>
      <p:pic>
        <p:nvPicPr>
          <p:cNvPr id="35" name="Picture 34">
            <a:extLst>
              <a:ext uri="{FF2B5EF4-FFF2-40B4-BE49-F238E27FC236}">
                <a16:creationId xmlns:a16="http://schemas.microsoft.com/office/drawing/2014/main" xmlns="" id="{BEF78CE7-1018-4D18-9C9A-28FE344088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10207" y="2231787"/>
            <a:ext cx="280800" cy="280800"/>
          </a:xfrm>
          <a:prstGeom prst="rect">
            <a:avLst/>
          </a:prstGeom>
        </p:spPr>
      </p:pic>
      <p:pic>
        <p:nvPicPr>
          <p:cNvPr id="36" name="Picture 35">
            <a:extLst>
              <a:ext uri="{FF2B5EF4-FFF2-40B4-BE49-F238E27FC236}">
                <a16:creationId xmlns:a16="http://schemas.microsoft.com/office/drawing/2014/main" xmlns="" id="{E6366FD2-F64D-4A5E-948E-19D79D1617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2202" y="1417151"/>
            <a:ext cx="280800" cy="280800"/>
          </a:xfrm>
          <a:prstGeom prst="rect">
            <a:avLst/>
          </a:prstGeom>
        </p:spPr>
      </p:pic>
      <p:pic>
        <p:nvPicPr>
          <p:cNvPr id="37" name="Picture 36">
            <a:extLst>
              <a:ext uri="{FF2B5EF4-FFF2-40B4-BE49-F238E27FC236}">
                <a16:creationId xmlns:a16="http://schemas.microsoft.com/office/drawing/2014/main" xmlns="" id="{23235C57-91C6-4138-BE79-5102E752747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2202" y="1824469"/>
            <a:ext cx="280800" cy="280800"/>
          </a:xfrm>
          <a:prstGeom prst="rect">
            <a:avLst/>
          </a:prstGeom>
        </p:spPr>
      </p:pic>
      <p:pic>
        <p:nvPicPr>
          <p:cNvPr id="38" name="Picture 37">
            <a:extLst>
              <a:ext uri="{FF2B5EF4-FFF2-40B4-BE49-F238E27FC236}">
                <a16:creationId xmlns:a16="http://schemas.microsoft.com/office/drawing/2014/main" xmlns="" id="{15AB7554-A097-47D0-BAAE-F35F1D8320A2}"/>
              </a:ext>
            </a:extLst>
          </p:cNvPr>
          <p:cNvPicPr>
            <a:picLocks noChangeAspect="1"/>
          </p:cNvPicPr>
          <p:nvPr/>
        </p:nvPicPr>
        <p:blipFill>
          <a:blip r:embed="rId9"/>
          <a:stretch>
            <a:fillRect/>
          </a:stretch>
        </p:blipFill>
        <p:spPr>
          <a:xfrm>
            <a:off x="115438" y="132782"/>
            <a:ext cx="8913124" cy="6322100"/>
          </a:xfrm>
          <a:prstGeom prst="rect">
            <a:avLst/>
          </a:prstGeom>
        </p:spPr>
      </p:pic>
      <p:sp>
        <p:nvSpPr>
          <p:cNvPr id="39" name="Rectangle 38">
            <a:extLst>
              <a:ext uri="{FF2B5EF4-FFF2-40B4-BE49-F238E27FC236}">
                <a16:creationId xmlns:a16="http://schemas.microsoft.com/office/drawing/2014/main" xmlns="" id="{CCCB6602-F99C-47A8-A8DD-5C00DE63B25B}"/>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numbers to the diagrams.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number is the odd one out? </a:t>
            </a:r>
            <a:r>
              <a:rPr lang="en-GB" sz="2000" b="1" dirty="0">
                <a:solidFill>
                  <a:srgbClr val="FF0000"/>
                </a:solidFill>
                <a:latin typeface="Century Gothic" panose="020B0502020202020204" pitchFamily="34" charset="0"/>
              </a:rPr>
              <a:t>18</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40" name="Table 39">
            <a:extLst>
              <a:ext uri="{FF2B5EF4-FFF2-40B4-BE49-F238E27FC236}">
                <a16:creationId xmlns:a16="http://schemas.microsoft.com/office/drawing/2014/main" xmlns="" id="{32B1EE2A-8173-40C6-BE61-E358AB5E27B7}"/>
              </a:ext>
            </a:extLst>
          </p:cNvPr>
          <p:cNvGraphicFramePr>
            <a:graphicFrameLocks noGrp="1"/>
          </p:cNvGraphicFramePr>
          <p:nvPr>
            <p:extLst>
              <p:ext uri="{D42A27DB-BD31-4B8C-83A1-F6EECF244321}">
                <p14:modId xmlns:p14="http://schemas.microsoft.com/office/powerpoint/2010/main" val="2465723145"/>
              </p:ext>
            </p:extLst>
          </p:nvPr>
        </p:nvGraphicFramePr>
        <p:xfrm>
          <a:off x="2234070" y="4038600"/>
          <a:ext cx="5093828" cy="762000"/>
        </p:xfrm>
        <a:graphic>
          <a:graphicData uri="http://schemas.openxmlformats.org/drawingml/2006/table">
            <a:tbl>
              <a:tblPr firstRow="1" bandRow="1">
                <a:tableStyleId>{5C22544A-7EE6-4342-B048-85BDC9FD1C3A}</a:tableStyleId>
              </a:tblPr>
              <a:tblGrid>
                <a:gridCol w="1273457">
                  <a:extLst>
                    <a:ext uri="{9D8B030D-6E8A-4147-A177-3AD203B41FA5}">
                      <a16:colId xmlns:a16="http://schemas.microsoft.com/office/drawing/2014/main" xmlns="" val="3737163487"/>
                    </a:ext>
                  </a:extLst>
                </a:gridCol>
                <a:gridCol w="1273457">
                  <a:extLst>
                    <a:ext uri="{9D8B030D-6E8A-4147-A177-3AD203B41FA5}">
                      <a16:colId xmlns:a16="http://schemas.microsoft.com/office/drawing/2014/main" xmlns="" val="2198042921"/>
                    </a:ext>
                  </a:extLst>
                </a:gridCol>
                <a:gridCol w="1273457">
                  <a:extLst>
                    <a:ext uri="{9D8B030D-6E8A-4147-A177-3AD203B41FA5}">
                      <a16:colId xmlns:a16="http://schemas.microsoft.com/office/drawing/2014/main" xmlns="" val="2805662095"/>
                    </a:ext>
                  </a:extLst>
                </a:gridCol>
                <a:gridCol w="1273457">
                  <a:extLst>
                    <a:ext uri="{9D8B030D-6E8A-4147-A177-3AD203B41FA5}">
                      <a16:colId xmlns:a16="http://schemas.microsoft.com/office/drawing/2014/main" xmlns="" val="3200092004"/>
                    </a:ext>
                  </a:extLst>
                </a:gridCol>
              </a:tblGrid>
              <a:tr h="762000">
                <a:tc>
                  <a:txBody>
                    <a:bodyPr/>
                    <a:lstStyle/>
                    <a:p>
                      <a:pPr algn="ctr"/>
                      <a:r>
                        <a:rPr lang="en-US" sz="2800" dirty="0">
                          <a:solidFill>
                            <a:srgbClr val="FF0000"/>
                          </a:solidFill>
                          <a:latin typeface="Century Gothic" panose="020B0502020202020204" pitchFamily="34" charset="0"/>
                        </a:rPr>
                        <a:t>18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Century Gothic" panose="020B0502020202020204" pitchFamily="34" charset="0"/>
                        </a:rPr>
                        <a:t>35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Century Gothic" panose="020B0502020202020204" pitchFamily="34" charset="0"/>
                        </a:rPr>
                        <a:t>26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Century Gothic" panose="020B0502020202020204" pitchFamily="34" charset="0"/>
                        </a:rPr>
                        <a:t>42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36654180"/>
                  </a:ext>
                </a:extLst>
              </a:tr>
            </a:tbl>
          </a:graphicData>
        </a:graphic>
      </p:graphicFrame>
      <p:graphicFrame>
        <p:nvGraphicFramePr>
          <p:cNvPr id="41" name="Table 40">
            <a:extLst>
              <a:ext uri="{FF2B5EF4-FFF2-40B4-BE49-F238E27FC236}">
                <a16:creationId xmlns:a16="http://schemas.microsoft.com/office/drawing/2014/main" xmlns="" id="{3996265A-DA31-45A4-B4D5-1BEAA2301526}"/>
              </a:ext>
            </a:extLst>
          </p:cNvPr>
          <p:cNvGraphicFramePr>
            <a:graphicFrameLocks noGrp="1"/>
          </p:cNvGraphicFramePr>
          <p:nvPr>
            <p:extLst/>
          </p:nvPr>
        </p:nvGraphicFramePr>
        <p:xfrm>
          <a:off x="6767954" y="1370354"/>
          <a:ext cx="1895974" cy="2228778"/>
        </p:xfrm>
        <a:graphic>
          <a:graphicData uri="http://schemas.openxmlformats.org/drawingml/2006/table">
            <a:tbl>
              <a:tblPr firstRow="1" bandRow="1">
                <a:tableStyleId>{5940675A-B579-460E-94D1-54222C63F5DA}</a:tableStyleId>
              </a:tblPr>
              <a:tblGrid>
                <a:gridCol w="947900">
                  <a:extLst>
                    <a:ext uri="{9D8B030D-6E8A-4147-A177-3AD203B41FA5}">
                      <a16:colId xmlns:a16="http://schemas.microsoft.com/office/drawing/2014/main" xmlns="" val="2356131300"/>
                    </a:ext>
                  </a:extLst>
                </a:gridCol>
                <a:gridCol w="948074">
                  <a:extLst>
                    <a:ext uri="{9D8B030D-6E8A-4147-A177-3AD203B41FA5}">
                      <a16:colId xmlns:a16="http://schemas.microsoft.com/office/drawing/2014/main" xmlns="" val="4140606300"/>
                    </a:ext>
                  </a:extLst>
                </a:gridCol>
              </a:tblGrid>
              <a:tr h="669019">
                <a:tc>
                  <a:txBody>
                    <a:bodyPr/>
                    <a:lstStyle/>
                    <a:p>
                      <a:pPr algn="ctr"/>
                      <a:r>
                        <a:rPr lang="en-GB" sz="2000" b="1" dirty="0">
                          <a:latin typeface="Century Gothic" panose="020B0502020202020204" pitchFamily="34" charset="0"/>
                        </a:rPr>
                        <a:t>Tens</a:t>
                      </a:r>
                    </a:p>
                  </a:txBody>
                  <a:tcPr marL="0" marR="0" marT="0" marB="0" anchor="ctr">
                    <a:solidFill>
                      <a:schemeClr val="bg1"/>
                    </a:solidFill>
                  </a:tcPr>
                </a:tc>
                <a:tc>
                  <a:txBody>
                    <a:bodyPr/>
                    <a:lstStyle/>
                    <a:p>
                      <a:pPr algn="ctr"/>
                      <a:r>
                        <a:rPr lang="en-GB" sz="2000" b="1" dirty="0">
                          <a:latin typeface="Century Gothic" panose="020B0502020202020204" pitchFamily="34" charset="0"/>
                        </a:rPr>
                        <a:t>Ones</a:t>
                      </a:r>
                    </a:p>
                  </a:txBody>
                  <a:tcPr marL="0" marR="0" marT="0" marB="0" anchor="ctr">
                    <a:solidFill>
                      <a:schemeClr val="bg1"/>
                    </a:solidFill>
                  </a:tcPr>
                </a:tc>
                <a:extLst>
                  <a:ext uri="{0D108BD9-81ED-4DB2-BD59-A6C34878D82A}">
                    <a16:rowId xmlns:a16="http://schemas.microsoft.com/office/drawing/2014/main" xmlns="" val="214813138"/>
                  </a:ext>
                </a:extLst>
              </a:tr>
              <a:tr h="1559759">
                <a:tc>
                  <a:txBody>
                    <a:bodyPr/>
                    <a:lstStyle/>
                    <a:p>
                      <a:endParaRPr lang="en-GB" sz="3800" dirty="0"/>
                    </a:p>
                  </a:txBody>
                  <a:tcPr marL="193528" marR="193528" marT="96764" marB="96764">
                    <a:solidFill>
                      <a:schemeClr val="bg1"/>
                    </a:solidFill>
                  </a:tcPr>
                </a:tc>
                <a:tc>
                  <a:txBody>
                    <a:bodyPr/>
                    <a:lstStyle/>
                    <a:p>
                      <a:endParaRPr lang="en-GB" sz="3800" dirty="0"/>
                    </a:p>
                  </a:txBody>
                  <a:tcPr marL="193528" marR="193528" marT="96764" marB="96764">
                    <a:solidFill>
                      <a:schemeClr val="bg1"/>
                    </a:solidFill>
                  </a:tcPr>
                </a:tc>
                <a:extLst>
                  <a:ext uri="{0D108BD9-81ED-4DB2-BD59-A6C34878D82A}">
                    <a16:rowId xmlns:a16="http://schemas.microsoft.com/office/drawing/2014/main" xmlns="" val="1497856753"/>
                  </a:ext>
                </a:extLst>
              </a:tr>
            </a:tbl>
          </a:graphicData>
        </a:graphic>
      </p:graphicFrame>
      <p:sp>
        <p:nvSpPr>
          <p:cNvPr id="42" name="Oval 41">
            <a:extLst>
              <a:ext uri="{FF2B5EF4-FFF2-40B4-BE49-F238E27FC236}">
                <a16:creationId xmlns:a16="http://schemas.microsoft.com/office/drawing/2014/main" xmlns="" id="{3A11562B-797D-486D-90A1-9C6E5527E47F}"/>
              </a:ext>
            </a:extLst>
          </p:cNvPr>
          <p:cNvSpPr/>
          <p:nvPr/>
        </p:nvSpPr>
        <p:spPr>
          <a:xfrm>
            <a:off x="6860387" y="2694803"/>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xmlns="" id="{E03419FB-0D3A-4918-845D-92083CE7182F}"/>
              </a:ext>
            </a:extLst>
          </p:cNvPr>
          <p:cNvSpPr/>
          <p:nvPr/>
        </p:nvSpPr>
        <p:spPr>
          <a:xfrm>
            <a:off x="7279851" y="249515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xmlns="" id="{C781FE84-2730-4363-B6DD-EF28951138DF}"/>
              </a:ext>
            </a:extLst>
          </p:cNvPr>
          <p:cNvSpPr/>
          <p:nvPr/>
        </p:nvSpPr>
        <p:spPr>
          <a:xfrm>
            <a:off x="7040387" y="2102718"/>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xmlns="" id="{BC8B0A3E-3AE9-4E24-98E5-F481612803A0}"/>
              </a:ext>
            </a:extLst>
          </p:cNvPr>
          <p:cNvSpPr/>
          <p:nvPr/>
        </p:nvSpPr>
        <p:spPr>
          <a:xfrm>
            <a:off x="8083924" y="229427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xmlns="" id="{DB4EA192-6966-44D6-8048-4120F7ED3F3A}"/>
              </a:ext>
            </a:extLst>
          </p:cNvPr>
          <p:cNvSpPr/>
          <p:nvPr/>
        </p:nvSpPr>
        <p:spPr>
          <a:xfrm>
            <a:off x="7921407" y="276670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xmlns="" id="{2DB5732B-7E15-4D19-95C9-7700C0B6B348}"/>
              </a:ext>
            </a:extLst>
          </p:cNvPr>
          <p:cNvSpPr/>
          <p:nvPr/>
        </p:nvSpPr>
        <p:spPr>
          <a:xfrm>
            <a:off x="7220387" y="304360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a:extLst>
              <a:ext uri="{FF2B5EF4-FFF2-40B4-BE49-F238E27FC236}">
                <a16:creationId xmlns:a16="http://schemas.microsoft.com/office/drawing/2014/main" xmlns="" id="{786CA57B-10C9-4A8F-AA53-4DD1367BB899}"/>
              </a:ext>
            </a:extLst>
          </p:cNvPr>
          <p:cNvCxnSpPr>
            <a:cxnSpLocks/>
          </p:cNvCxnSpPr>
          <p:nvPr/>
        </p:nvCxnSpPr>
        <p:spPr>
          <a:xfrm flipV="1">
            <a:off x="4140200" y="2507484"/>
            <a:ext cx="431800" cy="15311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F0A23A17-5563-41FD-8447-4A4B911D5ADD}"/>
              </a:ext>
            </a:extLst>
          </p:cNvPr>
          <p:cNvCxnSpPr>
            <a:cxnSpLocks/>
          </p:cNvCxnSpPr>
          <p:nvPr/>
        </p:nvCxnSpPr>
        <p:spPr>
          <a:xfrm flipH="1" flipV="1">
            <a:off x="2157870" y="2484743"/>
            <a:ext cx="3292337" cy="15415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B08FC631-562B-4923-9E63-E97672B35BCC}"/>
              </a:ext>
            </a:extLst>
          </p:cNvPr>
          <p:cNvCxnSpPr>
            <a:cxnSpLocks/>
          </p:cNvCxnSpPr>
          <p:nvPr/>
        </p:nvCxnSpPr>
        <p:spPr>
          <a:xfrm flipV="1">
            <a:off x="6460877" y="2484743"/>
            <a:ext cx="307077" cy="15415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30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2" name="Group 3">
            <a:extLst>
              <a:ext uri="{FF2B5EF4-FFF2-40B4-BE49-F238E27FC236}">
                <a16:creationId xmlns:a16="http://schemas.microsoft.com/office/drawing/2014/main" xmlns="" id="{C2E15516-9CED-42BF-BB1E-5B770F6FC657}"/>
              </a:ext>
            </a:extLst>
          </p:cNvPr>
          <p:cNvGrpSpPr>
            <a:grpSpLocks/>
          </p:cNvGrpSpPr>
          <p:nvPr/>
        </p:nvGrpSpPr>
        <p:grpSpPr bwMode="auto">
          <a:xfrm>
            <a:off x="0" y="6488989"/>
            <a:ext cx="1260476" cy="368300"/>
            <a:chOff x="1" y="6007"/>
            <a:chExt cx="794" cy="232"/>
          </a:xfrm>
        </p:grpSpPr>
        <p:pic>
          <p:nvPicPr>
            <p:cNvPr id="13" name="Picture 4">
              <a:extLst>
                <a:ext uri="{FF2B5EF4-FFF2-40B4-BE49-F238E27FC236}">
                  <a16:creationId xmlns:a16="http://schemas.microsoft.com/office/drawing/2014/main" xmlns="" id="{09710059-5B0A-4573-AE87-46E797BFE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Rectangle 5">
              <a:extLst>
                <a:ext uri="{FF2B5EF4-FFF2-40B4-BE49-F238E27FC236}">
                  <a16:creationId xmlns:a16="http://schemas.microsoft.com/office/drawing/2014/main" xmlns="" id="{09BA1489-1DD1-4170-8831-8BFA921E8744}"/>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7" name="Picture 26">
            <a:extLst>
              <a:ext uri="{FF2B5EF4-FFF2-40B4-BE49-F238E27FC236}">
                <a16:creationId xmlns:a16="http://schemas.microsoft.com/office/drawing/2014/main" xmlns="" id="{2204D7E2-0230-45F5-8A1B-0254CED516F9}"/>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8" name="Rectangle 27">
            <a:extLst>
              <a:ext uri="{FF2B5EF4-FFF2-40B4-BE49-F238E27FC236}">
                <a16:creationId xmlns:a16="http://schemas.microsoft.com/office/drawing/2014/main" xmlns="" id="{46CCB49D-EFD4-49E0-877E-A3343F1A1CD5}"/>
              </a:ext>
            </a:extLst>
          </p:cNvPr>
          <p:cNvSpPr/>
          <p:nvPr/>
        </p:nvSpPr>
        <p:spPr>
          <a:xfrm>
            <a:off x="274640" y="273010"/>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Colour the tens and ones to show a number which is less than 30.</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Tree>
    <p:extLst>
      <p:ext uri="{BB962C8B-B14F-4D97-AF65-F5344CB8AC3E}">
        <p14:creationId xmlns:p14="http://schemas.microsoft.com/office/powerpoint/2010/main" val="3363192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2" name="Group 3">
            <a:extLst>
              <a:ext uri="{FF2B5EF4-FFF2-40B4-BE49-F238E27FC236}">
                <a16:creationId xmlns:a16="http://schemas.microsoft.com/office/drawing/2014/main" xmlns="" id="{C2E15516-9CED-42BF-BB1E-5B770F6FC657}"/>
              </a:ext>
            </a:extLst>
          </p:cNvPr>
          <p:cNvGrpSpPr>
            <a:grpSpLocks/>
          </p:cNvGrpSpPr>
          <p:nvPr/>
        </p:nvGrpSpPr>
        <p:grpSpPr bwMode="auto">
          <a:xfrm>
            <a:off x="0" y="6488989"/>
            <a:ext cx="1260476" cy="368300"/>
            <a:chOff x="1" y="6007"/>
            <a:chExt cx="794" cy="232"/>
          </a:xfrm>
        </p:grpSpPr>
        <p:pic>
          <p:nvPicPr>
            <p:cNvPr id="13" name="Picture 4">
              <a:extLst>
                <a:ext uri="{FF2B5EF4-FFF2-40B4-BE49-F238E27FC236}">
                  <a16:creationId xmlns:a16="http://schemas.microsoft.com/office/drawing/2014/main" xmlns="" id="{09710059-5B0A-4573-AE87-46E797BFE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Rectangle 5">
              <a:extLst>
                <a:ext uri="{FF2B5EF4-FFF2-40B4-BE49-F238E27FC236}">
                  <a16:creationId xmlns:a16="http://schemas.microsoft.com/office/drawing/2014/main" xmlns="" id="{09BA1489-1DD1-4170-8831-8BFA921E8744}"/>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7" name="Picture 26">
            <a:extLst>
              <a:ext uri="{FF2B5EF4-FFF2-40B4-BE49-F238E27FC236}">
                <a16:creationId xmlns:a16="http://schemas.microsoft.com/office/drawing/2014/main" xmlns="" id="{B253650C-70A5-4953-BCCE-5E33F6E60EBA}"/>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8" name="Rectangle 27">
            <a:extLst>
              <a:ext uri="{FF2B5EF4-FFF2-40B4-BE49-F238E27FC236}">
                <a16:creationId xmlns:a16="http://schemas.microsoft.com/office/drawing/2014/main" xmlns="" id="{35A19B85-BC37-49C8-973A-3C68F90F145A}"/>
              </a:ext>
            </a:extLst>
          </p:cNvPr>
          <p:cNvSpPr/>
          <p:nvPr/>
        </p:nvSpPr>
        <p:spPr>
          <a:xfrm>
            <a:off x="274643" y="273023"/>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Colour the tens and ones to show a number which is less than 30.</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Any number coloured between 11 and 29. For example 2 tens and 6 ones to show 26.</a:t>
            </a:r>
          </a:p>
          <a:p>
            <a:pPr algn="ctr"/>
            <a:endParaRPr lang="en-GB" sz="2000" u="sng" dirty="0">
              <a:solidFill>
                <a:schemeClr val="bg2">
                  <a:lumMod val="50000"/>
                </a:schemeClr>
              </a:solidFill>
              <a:latin typeface="SassoonCRInfantMedium" panose="02000603020000020003" pitchFamily="2" charset="0"/>
            </a:endParaRPr>
          </a:p>
        </p:txBody>
      </p:sp>
    </p:spTree>
    <p:extLst>
      <p:ext uri="{BB962C8B-B14F-4D97-AF65-F5344CB8AC3E}">
        <p14:creationId xmlns:p14="http://schemas.microsoft.com/office/powerpoint/2010/main" val="3577937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6" name="Group 3">
            <a:extLst>
              <a:ext uri="{FF2B5EF4-FFF2-40B4-BE49-F238E27FC236}">
                <a16:creationId xmlns:a16="http://schemas.microsoft.com/office/drawing/2014/main" xmlns="" id="{73176BE1-9A56-4AB9-8662-03CDAF49C31A}"/>
              </a:ext>
            </a:extLst>
          </p:cNvPr>
          <p:cNvGrpSpPr>
            <a:grpSpLocks/>
          </p:cNvGrpSpPr>
          <p:nvPr/>
        </p:nvGrpSpPr>
        <p:grpSpPr bwMode="auto">
          <a:xfrm>
            <a:off x="0" y="6488989"/>
            <a:ext cx="1260476" cy="368300"/>
            <a:chOff x="1" y="6007"/>
            <a:chExt cx="794" cy="232"/>
          </a:xfrm>
        </p:grpSpPr>
        <p:pic>
          <p:nvPicPr>
            <p:cNvPr id="30" name="Picture 4">
              <a:extLst>
                <a:ext uri="{FF2B5EF4-FFF2-40B4-BE49-F238E27FC236}">
                  <a16:creationId xmlns:a16="http://schemas.microsoft.com/office/drawing/2014/main" xmlns="" id="{3156994A-3F9C-4BD4-9492-2D4616ECD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 name="Rectangle 5">
              <a:extLst>
                <a:ext uri="{FF2B5EF4-FFF2-40B4-BE49-F238E27FC236}">
                  <a16:creationId xmlns:a16="http://schemas.microsoft.com/office/drawing/2014/main" xmlns="" id="{55A1C6EF-7631-432A-AF05-C664F1A2136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32" name="Picture 31">
            <a:extLst>
              <a:ext uri="{FF2B5EF4-FFF2-40B4-BE49-F238E27FC236}">
                <a16:creationId xmlns:a16="http://schemas.microsoft.com/office/drawing/2014/main" xmlns="" id="{6AE27F72-AA66-4B20-8449-8F779E49C168}"/>
              </a:ext>
            </a:extLst>
          </p:cNvPr>
          <p:cNvPicPr>
            <a:picLocks noChangeAspect="1"/>
          </p:cNvPicPr>
          <p:nvPr/>
        </p:nvPicPr>
        <p:blipFill>
          <a:blip r:embed="rId4"/>
          <a:stretch>
            <a:fillRect/>
          </a:stretch>
        </p:blipFill>
        <p:spPr>
          <a:xfrm>
            <a:off x="115438" y="140354"/>
            <a:ext cx="8913124" cy="6322100"/>
          </a:xfrm>
          <a:prstGeom prst="rect">
            <a:avLst/>
          </a:prstGeom>
        </p:spPr>
      </p:pic>
      <p:sp>
        <p:nvSpPr>
          <p:cNvPr id="33" name="Rectangle 32">
            <a:extLst>
              <a:ext uri="{FF2B5EF4-FFF2-40B4-BE49-F238E27FC236}">
                <a16:creationId xmlns:a16="http://schemas.microsoft.com/office/drawing/2014/main" xmlns="" id="{F605D828-39FE-4425-BD27-D4ED159E8F2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picture which matches the clue.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34" name="Picture 33" descr="A picture containing grass, person, sitting, red&#10;&#10;Description automatically generated">
            <a:extLst>
              <a:ext uri="{FF2B5EF4-FFF2-40B4-BE49-F238E27FC236}">
                <a16:creationId xmlns:a16="http://schemas.microsoft.com/office/drawing/2014/main" xmlns="" id="{6596B7C4-4AB5-4CE8-8C48-6149BB54E8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6524" y="2237073"/>
            <a:ext cx="1950276" cy="784396"/>
          </a:xfrm>
          <a:prstGeom prst="rect">
            <a:avLst/>
          </a:prstGeom>
          <a:solidFill>
            <a:schemeClr val="bg1"/>
          </a:solidFill>
        </p:spPr>
      </p:pic>
      <p:pic>
        <p:nvPicPr>
          <p:cNvPr id="35" name="Picture 34" descr="A picture containing grass, person, sitting, red&#10;&#10;Description automatically generated">
            <a:extLst>
              <a:ext uri="{FF2B5EF4-FFF2-40B4-BE49-F238E27FC236}">
                <a16:creationId xmlns:a16="http://schemas.microsoft.com/office/drawing/2014/main" xmlns="" id="{8C1C634A-A5AE-4ACB-A923-6DD73A02E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6524" y="3160901"/>
            <a:ext cx="1950276" cy="784396"/>
          </a:xfrm>
          <a:prstGeom prst="rect">
            <a:avLst/>
          </a:prstGeom>
          <a:solidFill>
            <a:schemeClr val="bg1"/>
          </a:solidFill>
        </p:spPr>
      </p:pic>
      <p:pic>
        <p:nvPicPr>
          <p:cNvPr id="36" name="Picture 35" descr="A close up of a logo&#10;&#10;Description automatically generated">
            <a:extLst>
              <a:ext uri="{FF2B5EF4-FFF2-40B4-BE49-F238E27FC236}">
                <a16:creationId xmlns:a16="http://schemas.microsoft.com/office/drawing/2014/main" xmlns="" id="{2F0DE53C-1695-4D52-B51F-28413282D9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6524" y="4084730"/>
            <a:ext cx="1950275" cy="784396"/>
          </a:xfrm>
          <a:prstGeom prst="rect">
            <a:avLst/>
          </a:prstGeom>
          <a:solidFill>
            <a:schemeClr val="bg1"/>
          </a:solidFill>
        </p:spPr>
      </p:pic>
      <p:sp>
        <p:nvSpPr>
          <p:cNvPr id="37" name="Rectangle: Rounded Corners 36">
            <a:extLst>
              <a:ext uri="{FF2B5EF4-FFF2-40B4-BE49-F238E27FC236}">
                <a16:creationId xmlns:a16="http://schemas.microsoft.com/office/drawing/2014/main" xmlns="" id="{75E854C5-4733-41E3-9444-B460254BD2DD}"/>
              </a:ext>
            </a:extLst>
          </p:cNvPr>
          <p:cNvSpPr/>
          <p:nvPr/>
        </p:nvSpPr>
        <p:spPr>
          <a:xfrm>
            <a:off x="2181181" y="1308828"/>
            <a:ext cx="4780772" cy="718816"/>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More than 30 but &lt; 40.</a:t>
            </a:r>
          </a:p>
        </p:txBody>
      </p:sp>
    </p:spTree>
    <p:extLst>
      <p:ext uri="{BB962C8B-B14F-4D97-AF65-F5344CB8AC3E}">
        <p14:creationId xmlns:p14="http://schemas.microsoft.com/office/powerpoint/2010/main" val="1279134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6" name="Group 3">
            <a:extLst>
              <a:ext uri="{FF2B5EF4-FFF2-40B4-BE49-F238E27FC236}">
                <a16:creationId xmlns:a16="http://schemas.microsoft.com/office/drawing/2014/main" xmlns="" id="{73176BE1-9A56-4AB9-8662-03CDAF49C31A}"/>
              </a:ext>
            </a:extLst>
          </p:cNvPr>
          <p:cNvGrpSpPr>
            <a:grpSpLocks/>
          </p:cNvGrpSpPr>
          <p:nvPr/>
        </p:nvGrpSpPr>
        <p:grpSpPr bwMode="auto">
          <a:xfrm>
            <a:off x="0" y="6488989"/>
            <a:ext cx="1260476" cy="368300"/>
            <a:chOff x="1" y="6007"/>
            <a:chExt cx="794" cy="232"/>
          </a:xfrm>
        </p:grpSpPr>
        <p:pic>
          <p:nvPicPr>
            <p:cNvPr id="30" name="Picture 4">
              <a:extLst>
                <a:ext uri="{FF2B5EF4-FFF2-40B4-BE49-F238E27FC236}">
                  <a16:creationId xmlns:a16="http://schemas.microsoft.com/office/drawing/2014/main" xmlns="" id="{3156994A-3F9C-4BD4-9492-2D4616ECD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 name="Rectangle 5">
              <a:extLst>
                <a:ext uri="{FF2B5EF4-FFF2-40B4-BE49-F238E27FC236}">
                  <a16:creationId xmlns:a16="http://schemas.microsoft.com/office/drawing/2014/main" xmlns="" id="{55A1C6EF-7631-432A-AF05-C664F1A2136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32" name="Picture 31">
            <a:extLst>
              <a:ext uri="{FF2B5EF4-FFF2-40B4-BE49-F238E27FC236}">
                <a16:creationId xmlns:a16="http://schemas.microsoft.com/office/drawing/2014/main" xmlns="" id="{6AE27F72-AA66-4B20-8449-8F779E49C168}"/>
              </a:ext>
            </a:extLst>
          </p:cNvPr>
          <p:cNvPicPr>
            <a:picLocks noChangeAspect="1"/>
          </p:cNvPicPr>
          <p:nvPr/>
        </p:nvPicPr>
        <p:blipFill>
          <a:blip r:embed="rId4"/>
          <a:stretch>
            <a:fillRect/>
          </a:stretch>
        </p:blipFill>
        <p:spPr>
          <a:xfrm>
            <a:off x="115438" y="140354"/>
            <a:ext cx="8913124" cy="6322100"/>
          </a:xfrm>
          <a:prstGeom prst="rect">
            <a:avLst/>
          </a:prstGeom>
        </p:spPr>
      </p:pic>
      <p:sp>
        <p:nvSpPr>
          <p:cNvPr id="33" name="Rectangle 32">
            <a:extLst>
              <a:ext uri="{FF2B5EF4-FFF2-40B4-BE49-F238E27FC236}">
                <a16:creationId xmlns:a16="http://schemas.microsoft.com/office/drawing/2014/main" xmlns="" id="{F605D828-39FE-4425-BD27-D4ED159E8F2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picture which matches the clue.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34" name="Picture 33" descr="A picture containing grass, person, sitting, red&#10;&#10;Description automatically generated">
            <a:extLst>
              <a:ext uri="{FF2B5EF4-FFF2-40B4-BE49-F238E27FC236}">
                <a16:creationId xmlns:a16="http://schemas.microsoft.com/office/drawing/2014/main" xmlns="" id="{6596B7C4-4AB5-4CE8-8C48-6149BB54E8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6524" y="2237073"/>
            <a:ext cx="1950276" cy="784396"/>
          </a:xfrm>
          <a:prstGeom prst="rect">
            <a:avLst/>
          </a:prstGeom>
          <a:solidFill>
            <a:schemeClr val="bg1"/>
          </a:solidFill>
        </p:spPr>
      </p:pic>
      <p:pic>
        <p:nvPicPr>
          <p:cNvPr id="35" name="Picture 34" descr="A picture containing grass, person, sitting, red&#10;&#10;Description automatically generated">
            <a:extLst>
              <a:ext uri="{FF2B5EF4-FFF2-40B4-BE49-F238E27FC236}">
                <a16:creationId xmlns:a16="http://schemas.microsoft.com/office/drawing/2014/main" xmlns="" id="{8C1C634A-A5AE-4ACB-A923-6DD73A02E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6524" y="3160901"/>
            <a:ext cx="1950276" cy="784396"/>
          </a:xfrm>
          <a:prstGeom prst="rect">
            <a:avLst/>
          </a:prstGeom>
          <a:solidFill>
            <a:schemeClr val="bg1"/>
          </a:solidFill>
        </p:spPr>
      </p:pic>
      <p:pic>
        <p:nvPicPr>
          <p:cNvPr id="36" name="Picture 35" descr="A close up of a logo&#10;&#10;Description automatically generated">
            <a:extLst>
              <a:ext uri="{FF2B5EF4-FFF2-40B4-BE49-F238E27FC236}">
                <a16:creationId xmlns:a16="http://schemas.microsoft.com/office/drawing/2014/main" xmlns="" id="{2F0DE53C-1695-4D52-B51F-28413282D9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6524" y="4084730"/>
            <a:ext cx="1950275" cy="784396"/>
          </a:xfrm>
          <a:prstGeom prst="rect">
            <a:avLst/>
          </a:prstGeom>
          <a:solidFill>
            <a:schemeClr val="bg1"/>
          </a:solidFill>
        </p:spPr>
      </p:pic>
      <p:sp>
        <p:nvSpPr>
          <p:cNvPr id="37" name="Rectangle: Rounded Corners 36">
            <a:extLst>
              <a:ext uri="{FF2B5EF4-FFF2-40B4-BE49-F238E27FC236}">
                <a16:creationId xmlns:a16="http://schemas.microsoft.com/office/drawing/2014/main" xmlns="" id="{75E854C5-4733-41E3-9444-B460254BD2DD}"/>
              </a:ext>
            </a:extLst>
          </p:cNvPr>
          <p:cNvSpPr/>
          <p:nvPr/>
        </p:nvSpPr>
        <p:spPr>
          <a:xfrm>
            <a:off x="2181181" y="1308828"/>
            <a:ext cx="4780772" cy="718816"/>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More than 30 but &lt; 40.</a:t>
            </a:r>
          </a:p>
        </p:txBody>
      </p:sp>
      <p:sp>
        <p:nvSpPr>
          <p:cNvPr id="12" name="Oval 11">
            <a:extLst>
              <a:ext uri="{FF2B5EF4-FFF2-40B4-BE49-F238E27FC236}">
                <a16:creationId xmlns:a16="http://schemas.microsoft.com/office/drawing/2014/main" xmlns="" id="{1703258D-4989-4D46-8D9D-AB27B0CF6393}"/>
              </a:ext>
            </a:extLst>
          </p:cNvPr>
          <p:cNvSpPr/>
          <p:nvPr/>
        </p:nvSpPr>
        <p:spPr>
          <a:xfrm>
            <a:off x="263525" y="2199993"/>
            <a:ext cx="3728044" cy="2415355"/>
          </a:xfrm>
          <a:prstGeom prst="ellipse">
            <a:avLst/>
          </a:prstGeom>
          <a:solidFill>
            <a:schemeClr val="bg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06626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2f329b899d1e0c453f9d86bb194f90f">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d87f36caa9ec3a2d6f114e9f26bf426"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C06DAE-3FC7-4649-B713-6E529A4C7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86144f90-c7b6-48d0-aae5-f5e9e48cc3df"/>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c7a0828-c5e4-45f8-a074-18a8fdc88ec6"/>
    <ds:schemaRef ds:uri="http://www.w3.org/XML/1998/namespac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1221</TotalTime>
  <Words>757</Words>
  <Application>Microsoft Office PowerPoint</Application>
  <PresentationFormat>On-screen Show (4:3)</PresentationFormat>
  <Paragraphs>335</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SimSun</vt: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Sarah Brewster</cp:lastModifiedBy>
  <cp:revision>61</cp:revision>
  <dcterms:created xsi:type="dcterms:W3CDTF">2018-03-17T10:08:43Z</dcterms:created>
  <dcterms:modified xsi:type="dcterms:W3CDTF">2020-05-25T16:32:01Z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