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91" r:id="rId7"/>
    <p:sldId id="390" r:id="rId8"/>
    <p:sldId id="361" r:id="rId9"/>
    <p:sldId id="412" r:id="rId10"/>
    <p:sldId id="360" r:id="rId11"/>
    <p:sldId id="413" r:id="rId12"/>
    <p:sldId id="414" r:id="rId13"/>
    <p:sldId id="415" r:id="rId14"/>
    <p:sldId id="416" r:id="rId15"/>
    <p:sldId id="429" r:id="rId16"/>
    <p:sldId id="418" r:id="rId17"/>
    <p:sldId id="419" r:id="rId18"/>
    <p:sldId id="314" r:id="rId19"/>
    <p:sldId id="430" r:id="rId20"/>
    <p:sldId id="431" r:id="rId21"/>
    <p:sldId id="422" r:id="rId22"/>
    <p:sldId id="432" r:id="rId23"/>
    <p:sldId id="424" r:id="rId24"/>
    <p:sldId id="433" r:id="rId25"/>
    <p:sldId id="43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DCBAE-27F0-4D89-AADC-95513E50FBEB}" v="28" dt="2019-06-04T09:09:05.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E27DCBAE-27F0-4D89-AADC-95513E50FBEB}"/>
    <pc:docChg chg="undo custSel addSld delSld modSld">
      <pc:chgData name="Davina Szilvasy" userId="59fb472d-eed4-4f11-9686-c2c8db02a2cd" providerId="ADAL" clId="{E27DCBAE-27F0-4D89-AADC-95513E50FBEB}" dt="2019-06-04T09:09:59.615" v="118" actId="403"/>
      <pc:docMkLst>
        <pc:docMk/>
      </pc:docMkLst>
      <pc:sldChg chg="modSp">
        <pc:chgData name="Davina Szilvasy" userId="59fb472d-eed4-4f11-9686-c2c8db02a2cd" providerId="ADAL" clId="{E27DCBAE-27F0-4D89-AADC-95513E50FBEB}" dt="2019-06-04T08:27:50.850" v="1" actId="404"/>
        <pc:sldMkLst>
          <pc:docMk/>
          <pc:sldMk cId="2637481266" sldId="256"/>
        </pc:sldMkLst>
        <pc:spChg chg="mod">
          <ac:chgData name="Davina Szilvasy" userId="59fb472d-eed4-4f11-9686-c2c8db02a2cd" providerId="ADAL" clId="{E27DCBAE-27F0-4D89-AADC-95513E50FBEB}" dt="2019-06-04T08:27:50.850" v="1" actId="404"/>
          <ac:spMkLst>
            <pc:docMk/>
            <pc:sldMk cId="2637481266" sldId="256"/>
            <ac:spMk id="19" creationId="{5252A847-DE45-4FA3-A1F8-EEBEB845FF8E}"/>
          </ac:spMkLst>
        </pc:spChg>
      </pc:sldChg>
      <pc:sldChg chg="modSp">
        <pc:chgData name="Davina Szilvasy" userId="59fb472d-eed4-4f11-9686-c2c8db02a2cd" providerId="ADAL" clId="{E27DCBAE-27F0-4D89-AADC-95513E50FBEB}" dt="2019-06-04T08:31:30.438" v="27" actId="20577"/>
        <pc:sldMkLst>
          <pc:docMk/>
          <pc:sldMk cId="636014570" sldId="314"/>
        </pc:sldMkLst>
        <pc:spChg chg="mod">
          <ac:chgData name="Davina Szilvasy" userId="59fb472d-eed4-4f11-9686-c2c8db02a2cd" providerId="ADAL" clId="{E27DCBAE-27F0-4D89-AADC-95513E50FBEB}" dt="2019-06-04T08:30:52.146" v="17" actId="207"/>
          <ac:spMkLst>
            <pc:docMk/>
            <pc:sldMk cId="636014570" sldId="314"/>
            <ac:spMk id="13" creationId="{D1D50430-B739-48C0-886E-37A9A095D987}"/>
          </ac:spMkLst>
        </pc:spChg>
        <pc:spChg chg="mod">
          <ac:chgData name="Davina Szilvasy" userId="59fb472d-eed4-4f11-9686-c2c8db02a2cd" providerId="ADAL" clId="{E27DCBAE-27F0-4D89-AADC-95513E50FBEB}" dt="2019-06-04T08:31:30.438" v="27" actId="20577"/>
          <ac:spMkLst>
            <pc:docMk/>
            <pc:sldMk cId="636014570" sldId="314"/>
            <ac:spMk id="19" creationId="{5252A847-DE45-4FA3-A1F8-EEBEB845FF8E}"/>
          </ac:spMkLst>
        </pc:spChg>
      </pc:sldChg>
      <pc:sldChg chg="modSp">
        <pc:chgData name="Davina Szilvasy" userId="59fb472d-eed4-4f11-9686-c2c8db02a2cd" providerId="ADAL" clId="{E27DCBAE-27F0-4D89-AADC-95513E50FBEB}" dt="2019-06-04T08:29:36.086" v="11" actId="207"/>
        <pc:sldMkLst>
          <pc:docMk/>
          <pc:sldMk cId="36917022" sldId="360"/>
        </pc:sldMkLst>
        <pc:graphicFrameChg chg="modGraphic">
          <ac:chgData name="Davina Szilvasy" userId="59fb472d-eed4-4f11-9686-c2c8db02a2cd" providerId="ADAL" clId="{E27DCBAE-27F0-4D89-AADC-95513E50FBEB}" dt="2019-06-04T08:29:36.086" v="11" actId="207"/>
          <ac:graphicFrameMkLst>
            <pc:docMk/>
            <pc:sldMk cId="36917022" sldId="360"/>
            <ac:graphicFrameMk id="6" creationId="{DC682751-A10B-499A-8BD6-3A32F86276BB}"/>
          </ac:graphicFrameMkLst>
        </pc:graphicFrameChg>
      </pc:sldChg>
      <pc:sldChg chg="modSp">
        <pc:chgData name="Davina Szilvasy" userId="59fb472d-eed4-4f11-9686-c2c8db02a2cd" providerId="ADAL" clId="{E27DCBAE-27F0-4D89-AADC-95513E50FBEB}" dt="2019-06-04T08:29:04.555" v="6" actId="207"/>
        <pc:sldMkLst>
          <pc:docMk/>
          <pc:sldMk cId="1035052751" sldId="361"/>
        </pc:sldMkLst>
        <pc:graphicFrameChg chg="modGraphic">
          <ac:chgData name="Davina Szilvasy" userId="59fb472d-eed4-4f11-9686-c2c8db02a2cd" providerId="ADAL" clId="{E27DCBAE-27F0-4D89-AADC-95513E50FBEB}" dt="2019-06-04T08:29:01.018" v="5" actId="207"/>
          <ac:graphicFrameMkLst>
            <pc:docMk/>
            <pc:sldMk cId="1035052751" sldId="361"/>
            <ac:graphicFrameMk id="8" creationId="{8AE01BC4-B66F-4F77-9B7B-9370F554B180}"/>
          </ac:graphicFrameMkLst>
        </pc:graphicFrameChg>
        <pc:graphicFrameChg chg="modGraphic">
          <ac:chgData name="Davina Szilvasy" userId="59fb472d-eed4-4f11-9686-c2c8db02a2cd" providerId="ADAL" clId="{E27DCBAE-27F0-4D89-AADC-95513E50FBEB}" dt="2019-06-04T08:29:04.555" v="6" actId="207"/>
          <ac:graphicFrameMkLst>
            <pc:docMk/>
            <pc:sldMk cId="1035052751" sldId="361"/>
            <ac:graphicFrameMk id="9" creationId="{6156380B-0C0E-48F4-8A81-B21D30058BC2}"/>
          </ac:graphicFrameMkLst>
        </pc:graphicFrameChg>
      </pc:sldChg>
      <pc:sldChg chg="modSp">
        <pc:chgData name="Davina Szilvasy" userId="59fb472d-eed4-4f11-9686-c2c8db02a2cd" providerId="ADAL" clId="{E27DCBAE-27F0-4D89-AADC-95513E50FBEB}" dt="2019-06-04T08:28:18.202" v="4" actId="207"/>
        <pc:sldMkLst>
          <pc:docMk/>
          <pc:sldMk cId="3401100034" sldId="390"/>
        </pc:sldMkLst>
        <pc:spChg chg="mod">
          <ac:chgData name="Davina Szilvasy" userId="59fb472d-eed4-4f11-9686-c2c8db02a2cd" providerId="ADAL" clId="{E27DCBAE-27F0-4D89-AADC-95513E50FBEB}" dt="2019-06-04T08:28:18.202" v="4" actId="207"/>
          <ac:spMkLst>
            <pc:docMk/>
            <pc:sldMk cId="3401100034" sldId="390"/>
            <ac:spMk id="7" creationId="{C0CD6503-388C-4F9E-9FB0-9053D8579D01}"/>
          </ac:spMkLst>
        </pc:spChg>
      </pc:sldChg>
      <pc:sldChg chg="modSp">
        <pc:chgData name="Davina Szilvasy" userId="59fb472d-eed4-4f11-9686-c2c8db02a2cd" providerId="ADAL" clId="{E27DCBAE-27F0-4D89-AADC-95513E50FBEB}" dt="2019-06-04T08:28:06.835" v="3" actId="404"/>
        <pc:sldMkLst>
          <pc:docMk/>
          <pc:sldMk cId="2075266808" sldId="391"/>
        </pc:sldMkLst>
        <pc:spChg chg="mod">
          <ac:chgData name="Davina Szilvasy" userId="59fb472d-eed4-4f11-9686-c2c8db02a2cd" providerId="ADAL" clId="{E27DCBAE-27F0-4D89-AADC-95513E50FBEB}" dt="2019-06-04T08:28:06.835" v="3" actId="404"/>
          <ac:spMkLst>
            <pc:docMk/>
            <pc:sldMk cId="2075266808" sldId="391"/>
            <ac:spMk id="19" creationId="{5252A847-DE45-4FA3-A1F8-EEBEB845FF8E}"/>
          </ac:spMkLst>
        </pc:spChg>
      </pc:sldChg>
      <pc:sldChg chg="modSp">
        <pc:chgData name="Davina Szilvasy" userId="59fb472d-eed4-4f11-9686-c2c8db02a2cd" providerId="ADAL" clId="{E27DCBAE-27F0-4D89-AADC-95513E50FBEB}" dt="2019-06-04T08:29:25.925" v="8" actId="207"/>
        <pc:sldMkLst>
          <pc:docMk/>
          <pc:sldMk cId="2281493739" sldId="412"/>
        </pc:sldMkLst>
        <pc:graphicFrameChg chg="modGraphic">
          <ac:chgData name="Davina Szilvasy" userId="59fb472d-eed4-4f11-9686-c2c8db02a2cd" providerId="ADAL" clId="{E27DCBAE-27F0-4D89-AADC-95513E50FBEB}" dt="2019-06-04T08:29:20.687" v="7" actId="207"/>
          <ac:graphicFrameMkLst>
            <pc:docMk/>
            <pc:sldMk cId="2281493739" sldId="412"/>
            <ac:graphicFrameMk id="8" creationId="{8AE01BC4-B66F-4F77-9B7B-9370F554B180}"/>
          </ac:graphicFrameMkLst>
        </pc:graphicFrameChg>
        <pc:graphicFrameChg chg="modGraphic">
          <ac:chgData name="Davina Szilvasy" userId="59fb472d-eed4-4f11-9686-c2c8db02a2cd" providerId="ADAL" clId="{E27DCBAE-27F0-4D89-AADC-95513E50FBEB}" dt="2019-06-04T08:29:25.925" v="8" actId="207"/>
          <ac:graphicFrameMkLst>
            <pc:docMk/>
            <pc:sldMk cId="2281493739" sldId="412"/>
            <ac:graphicFrameMk id="9" creationId="{6156380B-0C0E-48F4-8A81-B21D30058BC2}"/>
          </ac:graphicFrameMkLst>
        </pc:graphicFrameChg>
      </pc:sldChg>
      <pc:sldChg chg="modSp">
        <pc:chgData name="Davina Szilvasy" userId="59fb472d-eed4-4f11-9686-c2c8db02a2cd" providerId="ADAL" clId="{E27DCBAE-27F0-4D89-AADC-95513E50FBEB}" dt="2019-06-04T08:29:44.580" v="14" actId="207"/>
        <pc:sldMkLst>
          <pc:docMk/>
          <pc:sldMk cId="326196581" sldId="413"/>
        </pc:sldMkLst>
        <pc:graphicFrameChg chg="modGraphic">
          <ac:chgData name="Davina Szilvasy" userId="59fb472d-eed4-4f11-9686-c2c8db02a2cd" providerId="ADAL" clId="{E27DCBAE-27F0-4D89-AADC-95513E50FBEB}" dt="2019-06-04T08:29:44.580" v="14" actId="207"/>
          <ac:graphicFrameMkLst>
            <pc:docMk/>
            <pc:sldMk cId="326196581" sldId="413"/>
            <ac:graphicFrameMk id="6" creationId="{DC682751-A10B-499A-8BD6-3A32F86276BB}"/>
          </ac:graphicFrameMkLst>
        </pc:graphicFrameChg>
      </pc:sldChg>
      <pc:sldChg chg="modSp">
        <pc:chgData name="Davina Szilvasy" userId="59fb472d-eed4-4f11-9686-c2c8db02a2cd" providerId="ADAL" clId="{E27DCBAE-27F0-4D89-AADC-95513E50FBEB}" dt="2019-06-04T09:07:27.924" v="92" actId="20577"/>
        <pc:sldMkLst>
          <pc:docMk/>
          <pc:sldMk cId="1842910162" sldId="416"/>
        </pc:sldMkLst>
        <pc:spChg chg="mod">
          <ac:chgData name="Davina Szilvasy" userId="59fb472d-eed4-4f11-9686-c2c8db02a2cd" providerId="ADAL" clId="{E27DCBAE-27F0-4D89-AADC-95513E50FBEB}" dt="2019-06-04T09:07:27.924" v="92" actId="20577"/>
          <ac:spMkLst>
            <pc:docMk/>
            <pc:sldMk cId="1842910162" sldId="416"/>
            <ac:spMk id="19" creationId="{5252A847-DE45-4FA3-A1F8-EEBEB845FF8E}"/>
          </ac:spMkLst>
        </pc:spChg>
      </pc:sldChg>
      <pc:sldChg chg="addSp modSp del">
        <pc:chgData name="Davina Szilvasy" userId="59fb472d-eed4-4f11-9686-c2c8db02a2cd" providerId="ADAL" clId="{E27DCBAE-27F0-4D89-AADC-95513E50FBEB}" dt="2019-06-04T09:09:32.463" v="116" actId="2696"/>
        <pc:sldMkLst>
          <pc:docMk/>
          <pc:sldMk cId="3954201984" sldId="417"/>
        </pc:sldMkLst>
        <pc:spChg chg="mod">
          <ac:chgData name="Davina Szilvasy" userId="59fb472d-eed4-4f11-9686-c2c8db02a2cd" providerId="ADAL" clId="{E27DCBAE-27F0-4D89-AADC-95513E50FBEB}" dt="2019-06-04T09:07:06.521" v="81" actId="1076"/>
          <ac:spMkLst>
            <pc:docMk/>
            <pc:sldMk cId="3954201984" sldId="417"/>
            <ac:spMk id="2" creationId="{C05478F2-D4A4-4B5F-B330-CC6F17823B5A}"/>
          </ac:spMkLst>
        </pc:spChg>
        <pc:spChg chg="mod">
          <ac:chgData name="Davina Szilvasy" userId="59fb472d-eed4-4f11-9686-c2c8db02a2cd" providerId="ADAL" clId="{E27DCBAE-27F0-4D89-AADC-95513E50FBEB}" dt="2019-06-04T09:07:01.409" v="80" actId="14100"/>
          <ac:spMkLst>
            <pc:docMk/>
            <pc:sldMk cId="3954201984" sldId="417"/>
            <ac:spMk id="7" creationId="{59988B9B-0CA0-49DE-BC5A-9DA983BCA09F}"/>
          </ac:spMkLst>
        </pc:spChg>
        <pc:spChg chg="mod">
          <ac:chgData name="Davina Szilvasy" userId="59fb472d-eed4-4f11-9686-c2c8db02a2cd" providerId="ADAL" clId="{E27DCBAE-27F0-4D89-AADC-95513E50FBEB}" dt="2019-06-04T09:07:13.952" v="84" actId="1035"/>
          <ac:spMkLst>
            <pc:docMk/>
            <pc:sldMk cId="3954201984" sldId="417"/>
            <ac:spMk id="8" creationId="{28A72FF6-60A8-463F-A0B1-D1706962A99C}"/>
          </ac:spMkLst>
        </pc:spChg>
        <pc:spChg chg="add mod">
          <ac:chgData name="Davina Szilvasy" userId="59fb472d-eed4-4f11-9686-c2c8db02a2cd" providerId="ADAL" clId="{E27DCBAE-27F0-4D89-AADC-95513E50FBEB}" dt="2019-06-04T09:07:19.627" v="85" actId="1076"/>
          <ac:spMkLst>
            <pc:docMk/>
            <pc:sldMk cId="3954201984" sldId="417"/>
            <ac:spMk id="12" creationId="{2963E485-7FF9-418B-9193-E96DFC02424B}"/>
          </ac:spMkLst>
        </pc:spChg>
        <pc:spChg chg="mod">
          <ac:chgData name="Davina Szilvasy" userId="59fb472d-eed4-4f11-9686-c2c8db02a2cd" providerId="ADAL" clId="{E27DCBAE-27F0-4D89-AADC-95513E50FBEB}" dt="2019-06-04T09:06:52.426" v="78" actId="6549"/>
          <ac:spMkLst>
            <pc:docMk/>
            <pc:sldMk cId="3954201984" sldId="417"/>
            <ac:spMk id="19" creationId="{5252A847-DE45-4FA3-A1F8-EEBEB845FF8E}"/>
          </ac:spMkLst>
        </pc:spChg>
      </pc:sldChg>
      <pc:sldChg chg="modSp">
        <pc:chgData name="Davina Szilvasy" userId="59fb472d-eed4-4f11-9686-c2c8db02a2cd" providerId="ADAL" clId="{E27DCBAE-27F0-4D89-AADC-95513E50FBEB}" dt="2019-06-04T09:09:54.383" v="117" actId="403"/>
        <pc:sldMkLst>
          <pc:docMk/>
          <pc:sldMk cId="2023477183" sldId="418"/>
        </pc:sldMkLst>
        <pc:spChg chg="mod">
          <ac:chgData name="Davina Szilvasy" userId="59fb472d-eed4-4f11-9686-c2c8db02a2cd" providerId="ADAL" clId="{E27DCBAE-27F0-4D89-AADC-95513E50FBEB}" dt="2019-06-04T09:09:54.383" v="117" actId="403"/>
          <ac:spMkLst>
            <pc:docMk/>
            <pc:sldMk cId="2023477183" sldId="418"/>
            <ac:spMk id="19" creationId="{5252A847-DE45-4FA3-A1F8-EEBEB845FF8E}"/>
          </ac:spMkLst>
        </pc:spChg>
        <pc:graphicFrameChg chg="modGraphic">
          <ac:chgData name="Davina Szilvasy" userId="59fb472d-eed4-4f11-9686-c2c8db02a2cd" providerId="ADAL" clId="{E27DCBAE-27F0-4D89-AADC-95513E50FBEB}" dt="2019-06-04T08:30:26.208" v="15" actId="207"/>
          <ac:graphicFrameMkLst>
            <pc:docMk/>
            <pc:sldMk cId="2023477183" sldId="418"/>
            <ac:graphicFrameMk id="12" creationId="{E93A4533-0FD4-4CD7-B019-B26893989888}"/>
          </ac:graphicFrameMkLst>
        </pc:graphicFrameChg>
      </pc:sldChg>
      <pc:sldChg chg="modSp">
        <pc:chgData name="Davina Szilvasy" userId="59fb472d-eed4-4f11-9686-c2c8db02a2cd" providerId="ADAL" clId="{E27DCBAE-27F0-4D89-AADC-95513E50FBEB}" dt="2019-06-04T09:09:59.615" v="118" actId="403"/>
        <pc:sldMkLst>
          <pc:docMk/>
          <pc:sldMk cId="931967658" sldId="419"/>
        </pc:sldMkLst>
        <pc:spChg chg="mod">
          <ac:chgData name="Davina Szilvasy" userId="59fb472d-eed4-4f11-9686-c2c8db02a2cd" providerId="ADAL" clId="{E27DCBAE-27F0-4D89-AADC-95513E50FBEB}" dt="2019-06-04T09:09:59.615" v="118" actId="403"/>
          <ac:spMkLst>
            <pc:docMk/>
            <pc:sldMk cId="931967658" sldId="419"/>
            <ac:spMk id="19" creationId="{5252A847-DE45-4FA3-A1F8-EEBEB845FF8E}"/>
          </ac:spMkLst>
        </pc:spChg>
        <pc:graphicFrameChg chg="modGraphic">
          <ac:chgData name="Davina Szilvasy" userId="59fb472d-eed4-4f11-9686-c2c8db02a2cd" providerId="ADAL" clId="{E27DCBAE-27F0-4D89-AADC-95513E50FBEB}" dt="2019-06-04T08:30:30.160" v="16" actId="207"/>
          <ac:graphicFrameMkLst>
            <pc:docMk/>
            <pc:sldMk cId="931967658" sldId="419"/>
            <ac:graphicFrameMk id="12" creationId="{E93A4533-0FD4-4CD7-B019-B26893989888}"/>
          </ac:graphicFrameMkLst>
        </pc:graphicFrameChg>
      </pc:sldChg>
      <pc:sldChg chg="modSp">
        <pc:chgData name="Davina Szilvasy" userId="59fb472d-eed4-4f11-9686-c2c8db02a2cd" providerId="ADAL" clId="{E27DCBAE-27F0-4D89-AADC-95513E50FBEB}" dt="2019-06-04T08:31:25.476" v="25" actId="20577"/>
        <pc:sldMkLst>
          <pc:docMk/>
          <pc:sldMk cId="3711462742" sldId="420"/>
        </pc:sldMkLst>
        <pc:spChg chg="mod">
          <ac:chgData name="Davina Szilvasy" userId="59fb472d-eed4-4f11-9686-c2c8db02a2cd" providerId="ADAL" clId="{E27DCBAE-27F0-4D89-AADC-95513E50FBEB}" dt="2019-06-04T08:30:55.930" v="18" actId="207"/>
          <ac:spMkLst>
            <pc:docMk/>
            <pc:sldMk cId="3711462742" sldId="420"/>
            <ac:spMk id="13" creationId="{D1D50430-B739-48C0-886E-37A9A095D987}"/>
          </ac:spMkLst>
        </pc:spChg>
        <pc:spChg chg="mod">
          <ac:chgData name="Davina Szilvasy" userId="59fb472d-eed4-4f11-9686-c2c8db02a2cd" providerId="ADAL" clId="{E27DCBAE-27F0-4D89-AADC-95513E50FBEB}" dt="2019-06-04T08:31:25.476" v="25" actId="20577"/>
          <ac:spMkLst>
            <pc:docMk/>
            <pc:sldMk cId="3711462742" sldId="420"/>
            <ac:spMk id="19" creationId="{5252A847-DE45-4FA3-A1F8-EEBEB845FF8E}"/>
          </ac:spMkLst>
        </pc:spChg>
      </pc:sldChg>
      <pc:sldChg chg="modSp">
        <pc:chgData name="Davina Szilvasy" userId="59fb472d-eed4-4f11-9686-c2c8db02a2cd" providerId="ADAL" clId="{E27DCBAE-27F0-4D89-AADC-95513E50FBEB}" dt="2019-06-04T08:31:20.316" v="22" actId="20577"/>
        <pc:sldMkLst>
          <pc:docMk/>
          <pc:sldMk cId="3123525260" sldId="421"/>
        </pc:sldMkLst>
        <pc:spChg chg="mod">
          <ac:chgData name="Davina Szilvasy" userId="59fb472d-eed4-4f11-9686-c2c8db02a2cd" providerId="ADAL" clId="{E27DCBAE-27F0-4D89-AADC-95513E50FBEB}" dt="2019-06-04T08:31:15.897" v="20" actId="207"/>
          <ac:spMkLst>
            <pc:docMk/>
            <pc:sldMk cId="3123525260" sldId="421"/>
            <ac:spMk id="13" creationId="{D1D50430-B739-48C0-886E-37A9A095D987}"/>
          </ac:spMkLst>
        </pc:spChg>
        <pc:spChg chg="mod">
          <ac:chgData name="Davina Szilvasy" userId="59fb472d-eed4-4f11-9686-c2c8db02a2cd" providerId="ADAL" clId="{E27DCBAE-27F0-4D89-AADC-95513E50FBEB}" dt="2019-06-04T08:31:20.316" v="22" actId="20577"/>
          <ac:spMkLst>
            <pc:docMk/>
            <pc:sldMk cId="3123525260" sldId="421"/>
            <ac:spMk id="19" creationId="{5252A847-DE45-4FA3-A1F8-EEBEB845FF8E}"/>
          </ac:spMkLst>
        </pc:spChg>
      </pc:sldChg>
      <pc:sldChg chg="modSp">
        <pc:chgData name="Davina Szilvasy" userId="59fb472d-eed4-4f11-9686-c2c8db02a2cd" providerId="ADAL" clId="{E27DCBAE-27F0-4D89-AADC-95513E50FBEB}" dt="2019-06-04T08:31:53.332" v="28" actId="207"/>
        <pc:sldMkLst>
          <pc:docMk/>
          <pc:sldMk cId="3064564452" sldId="422"/>
        </pc:sldMkLst>
        <pc:spChg chg="mod">
          <ac:chgData name="Davina Szilvasy" userId="59fb472d-eed4-4f11-9686-c2c8db02a2cd" providerId="ADAL" clId="{E27DCBAE-27F0-4D89-AADC-95513E50FBEB}" dt="2019-06-04T08:31:53.332" v="28" actId="207"/>
          <ac:spMkLst>
            <pc:docMk/>
            <pc:sldMk cId="3064564452" sldId="422"/>
            <ac:spMk id="16" creationId="{C58202B1-13FC-4AA2-8CB3-5C19B29735F5}"/>
          </ac:spMkLst>
        </pc:spChg>
      </pc:sldChg>
      <pc:sldChg chg="modSp">
        <pc:chgData name="Davina Szilvasy" userId="59fb472d-eed4-4f11-9686-c2c8db02a2cd" providerId="ADAL" clId="{E27DCBAE-27F0-4D89-AADC-95513E50FBEB}" dt="2019-06-04T08:31:57.356" v="29" actId="207"/>
        <pc:sldMkLst>
          <pc:docMk/>
          <pc:sldMk cId="2489593485" sldId="423"/>
        </pc:sldMkLst>
        <pc:spChg chg="mod">
          <ac:chgData name="Davina Szilvasy" userId="59fb472d-eed4-4f11-9686-c2c8db02a2cd" providerId="ADAL" clId="{E27DCBAE-27F0-4D89-AADC-95513E50FBEB}" dt="2019-06-04T08:31:57.356" v="29" actId="207"/>
          <ac:spMkLst>
            <pc:docMk/>
            <pc:sldMk cId="2489593485" sldId="423"/>
            <ac:spMk id="16" creationId="{C58202B1-13FC-4AA2-8CB3-5C19B29735F5}"/>
          </ac:spMkLst>
        </pc:spChg>
      </pc:sldChg>
      <pc:sldChg chg="modSp">
        <pc:chgData name="Davina Szilvasy" userId="59fb472d-eed4-4f11-9686-c2c8db02a2cd" providerId="ADAL" clId="{E27DCBAE-27F0-4D89-AADC-95513E50FBEB}" dt="2019-06-04T08:32:09.782" v="31" actId="207"/>
        <pc:sldMkLst>
          <pc:docMk/>
          <pc:sldMk cId="2633299270" sldId="424"/>
        </pc:sldMkLst>
        <pc:spChg chg="mod">
          <ac:chgData name="Davina Szilvasy" userId="59fb472d-eed4-4f11-9686-c2c8db02a2cd" providerId="ADAL" clId="{E27DCBAE-27F0-4D89-AADC-95513E50FBEB}" dt="2019-06-04T08:32:06.860" v="30" actId="207"/>
          <ac:spMkLst>
            <pc:docMk/>
            <pc:sldMk cId="2633299270" sldId="424"/>
            <ac:spMk id="14" creationId="{8665CA46-DD38-4BA4-891E-5C9A06AD88D2}"/>
          </ac:spMkLst>
        </pc:spChg>
        <pc:spChg chg="mod">
          <ac:chgData name="Davina Szilvasy" userId="59fb472d-eed4-4f11-9686-c2c8db02a2cd" providerId="ADAL" clId="{E27DCBAE-27F0-4D89-AADC-95513E50FBEB}" dt="2019-06-04T08:32:09.782" v="31" actId="207"/>
          <ac:spMkLst>
            <pc:docMk/>
            <pc:sldMk cId="2633299270" sldId="424"/>
            <ac:spMk id="20" creationId="{783407F4-9548-412C-AEBA-BE46EC31C7F5}"/>
          </ac:spMkLst>
        </pc:spChg>
      </pc:sldChg>
      <pc:sldChg chg="modSp">
        <pc:chgData name="Davina Szilvasy" userId="59fb472d-eed4-4f11-9686-c2c8db02a2cd" providerId="ADAL" clId="{E27DCBAE-27F0-4D89-AADC-95513E50FBEB}" dt="2019-06-04T08:34:03.192" v="45" actId="208"/>
        <pc:sldMkLst>
          <pc:docMk/>
          <pc:sldMk cId="3742474287" sldId="427"/>
        </pc:sldMkLst>
        <pc:spChg chg="mod">
          <ac:chgData name="Davina Szilvasy" userId="59fb472d-eed4-4f11-9686-c2c8db02a2cd" providerId="ADAL" clId="{E27DCBAE-27F0-4D89-AADC-95513E50FBEB}" dt="2019-06-04T08:34:03.192" v="45" actId="208"/>
          <ac:spMkLst>
            <pc:docMk/>
            <pc:sldMk cId="3742474287" sldId="427"/>
            <ac:spMk id="14" creationId="{8665CA46-DD38-4BA4-891E-5C9A06AD88D2}"/>
          </ac:spMkLst>
        </pc:spChg>
        <pc:spChg chg="mod">
          <ac:chgData name="Davina Szilvasy" userId="59fb472d-eed4-4f11-9686-c2c8db02a2cd" providerId="ADAL" clId="{E27DCBAE-27F0-4D89-AADC-95513E50FBEB}" dt="2019-06-04T08:33:13.266" v="39" actId="207"/>
          <ac:spMkLst>
            <pc:docMk/>
            <pc:sldMk cId="3742474287" sldId="427"/>
            <ac:spMk id="20" creationId="{783407F4-9548-412C-AEBA-BE46EC31C7F5}"/>
          </ac:spMkLst>
        </pc:spChg>
        <pc:spChg chg="mod">
          <ac:chgData name="Davina Szilvasy" userId="59fb472d-eed4-4f11-9686-c2c8db02a2cd" providerId="ADAL" clId="{E27DCBAE-27F0-4D89-AADC-95513E50FBEB}" dt="2019-06-04T08:33:00.614" v="38" actId="207"/>
          <ac:spMkLst>
            <pc:docMk/>
            <pc:sldMk cId="3742474287" sldId="427"/>
            <ac:spMk id="22" creationId="{D883809D-F0F4-42A6-B9AE-295C11A6011C}"/>
          </ac:spMkLst>
        </pc:spChg>
      </pc:sldChg>
      <pc:sldChg chg="modSp">
        <pc:chgData name="Davina Szilvasy" userId="59fb472d-eed4-4f11-9686-c2c8db02a2cd" providerId="ADAL" clId="{E27DCBAE-27F0-4D89-AADC-95513E50FBEB}" dt="2019-06-04T08:33:57.660" v="43" actId="208"/>
        <pc:sldMkLst>
          <pc:docMk/>
          <pc:sldMk cId="3043718609" sldId="428"/>
        </pc:sldMkLst>
        <pc:spChg chg="mod">
          <ac:chgData name="Davina Szilvasy" userId="59fb472d-eed4-4f11-9686-c2c8db02a2cd" providerId="ADAL" clId="{E27DCBAE-27F0-4D89-AADC-95513E50FBEB}" dt="2019-06-04T08:33:57.660" v="43" actId="208"/>
          <ac:spMkLst>
            <pc:docMk/>
            <pc:sldMk cId="3043718609" sldId="428"/>
            <ac:spMk id="14" creationId="{8665CA46-DD38-4BA4-891E-5C9A06AD88D2}"/>
          </ac:spMkLst>
        </pc:spChg>
        <pc:spChg chg="mod">
          <ac:chgData name="Davina Szilvasy" userId="59fb472d-eed4-4f11-9686-c2c8db02a2cd" providerId="ADAL" clId="{E27DCBAE-27F0-4D89-AADC-95513E50FBEB}" dt="2019-06-04T08:33:41.063" v="41" actId="207"/>
          <ac:spMkLst>
            <pc:docMk/>
            <pc:sldMk cId="3043718609" sldId="428"/>
            <ac:spMk id="20" creationId="{783407F4-9548-412C-AEBA-BE46EC31C7F5}"/>
          </ac:spMkLst>
        </pc:spChg>
        <pc:spChg chg="mod">
          <ac:chgData name="Davina Szilvasy" userId="59fb472d-eed4-4f11-9686-c2c8db02a2cd" providerId="ADAL" clId="{E27DCBAE-27F0-4D89-AADC-95513E50FBEB}" dt="2019-06-04T08:33:38.543" v="40" actId="207"/>
          <ac:spMkLst>
            <pc:docMk/>
            <pc:sldMk cId="3043718609" sldId="428"/>
            <ac:spMk id="22" creationId="{D883809D-F0F4-42A6-B9AE-295C11A6011C}"/>
          </ac:spMkLst>
        </pc:spChg>
      </pc:sldChg>
      <pc:sldChg chg="addSp modSp add">
        <pc:chgData name="Davina Szilvasy" userId="59fb472d-eed4-4f11-9686-c2c8db02a2cd" providerId="ADAL" clId="{E27DCBAE-27F0-4D89-AADC-95513E50FBEB}" dt="2019-06-04T09:09:18.355" v="115" actId="14100"/>
        <pc:sldMkLst>
          <pc:docMk/>
          <pc:sldMk cId="4260744963" sldId="429"/>
        </pc:sldMkLst>
        <pc:spChg chg="add mod">
          <ac:chgData name="Davina Szilvasy" userId="59fb472d-eed4-4f11-9686-c2c8db02a2cd" providerId="ADAL" clId="{E27DCBAE-27F0-4D89-AADC-95513E50FBEB}" dt="2019-06-04T09:08:12.327" v="101" actId="1076"/>
          <ac:spMkLst>
            <pc:docMk/>
            <pc:sldMk cId="4260744963" sldId="429"/>
            <ac:spMk id="6" creationId="{8F5CBD06-7197-436C-87C5-BE3E09B8F17C}"/>
          </ac:spMkLst>
        </pc:spChg>
        <pc:spChg chg="add mod">
          <ac:chgData name="Davina Szilvasy" userId="59fb472d-eed4-4f11-9686-c2c8db02a2cd" providerId="ADAL" clId="{E27DCBAE-27F0-4D89-AADC-95513E50FBEB}" dt="2019-06-04T09:08:37.882" v="106" actId="1036"/>
          <ac:spMkLst>
            <pc:docMk/>
            <pc:sldMk cId="4260744963" sldId="429"/>
            <ac:spMk id="7" creationId="{D4A2732B-4F07-40BB-B29D-045C557879C9}"/>
          </ac:spMkLst>
        </pc:spChg>
        <pc:spChg chg="add mod">
          <ac:chgData name="Davina Szilvasy" userId="59fb472d-eed4-4f11-9686-c2c8db02a2cd" providerId="ADAL" clId="{E27DCBAE-27F0-4D89-AADC-95513E50FBEB}" dt="2019-06-04T09:08:55.018" v="110" actId="1038"/>
          <ac:spMkLst>
            <pc:docMk/>
            <pc:sldMk cId="4260744963" sldId="429"/>
            <ac:spMk id="8" creationId="{EB4ED52C-0FD7-4345-96B1-0C1DA6FC5C77}"/>
          </ac:spMkLst>
        </pc:spChg>
        <pc:spChg chg="add mod">
          <ac:chgData name="Davina Szilvasy" userId="59fb472d-eed4-4f11-9686-c2c8db02a2cd" providerId="ADAL" clId="{E27DCBAE-27F0-4D89-AADC-95513E50FBEB}" dt="2019-06-04T09:09:18.355" v="115" actId="14100"/>
          <ac:spMkLst>
            <pc:docMk/>
            <pc:sldMk cId="4260744963" sldId="429"/>
            <ac:spMk id="12" creationId="{18B01FA1-8D92-4577-9E08-839A2CA21474}"/>
          </ac:spMkLst>
        </pc:spChg>
        <pc:spChg chg="mod">
          <ac:chgData name="Davina Szilvasy" userId="59fb472d-eed4-4f11-9686-c2c8db02a2cd" providerId="ADAL" clId="{E27DCBAE-27F0-4D89-AADC-95513E50FBEB}" dt="2019-06-04T09:08:01.526" v="99" actId="115"/>
          <ac:spMkLst>
            <pc:docMk/>
            <pc:sldMk cId="4260744963" sldId="429"/>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31/05/2020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31/05/2020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31/05/2020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G3"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recognising-a-sentence-year-1-sequencing-sentences-free-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xmlns=""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xmlns=""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xmlns=""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180" b="34296"/>
          <a:stretch/>
        </p:blipFill>
        <p:spPr>
          <a:xfrm>
            <a:off x="793488" y="725864"/>
            <a:ext cx="7557025" cy="2271860"/>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The sentence below is a complete sentence.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Kelly ran to her house and started to.</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31018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verbs and circle the nouns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Tina is going to the cinema to watch a film and eat lots of yummy popcorn.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84291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verbs and circle the nouns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Tina is </a:t>
            </a:r>
            <a:r>
              <a:rPr lang="en-GB" sz="2800" b="1" u="sng" dirty="0">
                <a:solidFill>
                  <a:srgbClr val="FF0000"/>
                </a:solidFill>
                <a:latin typeface="Century Gothic" panose="020B0502020202020204" pitchFamily="34" charset="0"/>
              </a:rPr>
              <a:t>going</a:t>
            </a:r>
            <a:r>
              <a:rPr lang="en-GB" sz="2800" b="1" dirty="0">
                <a:solidFill>
                  <a:schemeClr val="tx1"/>
                </a:solidFill>
                <a:latin typeface="Century Gothic" panose="020B0502020202020204" pitchFamily="34" charset="0"/>
              </a:rPr>
              <a:t> to the cinema to </a:t>
            </a:r>
            <a:r>
              <a:rPr lang="en-GB" sz="2800" b="1" u="sng" dirty="0">
                <a:solidFill>
                  <a:srgbClr val="FF0000"/>
                </a:solidFill>
                <a:latin typeface="Century Gothic" panose="020B0502020202020204" pitchFamily="34" charset="0"/>
              </a:rPr>
              <a:t>watch</a:t>
            </a:r>
            <a:r>
              <a:rPr lang="en-GB" sz="2800" b="1" dirty="0">
                <a:solidFill>
                  <a:schemeClr val="tx1"/>
                </a:solidFill>
                <a:latin typeface="Century Gothic" panose="020B0502020202020204" pitchFamily="34" charset="0"/>
              </a:rPr>
              <a:t> a film and </a:t>
            </a:r>
            <a:r>
              <a:rPr lang="en-GB" sz="2800" b="1" u="sng" dirty="0">
                <a:solidFill>
                  <a:srgbClr val="FF0000"/>
                </a:solidFill>
                <a:latin typeface="Century Gothic" panose="020B0502020202020204" pitchFamily="34" charset="0"/>
              </a:rPr>
              <a:t>eat</a:t>
            </a:r>
            <a:r>
              <a:rPr lang="en-GB" sz="2800" b="1" dirty="0">
                <a:solidFill>
                  <a:schemeClr val="tx1"/>
                </a:solidFill>
                <a:latin typeface="Century Gothic" panose="020B0502020202020204" pitchFamily="34" charset="0"/>
              </a:rPr>
              <a:t> lots of yummy popcorn.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Oval 5">
            <a:extLst>
              <a:ext uri="{FF2B5EF4-FFF2-40B4-BE49-F238E27FC236}">
                <a16:creationId xmlns:a16="http://schemas.microsoft.com/office/drawing/2014/main" xmlns="" id="{8F5CBD06-7197-436C-87C5-BE3E09B8F17C}"/>
              </a:ext>
            </a:extLst>
          </p:cNvPr>
          <p:cNvSpPr/>
          <p:nvPr/>
        </p:nvSpPr>
        <p:spPr>
          <a:xfrm>
            <a:off x="442931" y="2661198"/>
            <a:ext cx="855134" cy="4842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xmlns="" id="{D4A2732B-4F07-40BB-B29D-045C557879C9}"/>
              </a:ext>
            </a:extLst>
          </p:cNvPr>
          <p:cNvSpPr/>
          <p:nvPr/>
        </p:nvSpPr>
        <p:spPr>
          <a:xfrm>
            <a:off x="3800680" y="2691178"/>
            <a:ext cx="1460868" cy="4842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xmlns="" id="{EB4ED52C-0FD7-4345-96B1-0C1DA6FC5C77}"/>
              </a:ext>
            </a:extLst>
          </p:cNvPr>
          <p:cNvSpPr/>
          <p:nvPr/>
        </p:nvSpPr>
        <p:spPr>
          <a:xfrm>
            <a:off x="7116053" y="2691178"/>
            <a:ext cx="783763" cy="4842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xmlns="" id="{18B01FA1-8D92-4577-9E08-839A2CA21474}"/>
              </a:ext>
            </a:extLst>
          </p:cNvPr>
          <p:cNvSpPr/>
          <p:nvPr/>
        </p:nvSpPr>
        <p:spPr>
          <a:xfrm>
            <a:off x="5235164" y="3145491"/>
            <a:ext cx="1824015" cy="5370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0744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the correct words and punctuation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Can all animals </a:t>
            </a:r>
            <a:r>
              <a:rPr lang="en-GB" sz="2400" b="1" spc="-300" dirty="0">
                <a:solidFill>
                  <a:schemeClr val="tx1"/>
                </a:solidFill>
                <a:latin typeface="Century Gothic" panose="020B0502020202020204" pitchFamily="34" charset="0"/>
              </a:rPr>
              <a:t>_____________</a:t>
            </a:r>
            <a:r>
              <a:rPr lang="en-GB" sz="2400" b="1" dirty="0">
                <a:solidFill>
                  <a:schemeClr val="tx1"/>
                </a:solidFill>
                <a:latin typeface="Century Gothic" panose="020B0502020202020204" pitchFamily="34" charset="0"/>
              </a:rPr>
              <a:t>  and </a:t>
            </a:r>
            <a:r>
              <a:rPr lang="en-GB" sz="2400" b="1" spc="-300" dirty="0">
                <a:solidFill>
                  <a:schemeClr val="tx1"/>
                </a:solidFill>
                <a:latin typeface="Century Gothic" panose="020B0502020202020204" pitchFamily="34" charset="0"/>
              </a:rPr>
              <a:t>____________</a:t>
            </a:r>
            <a:r>
              <a:rPr lang="en-GB" sz="2400" b="1" dirty="0">
                <a:solidFill>
                  <a:schemeClr val="tx1"/>
                </a:solidFill>
                <a:latin typeface="Century Gothic" panose="020B0502020202020204" pitchFamily="34" charset="0"/>
              </a:rPr>
              <a:t> underwater </a:t>
            </a:r>
          </a:p>
          <a:p>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2" name="Table 11">
            <a:extLst>
              <a:ext uri="{FF2B5EF4-FFF2-40B4-BE49-F238E27FC236}">
                <a16:creationId xmlns:a16="http://schemas.microsoft.com/office/drawing/2014/main" xmlns="" id="{E93A4533-0FD4-4CD7-B019-B26893989888}"/>
              </a:ext>
            </a:extLst>
          </p:cNvPr>
          <p:cNvGraphicFramePr>
            <a:graphicFrameLocks noGrp="1"/>
          </p:cNvGraphicFramePr>
          <p:nvPr>
            <p:extLst>
              <p:ext uri="{D42A27DB-BD31-4B8C-83A1-F6EECF244321}">
                <p14:modId xmlns:p14="http://schemas.microsoft.com/office/powerpoint/2010/main" val="2613160356"/>
              </p:ext>
            </p:extLst>
          </p:nvPr>
        </p:nvGraphicFramePr>
        <p:xfrm>
          <a:off x="2803526" y="3429000"/>
          <a:ext cx="3536949" cy="755650"/>
        </p:xfrm>
        <a:graphic>
          <a:graphicData uri="http://schemas.openxmlformats.org/drawingml/2006/table">
            <a:tbl>
              <a:tblPr firstRow="1" bandRow="1">
                <a:tableStyleId>{5940675A-B579-460E-94D1-54222C63F5DA}</a:tableStyleId>
              </a:tblPr>
              <a:tblGrid>
                <a:gridCol w="1178983">
                  <a:extLst>
                    <a:ext uri="{9D8B030D-6E8A-4147-A177-3AD203B41FA5}">
                      <a16:colId xmlns:a16="http://schemas.microsoft.com/office/drawing/2014/main" xmlns="" val="2085256086"/>
                    </a:ext>
                  </a:extLst>
                </a:gridCol>
                <a:gridCol w="1178983">
                  <a:extLst>
                    <a:ext uri="{9D8B030D-6E8A-4147-A177-3AD203B41FA5}">
                      <a16:colId xmlns:a16="http://schemas.microsoft.com/office/drawing/2014/main" xmlns="" val="2344871440"/>
                    </a:ext>
                  </a:extLst>
                </a:gridCol>
                <a:gridCol w="1178983">
                  <a:extLst>
                    <a:ext uri="{9D8B030D-6E8A-4147-A177-3AD203B41FA5}">
                      <a16:colId xmlns:a16="http://schemas.microsoft.com/office/drawing/2014/main" xmlns="" val="132552935"/>
                    </a:ext>
                  </a:extLst>
                </a:gridCol>
              </a:tblGrid>
              <a:tr h="377825">
                <a:tc>
                  <a:txBody>
                    <a:bodyPr/>
                    <a:lstStyle/>
                    <a:p>
                      <a:pPr algn="ctr"/>
                      <a:r>
                        <a:rPr lang="en-GB" sz="2000" b="1" dirty="0">
                          <a:latin typeface="Century Gothic" panose="020B0502020202020204" pitchFamily="34" charset="0"/>
                        </a:rPr>
                        <a:t>swim</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but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2764440377"/>
                  </a:ext>
                </a:extLst>
              </a:tr>
              <a:tr h="377825">
                <a:tc>
                  <a:txBody>
                    <a:bodyPr/>
                    <a:lstStyle/>
                    <a:p>
                      <a:pPr algn="ctr"/>
                      <a:r>
                        <a:rPr lang="en-GB" sz="2000" b="1" dirty="0">
                          <a:latin typeface="Century Gothic" panose="020B0502020202020204" pitchFamily="34" charset="0"/>
                        </a:rPr>
                        <a:t>or</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278931043"/>
                  </a:ext>
                </a:extLst>
              </a:tr>
            </a:tbl>
          </a:graphicData>
        </a:graphic>
      </p:graphicFrame>
    </p:spTree>
    <p:extLst>
      <p:ext uri="{BB962C8B-B14F-4D97-AF65-F5344CB8AC3E}">
        <p14:creationId xmlns:p14="http://schemas.microsoft.com/office/powerpoint/2010/main" val="202347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the correct words and punctuation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Can all animals </a:t>
            </a:r>
            <a:r>
              <a:rPr lang="en-GB" sz="2400" b="1" u="sng" dirty="0">
                <a:solidFill>
                  <a:srgbClr val="FF0000"/>
                </a:solidFill>
                <a:latin typeface="Century Gothic" panose="020B0502020202020204" pitchFamily="34" charset="0"/>
              </a:rPr>
              <a:t>eat</a:t>
            </a:r>
            <a:r>
              <a:rPr lang="en-GB" sz="2400" b="1" dirty="0">
                <a:solidFill>
                  <a:schemeClr val="tx1"/>
                </a:solidFill>
                <a:latin typeface="Century Gothic" panose="020B0502020202020204" pitchFamily="34" charset="0"/>
              </a:rPr>
              <a:t> and </a:t>
            </a:r>
            <a:r>
              <a:rPr lang="en-GB" sz="2400" b="1" u="sng" dirty="0">
                <a:solidFill>
                  <a:srgbClr val="FF0000"/>
                </a:solidFill>
                <a:latin typeface="Century Gothic" panose="020B0502020202020204" pitchFamily="34" charset="0"/>
              </a:rPr>
              <a:t>swim</a:t>
            </a:r>
            <a:r>
              <a:rPr lang="en-GB" sz="2400" b="1" dirty="0">
                <a:solidFill>
                  <a:schemeClr val="tx1"/>
                </a:solidFill>
                <a:latin typeface="Century Gothic" panose="020B0502020202020204" pitchFamily="34" charset="0"/>
              </a:rPr>
              <a:t> underwater</a:t>
            </a:r>
            <a:r>
              <a:rPr lang="en-GB" sz="2400" b="1" dirty="0">
                <a:solidFill>
                  <a:srgbClr val="FF0000"/>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2" name="Table 11">
            <a:extLst>
              <a:ext uri="{FF2B5EF4-FFF2-40B4-BE49-F238E27FC236}">
                <a16:creationId xmlns:a16="http://schemas.microsoft.com/office/drawing/2014/main" xmlns="" id="{E93A4533-0FD4-4CD7-B019-B26893989888}"/>
              </a:ext>
            </a:extLst>
          </p:cNvPr>
          <p:cNvGraphicFramePr>
            <a:graphicFrameLocks noGrp="1"/>
          </p:cNvGraphicFramePr>
          <p:nvPr>
            <p:extLst>
              <p:ext uri="{D42A27DB-BD31-4B8C-83A1-F6EECF244321}">
                <p14:modId xmlns:p14="http://schemas.microsoft.com/office/powerpoint/2010/main" val="1353540441"/>
              </p:ext>
            </p:extLst>
          </p:nvPr>
        </p:nvGraphicFramePr>
        <p:xfrm>
          <a:off x="2803526" y="3429000"/>
          <a:ext cx="3536949" cy="755650"/>
        </p:xfrm>
        <a:graphic>
          <a:graphicData uri="http://schemas.openxmlformats.org/drawingml/2006/table">
            <a:tbl>
              <a:tblPr firstRow="1" bandRow="1">
                <a:tableStyleId>{5940675A-B579-460E-94D1-54222C63F5DA}</a:tableStyleId>
              </a:tblPr>
              <a:tblGrid>
                <a:gridCol w="1178983">
                  <a:extLst>
                    <a:ext uri="{9D8B030D-6E8A-4147-A177-3AD203B41FA5}">
                      <a16:colId xmlns:a16="http://schemas.microsoft.com/office/drawing/2014/main" xmlns="" val="2085256086"/>
                    </a:ext>
                  </a:extLst>
                </a:gridCol>
                <a:gridCol w="1178983">
                  <a:extLst>
                    <a:ext uri="{9D8B030D-6E8A-4147-A177-3AD203B41FA5}">
                      <a16:colId xmlns:a16="http://schemas.microsoft.com/office/drawing/2014/main" xmlns="" val="2344871440"/>
                    </a:ext>
                  </a:extLst>
                </a:gridCol>
                <a:gridCol w="1178983">
                  <a:extLst>
                    <a:ext uri="{9D8B030D-6E8A-4147-A177-3AD203B41FA5}">
                      <a16:colId xmlns:a16="http://schemas.microsoft.com/office/drawing/2014/main" xmlns="" val="132552935"/>
                    </a:ext>
                  </a:extLst>
                </a:gridCol>
              </a:tblGrid>
              <a:tr h="377825">
                <a:tc>
                  <a:txBody>
                    <a:bodyPr/>
                    <a:lstStyle/>
                    <a:p>
                      <a:pPr algn="ctr"/>
                      <a:r>
                        <a:rPr lang="en-GB" sz="2000" b="1" dirty="0">
                          <a:latin typeface="Century Gothic" panose="020B0502020202020204" pitchFamily="34" charset="0"/>
                        </a:rPr>
                        <a:t>swim</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but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2764440377"/>
                  </a:ext>
                </a:extLst>
              </a:tr>
              <a:tr h="377825">
                <a:tc>
                  <a:txBody>
                    <a:bodyPr/>
                    <a:lstStyle/>
                    <a:p>
                      <a:pPr algn="ctr"/>
                      <a:r>
                        <a:rPr lang="en-GB" sz="2000" b="1" dirty="0">
                          <a:latin typeface="Century Gothic" panose="020B0502020202020204" pitchFamily="34" charset="0"/>
                        </a:rPr>
                        <a:t>or</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278931043"/>
                  </a:ext>
                </a:extLst>
              </a:tr>
            </a:tbl>
          </a:graphicData>
        </a:graphic>
      </p:graphicFrame>
    </p:spTree>
    <p:extLst>
      <p:ext uri="{BB962C8B-B14F-4D97-AF65-F5344CB8AC3E}">
        <p14:creationId xmlns:p14="http://schemas.microsoft.com/office/powerpoint/2010/main" val="93196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xmlns="" id="{97E2735A-F92B-412C-9EF1-431E7679CBD5}"/>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6" name="Speech Bubble: Rectangle with Corners Rounded 26">
            <a:extLst>
              <a:ext uri="{FF2B5EF4-FFF2-40B4-BE49-F238E27FC236}">
                <a16:creationId xmlns:a16="http://schemas.microsoft.com/office/drawing/2014/main" xmlns="" id="{E2329A5F-978B-4A3E-BD91-94542253AB4E}"/>
              </a:ext>
            </a:extLst>
          </p:cNvPr>
          <p:cNvSpPr/>
          <p:nvPr/>
        </p:nvSpPr>
        <p:spPr>
          <a:xfrm>
            <a:off x="2137658" y="2359843"/>
            <a:ext cx="2809727" cy="809542"/>
          </a:xfrm>
          <a:prstGeom prst="wedgeRoundRectCallout">
            <a:avLst>
              <a:gd name="adj1" fmla="val -61423"/>
              <a:gd name="adj2" fmla="val 33350"/>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Blue and pink and yellow</a:t>
            </a:r>
          </a:p>
        </p:txBody>
      </p:sp>
      <p:sp>
        <p:nvSpPr>
          <p:cNvPr id="17" name="Rectangle 16">
            <a:extLst>
              <a:ext uri="{FF2B5EF4-FFF2-40B4-BE49-F238E27FC236}">
                <a16:creationId xmlns:a16="http://schemas.microsoft.com/office/drawing/2014/main" xmlns="" id="{3E714150-E1EA-435B-9790-34C5780D1A5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Ruby is describing her bag.</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She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Has Ruby used a complete sentence? </a:t>
            </a:r>
          </a:p>
          <a:p>
            <a:pPr defTabSz="514350">
              <a:defRPr/>
            </a:pPr>
            <a:r>
              <a:rPr lang="en-GB" sz="2000" b="1" dirty="0">
                <a:solidFill>
                  <a:schemeClr val="tx1"/>
                </a:solidFill>
                <a:latin typeface="Century Gothic" panose="020B0502020202020204" pitchFamily="34" charset="0"/>
              </a:rPr>
              <a:t>Convince me!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xmlns="" id="{97E2735A-F92B-412C-9EF1-431E7679CBD5}"/>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6" name="Speech Bubble: Rectangle with Corners Rounded 26">
            <a:extLst>
              <a:ext uri="{FF2B5EF4-FFF2-40B4-BE49-F238E27FC236}">
                <a16:creationId xmlns:a16="http://schemas.microsoft.com/office/drawing/2014/main" xmlns="" id="{E2329A5F-978B-4A3E-BD91-94542253AB4E}"/>
              </a:ext>
            </a:extLst>
          </p:cNvPr>
          <p:cNvSpPr/>
          <p:nvPr/>
        </p:nvSpPr>
        <p:spPr>
          <a:xfrm>
            <a:off x="2137658" y="2359843"/>
            <a:ext cx="2809727" cy="809542"/>
          </a:xfrm>
          <a:prstGeom prst="wedgeRoundRectCallout">
            <a:avLst>
              <a:gd name="adj1" fmla="val -61423"/>
              <a:gd name="adj2" fmla="val 33350"/>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Blue and pink and yellow</a:t>
            </a:r>
          </a:p>
        </p:txBody>
      </p:sp>
      <p:sp>
        <p:nvSpPr>
          <p:cNvPr id="17" name="Rectangle 16">
            <a:extLst>
              <a:ext uri="{FF2B5EF4-FFF2-40B4-BE49-F238E27FC236}">
                <a16:creationId xmlns:a16="http://schemas.microsoft.com/office/drawing/2014/main" xmlns="" id="{3E714150-E1EA-435B-9790-34C5780D1A5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Ruby is describing her bag.</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She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Has Ruby used a complete sentence?</a:t>
            </a:r>
          </a:p>
          <a:p>
            <a:pPr defTabSz="514350">
              <a:defRPr/>
            </a:pPr>
            <a:r>
              <a:rPr lang="en-GB" sz="2000" b="1" dirty="0">
                <a:solidFill>
                  <a:schemeClr val="tx1"/>
                </a:solidFill>
                <a:latin typeface="Century Gothic" panose="020B0502020202020204" pitchFamily="34" charset="0"/>
              </a:rPr>
              <a:t>Convince me!</a:t>
            </a: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No she hasn’t used a complete sentence because…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04859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xmlns="" id="{97E2735A-F92B-412C-9EF1-431E7679CBD5}"/>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6" name="Speech Bubble: Rectangle with Corners Rounded 26">
            <a:extLst>
              <a:ext uri="{FF2B5EF4-FFF2-40B4-BE49-F238E27FC236}">
                <a16:creationId xmlns:a16="http://schemas.microsoft.com/office/drawing/2014/main" xmlns="" id="{E2329A5F-978B-4A3E-BD91-94542253AB4E}"/>
              </a:ext>
            </a:extLst>
          </p:cNvPr>
          <p:cNvSpPr/>
          <p:nvPr/>
        </p:nvSpPr>
        <p:spPr>
          <a:xfrm>
            <a:off x="2137658" y="2359843"/>
            <a:ext cx="2809727" cy="809542"/>
          </a:xfrm>
          <a:prstGeom prst="wedgeRoundRectCallout">
            <a:avLst>
              <a:gd name="adj1" fmla="val -61423"/>
              <a:gd name="adj2" fmla="val 33350"/>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Blue and pink and yellow</a:t>
            </a:r>
          </a:p>
        </p:txBody>
      </p:sp>
      <p:sp>
        <p:nvSpPr>
          <p:cNvPr id="17" name="Rectangle 16">
            <a:extLst>
              <a:ext uri="{FF2B5EF4-FFF2-40B4-BE49-F238E27FC236}">
                <a16:creationId xmlns:a16="http://schemas.microsoft.com/office/drawing/2014/main" xmlns="" id="{3E714150-E1EA-435B-9790-34C5780D1A5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Ruby is describing her bag.</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She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Has Ruby used a complete sentence? </a:t>
            </a:r>
          </a:p>
          <a:p>
            <a:pPr defTabSz="514350">
              <a:defRPr/>
            </a:pPr>
            <a:r>
              <a:rPr lang="en-GB" sz="2000" b="1" dirty="0">
                <a:solidFill>
                  <a:schemeClr val="tx1"/>
                </a:solidFill>
                <a:latin typeface="Century Gothic" panose="020B0502020202020204" pitchFamily="34" charset="0"/>
              </a:rPr>
              <a:t>Convince me!</a:t>
            </a: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No she hasn’t used a complete sentence because she has not described her bag in a full sentence or used a full stop. She has only described the colours. </a:t>
            </a: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985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xmlns="" id="{74A8F98F-DC8B-4AA0-9395-D3B86F7D1741}"/>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3" name="Rounded Rectangle 6">
            <a:extLst>
              <a:ext uri="{FF2B5EF4-FFF2-40B4-BE49-F238E27FC236}">
                <a16:creationId xmlns:a16="http://schemas.microsoft.com/office/drawing/2014/main" xmlns="" id="{574F86BB-BAB9-4F35-92A7-86D007148B6E}"/>
              </a:ext>
            </a:extLst>
          </p:cNvPr>
          <p:cNvSpPr/>
          <p:nvPr/>
        </p:nvSpPr>
        <p:spPr>
          <a:xfrm>
            <a:off x="1950990" y="1663701"/>
            <a:ext cx="2949027" cy="1107488"/>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What say do we have fish chips and at school!</a:t>
            </a:r>
          </a:p>
        </p:txBody>
      </p:sp>
      <p:sp>
        <p:nvSpPr>
          <p:cNvPr id="14" name="Rectangle 13">
            <a:extLst>
              <a:ext uri="{FF2B5EF4-FFF2-40B4-BE49-F238E27FC236}">
                <a16:creationId xmlns:a16="http://schemas.microsoft.com/office/drawing/2014/main" xmlns="" id="{687E4EFA-17B6-4558-B000-EE37BBDC73D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Landon thinks he has written a complete sentence.</a:t>
            </a: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Rewrite this sentence to make it correct.</a:t>
            </a:r>
          </a:p>
          <a:p>
            <a:endParaRPr lang="en-GB" sz="2000" b="1"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06456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xmlns="" id="{74A8F98F-DC8B-4AA0-9395-D3B86F7D1741}"/>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3" name="Rounded Rectangle 6">
            <a:extLst>
              <a:ext uri="{FF2B5EF4-FFF2-40B4-BE49-F238E27FC236}">
                <a16:creationId xmlns:a16="http://schemas.microsoft.com/office/drawing/2014/main" xmlns="" id="{574F86BB-BAB9-4F35-92A7-86D007148B6E}"/>
              </a:ext>
            </a:extLst>
          </p:cNvPr>
          <p:cNvSpPr/>
          <p:nvPr/>
        </p:nvSpPr>
        <p:spPr>
          <a:xfrm>
            <a:off x="1950990" y="1663701"/>
            <a:ext cx="2949027" cy="1107488"/>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What say do we have fish chips and at school!</a:t>
            </a:r>
          </a:p>
        </p:txBody>
      </p:sp>
      <p:sp>
        <p:nvSpPr>
          <p:cNvPr id="14" name="Rectangle 13">
            <a:extLst>
              <a:ext uri="{FF2B5EF4-FFF2-40B4-BE49-F238E27FC236}">
                <a16:creationId xmlns:a16="http://schemas.microsoft.com/office/drawing/2014/main" xmlns="" id="{687E4EFA-17B6-4558-B000-EE37BBDC73D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Landon thinks he has written a complete sentence.</a:t>
            </a: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Rewrite this sentence to make it correct.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What day do we have fish and chips at school?</a:t>
            </a:r>
          </a:p>
          <a:p>
            <a:endParaRPr lang="en-GB" sz="2000" b="1"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7784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xmlns=""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5 – Sequencing Sentences – Recognising a Sentence </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US" sz="1200" b="1" dirty="0">
                <a:solidFill>
                  <a:schemeClr val="tx1"/>
                </a:solidFill>
                <a:latin typeface="Century Gothic" panose="020B0502020202020204" pitchFamily="34" charset="0"/>
              </a:rPr>
              <a:t>English Year 1: (1G3)</a:t>
            </a:r>
            <a:r>
              <a:rPr lang="en-US" sz="1200" b="1" dirty="0">
                <a:latin typeface="Century Gothic" panose="020B0502020202020204" pitchFamily="34" charset="0"/>
              </a:rPr>
              <a:t> </a:t>
            </a:r>
            <a:r>
              <a:rPr lang="en-US" sz="1200" b="1" dirty="0">
                <a:solidFill>
                  <a:srgbClr val="0563C1"/>
                </a:solidFill>
                <a:latin typeface="Century Gothic" panose="020B0502020202020204" pitchFamily="34" charset="0"/>
                <a:hlinkClick r:id="rId3">
                  <a:extLst>
                    <a:ext uri="{A12FA001-AC4F-418D-AE19-62706E023703}">
                      <ahyp:hlinkClr xmlns:ahyp="http://schemas.microsoft.com/office/drawing/2018/hyperlinkcolor" xmlns="" val="tx"/>
                    </a:ext>
                  </a:extLst>
                </a:hlinkClick>
              </a:rPr>
              <a:t>Sequencing sentences to form short narratives</a:t>
            </a:r>
            <a:endParaRPr lang="en-US" sz="1200" b="1" dirty="0">
              <a:solidFill>
                <a:srgbClr val="0563C1"/>
              </a:solidFill>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xmlns="" id="{B95383CC-9A88-4AD3-A831-5654EA5AFDC8}"/>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6" name="Speech Bubble: Rectangle with Corners Rounded 36">
            <a:extLst>
              <a:ext uri="{FF2B5EF4-FFF2-40B4-BE49-F238E27FC236}">
                <a16:creationId xmlns:a16="http://schemas.microsoft.com/office/drawing/2014/main" xmlns="" id="{7FE9C6CD-9DCD-43CD-93C9-E1D95D58F59B}"/>
              </a:ext>
            </a:extLst>
          </p:cNvPr>
          <p:cNvSpPr/>
          <p:nvPr/>
        </p:nvSpPr>
        <p:spPr>
          <a:xfrm flipH="1">
            <a:off x="3853868" y="3083598"/>
            <a:ext cx="2704063" cy="690804"/>
          </a:xfrm>
          <a:prstGeom prst="wedgeRoundRectCallout">
            <a:avLst>
              <a:gd name="adj1" fmla="val -59361"/>
              <a:gd name="adj2" fmla="val 33372"/>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like grey and blue but not green.</a:t>
            </a:r>
          </a:p>
        </p:txBody>
      </p:sp>
      <p:grpSp>
        <p:nvGrpSpPr>
          <p:cNvPr id="17" name="Group 16">
            <a:extLst>
              <a:ext uri="{FF2B5EF4-FFF2-40B4-BE49-F238E27FC236}">
                <a16:creationId xmlns:a16="http://schemas.microsoft.com/office/drawing/2014/main" xmlns="" id="{362FEA0A-66B8-4235-BFB4-D23E22994FCF}"/>
              </a:ext>
            </a:extLst>
          </p:cNvPr>
          <p:cNvGrpSpPr/>
          <p:nvPr/>
        </p:nvGrpSpPr>
        <p:grpSpPr>
          <a:xfrm>
            <a:off x="512850" y="1437745"/>
            <a:ext cx="3977870" cy="1822463"/>
            <a:chOff x="512850" y="1437745"/>
            <a:chExt cx="3977870" cy="1822463"/>
          </a:xfrm>
        </p:grpSpPr>
        <p:pic>
          <p:nvPicPr>
            <p:cNvPr id="18" name="Picture 17">
              <a:extLst>
                <a:ext uri="{FF2B5EF4-FFF2-40B4-BE49-F238E27FC236}">
                  <a16:creationId xmlns:a16="http://schemas.microsoft.com/office/drawing/2014/main" xmlns="" id="{14554350-A418-4CE6-9DBF-7646D6CD7DE1}"/>
                </a:ext>
              </a:extLst>
            </p:cNvPr>
            <p:cNvPicPr>
              <a:picLocks noChangeAspect="1"/>
            </p:cNvPicPr>
            <p:nvPr/>
          </p:nvPicPr>
          <p:blipFill>
            <a:blip r:embed="rId4"/>
            <a:stretch>
              <a:fillRect/>
            </a:stretch>
          </p:blipFill>
          <p:spPr>
            <a:xfrm>
              <a:off x="512850" y="1437745"/>
              <a:ext cx="1570430" cy="1511168"/>
            </a:xfrm>
            <a:prstGeom prst="rect">
              <a:avLst/>
            </a:prstGeom>
          </p:spPr>
        </p:pic>
        <p:sp>
          <p:nvSpPr>
            <p:cNvPr id="23" name="Speech Bubble: Rectangle with Corners Rounded 26">
              <a:extLst>
                <a:ext uri="{FF2B5EF4-FFF2-40B4-BE49-F238E27FC236}">
                  <a16:creationId xmlns:a16="http://schemas.microsoft.com/office/drawing/2014/main" xmlns="" id="{A96BCEBF-BA97-4EDC-B228-A1AC50379DD8}"/>
                </a:ext>
              </a:extLst>
            </p:cNvPr>
            <p:cNvSpPr/>
            <p:nvPr/>
          </p:nvSpPr>
          <p:spPr>
            <a:xfrm>
              <a:off x="2214031" y="2137286"/>
              <a:ext cx="2276689" cy="580520"/>
            </a:xfrm>
            <a:prstGeom prst="wedgeRoundRectCallout">
              <a:avLst>
                <a:gd name="adj1" fmla="val -61423"/>
                <a:gd name="adj2" fmla="val 33350"/>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blue and black</a:t>
              </a:r>
            </a:p>
          </p:txBody>
        </p:sp>
        <p:sp>
          <p:nvSpPr>
            <p:cNvPr id="24" name="TextBox 23">
              <a:extLst>
                <a:ext uri="{FF2B5EF4-FFF2-40B4-BE49-F238E27FC236}">
                  <a16:creationId xmlns:a16="http://schemas.microsoft.com/office/drawing/2014/main" xmlns="" id="{E8C84930-D8D9-4FD8-B7A0-2EDBFFF9E95D}"/>
                </a:ext>
              </a:extLst>
            </p:cNvPr>
            <p:cNvSpPr txBox="1"/>
            <p:nvPr/>
          </p:nvSpPr>
          <p:spPr>
            <a:xfrm>
              <a:off x="864868" y="2952431"/>
              <a:ext cx="866395" cy="307777"/>
            </a:xfrm>
            <a:prstGeom prst="rect">
              <a:avLst/>
            </a:prstGeom>
            <a:noFill/>
          </p:spPr>
          <p:txBody>
            <a:bodyPr wrap="square" lIns="0" tIns="0" rIns="0" bIns="0" rtlCol="0">
              <a:spAutoFit/>
            </a:bodyPr>
            <a:lstStyle/>
            <a:p>
              <a:pPr algn="ctr"/>
              <a:r>
                <a:rPr lang="en-GB" sz="2000" b="1" dirty="0">
                  <a:latin typeface="Century Gothic" panose="020B0502020202020204" pitchFamily="34" charset="0"/>
                </a:rPr>
                <a:t>Joe</a:t>
              </a:r>
            </a:p>
          </p:txBody>
        </p:sp>
      </p:grpSp>
      <p:sp>
        <p:nvSpPr>
          <p:cNvPr id="25" name="TextBox 24">
            <a:extLst>
              <a:ext uri="{FF2B5EF4-FFF2-40B4-BE49-F238E27FC236}">
                <a16:creationId xmlns:a16="http://schemas.microsoft.com/office/drawing/2014/main" xmlns="" id="{C0DABCFF-ADC3-4B1B-A0C4-80E67C727CD5}"/>
              </a:ext>
            </a:extLst>
          </p:cNvPr>
          <p:cNvSpPr txBox="1"/>
          <p:nvPr/>
        </p:nvSpPr>
        <p:spPr>
          <a:xfrm>
            <a:off x="6988945" y="3991735"/>
            <a:ext cx="866395" cy="307777"/>
          </a:xfrm>
          <a:prstGeom prst="rect">
            <a:avLst/>
          </a:prstGeom>
          <a:noFill/>
        </p:spPr>
        <p:txBody>
          <a:bodyPr wrap="square" lIns="0" tIns="0" rIns="0" bIns="0" rtlCol="0">
            <a:spAutoFit/>
          </a:bodyPr>
          <a:lstStyle/>
          <a:p>
            <a:pPr algn="ctr"/>
            <a:r>
              <a:rPr lang="en-GB" sz="2000" b="1" dirty="0">
                <a:latin typeface="Century Gothic" panose="020B0502020202020204" pitchFamily="34" charset="0"/>
              </a:rPr>
              <a:t>Tara</a:t>
            </a:r>
          </a:p>
        </p:txBody>
      </p:sp>
      <p:sp>
        <p:nvSpPr>
          <p:cNvPr id="26" name="Rectangle 25">
            <a:extLst>
              <a:ext uri="{FF2B5EF4-FFF2-40B4-BE49-F238E27FC236}">
                <a16:creationId xmlns:a16="http://schemas.microsoft.com/office/drawing/2014/main" xmlns="" id="{44545DF0-5B34-4B97-B7AA-045AD96D68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Joe and Tara are talking about their favourite colours.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Which sentence is correct? Explain your reasoning. </a:t>
            </a:r>
          </a:p>
          <a:p>
            <a:endParaRPr lang="en-GB" sz="2000" b="1" dirty="0">
              <a:solidFill>
                <a:schemeClr val="tx1"/>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33299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xmlns="" id="{B95383CC-9A88-4AD3-A831-5654EA5AFDC8}"/>
              </a:ext>
            </a:extLst>
          </p:cNvPr>
          <p:cNvPicPr>
            <a:picLocks noChangeAspect="1"/>
          </p:cNvPicPr>
          <p:nvPr/>
        </p:nvPicPr>
        <p:blipFill>
          <a:blip r:embed="rId3"/>
          <a:stretch>
            <a:fillRect/>
          </a:stretch>
        </p:blipFill>
        <p:spPr>
          <a:xfrm>
            <a:off x="115438" y="133040"/>
            <a:ext cx="8913124" cy="6322100"/>
          </a:xfrm>
          <a:prstGeom prst="rect">
            <a:avLst/>
          </a:prstGeom>
        </p:spPr>
      </p:pic>
      <p:sp>
        <p:nvSpPr>
          <p:cNvPr id="26" name="Rectangle 25">
            <a:extLst>
              <a:ext uri="{FF2B5EF4-FFF2-40B4-BE49-F238E27FC236}">
                <a16:creationId xmlns:a16="http://schemas.microsoft.com/office/drawing/2014/main" xmlns="" id="{44545DF0-5B34-4B97-B7AA-045AD96D68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Joe and Tara are talking about their favourite colours.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Which sentence is correct? Explain your reasoning.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Tara is correct because…</a:t>
            </a:r>
          </a:p>
          <a:p>
            <a:endParaRPr lang="en-GB" sz="2000" b="1" dirty="0">
              <a:solidFill>
                <a:schemeClr val="tx1"/>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
        <p:nvSpPr>
          <p:cNvPr id="13" name="Speech Bubble: Rectangle with Corners Rounded 36">
            <a:extLst>
              <a:ext uri="{FF2B5EF4-FFF2-40B4-BE49-F238E27FC236}">
                <a16:creationId xmlns:a16="http://schemas.microsoft.com/office/drawing/2014/main" xmlns="" id="{C1C23D84-BB68-4EA2-9904-DC794BB91290}"/>
              </a:ext>
            </a:extLst>
          </p:cNvPr>
          <p:cNvSpPr/>
          <p:nvPr/>
        </p:nvSpPr>
        <p:spPr>
          <a:xfrm flipH="1">
            <a:off x="3853868" y="3083598"/>
            <a:ext cx="2704063" cy="690804"/>
          </a:xfrm>
          <a:prstGeom prst="wedgeRoundRectCallout">
            <a:avLst>
              <a:gd name="adj1" fmla="val -59361"/>
              <a:gd name="adj2" fmla="val 33372"/>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I like grey and blue but not green.</a:t>
            </a:r>
          </a:p>
        </p:txBody>
      </p:sp>
      <p:grpSp>
        <p:nvGrpSpPr>
          <p:cNvPr id="14" name="Group 13">
            <a:extLst>
              <a:ext uri="{FF2B5EF4-FFF2-40B4-BE49-F238E27FC236}">
                <a16:creationId xmlns:a16="http://schemas.microsoft.com/office/drawing/2014/main" xmlns="" id="{88CC95F0-9A62-4F68-9D24-61F841B03504}"/>
              </a:ext>
            </a:extLst>
          </p:cNvPr>
          <p:cNvGrpSpPr/>
          <p:nvPr/>
        </p:nvGrpSpPr>
        <p:grpSpPr>
          <a:xfrm>
            <a:off x="512850" y="1437745"/>
            <a:ext cx="3977870" cy="1822463"/>
            <a:chOff x="512850" y="1437745"/>
            <a:chExt cx="3977870" cy="1822463"/>
          </a:xfrm>
        </p:grpSpPr>
        <p:pic>
          <p:nvPicPr>
            <p:cNvPr id="19" name="Picture 18">
              <a:extLst>
                <a:ext uri="{FF2B5EF4-FFF2-40B4-BE49-F238E27FC236}">
                  <a16:creationId xmlns:a16="http://schemas.microsoft.com/office/drawing/2014/main" xmlns="" id="{E9D62E3C-7196-44AE-87FD-0C1BC8603473}"/>
                </a:ext>
              </a:extLst>
            </p:cNvPr>
            <p:cNvPicPr>
              <a:picLocks noChangeAspect="1"/>
            </p:cNvPicPr>
            <p:nvPr/>
          </p:nvPicPr>
          <p:blipFill>
            <a:blip r:embed="rId4"/>
            <a:stretch>
              <a:fillRect/>
            </a:stretch>
          </p:blipFill>
          <p:spPr>
            <a:xfrm>
              <a:off x="512850" y="1437745"/>
              <a:ext cx="1570430" cy="1511168"/>
            </a:xfrm>
            <a:prstGeom prst="rect">
              <a:avLst/>
            </a:prstGeom>
          </p:spPr>
        </p:pic>
        <p:sp>
          <p:nvSpPr>
            <p:cNvPr id="20" name="Speech Bubble: Rectangle with Corners Rounded 26">
              <a:extLst>
                <a:ext uri="{FF2B5EF4-FFF2-40B4-BE49-F238E27FC236}">
                  <a16:creationId xmlns:a16="http://schemas.microsoft.com/office/drawing/2014/main" xmlns="" id="{E5E20BA1-8DDE-48B3-AD29-84C7A8090A9A}"/>
                </a:ext>
              </a:extLst>
            </p:cNvPr>
            <p:cNvSpPr/>
            <p:nvPr/>
          </p:nvSpPr>
          <p:spPr>
            <a:xfrm>
              <a:off x="2214031" y="2137286"/>
              <a:ext cx="2276689" cy="580520"/>
            </a:xfrm>
            <a:prstGeom prst="wedgeRoundRectCallout">
              <a:avLst>
                <a:gd name="adj1" fmla="val -61423"/>
                <a:gd name="adj2" fmla="val 33350"/>
                <a:gd name="adj3" fmla="val 16667"/>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50000"/>
                    </a:schemeClr>
                  </a:solidFill>
                  <a:latin typeface="Century Gothic" panose="020B0502020202020204" pitchFamily="34" charset="0"/>
                </a:rPr>
                <a:t>blue and black</a:t>
              </a:r>
            </a:p>
          </p:txBody>
        </p:sp>
        <p:sp>
          <p:nvSpPr>
            <p:cNvPr id="21" name="TextBox 20">
              <a:extLst>
                <a:ext uri="{FF2B5EF4-FFF2-40B4-BE49-F238E27FC236}">
                  <a16:creationId xmlns:a16="http://schemas.microsoft.com/office/drawing/2014/main" xmlns="" id="{00788188-430C-4D6F-A0E2-3350E57D7102}"/>
                </a:ext>
              </a:extLst>
            </p:cNvPr>
            <p:cNvSpPr txBox="1"/>
            <p:nvPr/>
          </p:nvSpPr>
          <p:spPr>
            <a:xfrm>
              <a:off x="864868" y="2952431"/>
              <a:ext cx="866395" cy="307777"/>
            </a:xfrm>
            <a:prstGeom prst="rect">
              <a:avLst/>
            </a:prstGeom>
            <a:noFill/>
          </p:spPr>
          <p:txBody>
            <a:bodyPr wrap="square" lIns="0" tIns="0" rIns="0" bIns="0" rtlCol="0">
              <a:spAutoFit/>
            </a:bodyPr>
            <a:lstStyle/>
            <a:p>
              <a:pPr algn="ctr"/>
              <a:r>
                <a:rPr lang="en-GB" sz="2000" b="1" dirty="0">
                  <a:latin typeface="Century Gothic" panose="020B0502020202020204" pitchFamily="34" charset="0"/>
                </a:rPr>
                <a:t>Joe</a:t>
              </a:r>
            </a:p>
          </p:txBody>
        </p:sp>
      </p:grpSp>
      <p:sp>
        <p:nvSpPr>
          <p:cNvPr id="22" name="TextBox 21">
            <a:extLst>
              <a:ext uri="{FF2B5EF4-FFF2-40B4-BE49-F238E27FC236}">
                <a16:creationId xmlns:a16="http://schemas.microsoft.com/office/drawing/2014/main" xmlns="" id="{1C1B857E-21FE-4CEC-9E73-0E8A09FE54AA}"/>
              </a:ext>
            </a:extLst>
          </p:cNvPr>
          <p:cNvSpPr txBox="1"/>
          <p:nvPr/>
        </p:nvSpPr>
        <p:spPr>
          <a:xfrm>
            <a:off x="6988945" y="3991735"/>
            <a:ext cx="866395" cy="307777"/>
          </a:xfrm>
          <a:prstGeom prst="rect">
            <a:avLst/>
          </a:prstGeom>
          <a:noFill/>
        </p:spPr>
        <p:txBody>
          <a:bodyPr wrap="square" lIns="0" tIns="0" rIns="0" bIns="0" rtlCol="0">
            <a:spAutoFit/>
          </a:bodyPr>
          <a:lstStyle/>
          <a:p>
            <a:pPr algn="ctr"/>
            <a:r>
              <a:rPr lang="en-GB" sz="2000" b="1" dirty="0">
                <a:solidFill>
                  <a:srgbClr val="FF0000"/>
                </a:solidFill>
                <a:latin typeface="Century Gothic" panose="020B0502020202020204" pitchFamily="34" charset="0"/>
              </a:rPr>
              <a:t>Tara</a:t>
            </a:r>
          </a:p>
        </p:txBody>
      </p:sp>
    </p:spTree>
    <p:extLst>
      <p:ext uri="{BB962C8B-B14F-4D97-AF65-F5344CB8AC3E}">
        <p14:creationId xmlns:p14="http://schemas.microsoft.com/office/powerpoint/2010/main" val="2818427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xmlns="" id="{B95383CC-9A88-4AD3-A831-5654EA5AFDC8}"/>
              </a:ext>
            </a:extLst>
          </p:cNvPr>
          <p:cNvPicPr>
            <a:picLocks noChangeAspect="1"/>
          </p:cNvPicPr>
          <p:nvPr/>
        </p:nvPicPr>
        <p:blipFill>
          <a:blip r:embed="rId3"/>
          <a:stretch>
            <a:fillRect/>
          </a:stretch>
        </p:blipFill>
        <p:spPr>
          <a:xfrm>
            <a:off x="115438" y="133040"/>
            <a:ext cx="8913124" cy="6322100"/>
          </a:xfrm>
          <a:prstGeom prst="rect">
            <a:avLst/>
          </a:prstGeom>
        </p:spPr>
      </p:pic>
      <p:sp>
        <p:nvSpPr>
          <p:cNvPr id="26" name="Rectangle 25">
            <a:extLst>
              <a:ext uri="{FF2B5EF4-FFF2-40B4-BE49-F238E27FC236}">
                <a16:creationId xmlns:a16="http://schemas.microsoft.com/office/drawing/2014/main" xmlns="" id="{44545DF0-5B34-4B97-B7AA-045AD96D68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Joe and Tara are talking about their favourite colours.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Which sentence is correct? Explain your reasoning. </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sym typeface="Wingdings" panose="05000000000000000000" pitchFamily="2" charset="2"/>
              </a:rPr>
              <a:t>Tara is correct because she has explained what her favourite colour is and has used conjunctions. She also used a full stop to complete her sentence. </a:t>
            </a:r>
          </a:p>
          <a:p>
            <a:endParaRPr lang="en-GB" sz="2000" b="1" dirty="0">
              <a:solidFill>
                <a:schemeClr val="tx1"/>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
        <p:nvSpPr>
          <p:cNvPr id="13" name="Speech Bubble: Rectangle with Corners Rounded 36">
            <a:extLst>
              <a:ext uri="{FF2B5EF4-FFF2-40B4-BE49-F238E27FC236}">
                <a16:creationId xmlns:a16="http://schemas.microsoft.com/office/drawing/2014/main" xmlns="" id="{C1C23D84-BB68-4EA2-9904-DC794BB91290}"/>
              </a:ext>
            </a:extLst>
          </p:cNvPr>
          <p:cNvSpPr/>
          <p:nvPr/>
        </p:nvSpPr>
        <p:spPr>
          <a:xfrm flipH="1">
            <a:off x="3853868" y="3083598"/>
            <a:ext cx="2704063" cy="690804"/>
          </a:xfrm>
          <a:prstGeom prst="wedgeRoundRectCallout">
            <a:avLst>
              <a:gd name="adj1" fmla="val -59361"/>
              <a:gd name="adj2" fmla="val 33372"/>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I like grey and blue but not green.</a:t>
            </a:r>
          </a:p>
        </p:txBody>
      </p:sp>
      <p:grpSp>
        <p:nvGrpSpPr>
          <p:cNvPr id="14" name="Group 13">
            <a:extLst>
              <a:ext uri="{FF2B5EF4-FFF2-40B4-BE49-F238E27FC236}">
                <a16:creationId xmlns:a16="http://schemas.microsoft.com/office/drawing/2014/main" xmlns="" id="{88CC95F0-9A62-4F68-9D24-61F841B03504}"/>
              </a:ext>
            </a:extLst>
          </p:cNvPr>
          <p:cNvGrpSpPr/>
          <p:nvPr/>
        </p:nvGrpSpPr>
        <p:grpSpPr>
          <a:xfrm>
            <a:off x="512850" y="1437745"/>
            <a:ext cx="3977870" cy="1822463"/>
            <a:chOff x="512850" y="1437745"/>
            <a:chExt cx="3977870" cy="1822463"/>
          </a:xfrm>
        </p:grpSpPr>
        <p:pic>
          <p:nvPicPr>
            <p:cNvPr id="19" name="Picture 18">
              <a:extLst>
                <a:ext uri="{FF2B5EF4-FFF2-40B4-BE49-F238E27FC236}">
                  <a16:creationId xmlns:a16="http://schemas.microsoft.com/office/drawing/2014/main" xmlns="" id="{E9D62E3C-7196-44AE-87FD-0C1BC8603473}"/>
                </a:ext>
              </a:extLst>
            </p:cNvPr>
            <p:cNvPicPr>
              <a:picLocks noChangeAspect="1"/>
            </p:cNvPicPr>
            <p:nvPr/>
          </p:nvPicPr>
          <p:blipFill>
            <a:blip r:embed="rId4"/>
            <a:stretch>
              <a:fillRect/>
            </a:stretch>
          </p:blipFill>
          <p:spPr>
            <a:xfrm>
              <a:off x="512850" y="1437745"/>
              <a:ext cx="1570430" cy="1511168"/>
            </a:xfrm>
            <a:prstGeom prst="rect">
              <a:avLst/>
            </a:prstGeom>
          </p:spPr>
        </p:pic>
        <p:sp>
          <p:nvSpPr>
            <p:cNvPr id="20" name="Speech Bubble: Rectangle with Corners Rounded 26">
              <a:extLst>
                <a:ext uri="{FF2B5EF4-FFF2-40B4-BE49-F238E27FC236}">
                  <a16:creationId xmlns:a16="http://schemas.microsoft.com/office/drawing/2014/main" xmlns="" id="{E5E20BA1-8DDE-48B3-AD29-84C7A8090A9A}"/>
                </a:ext>
              </a:extLst>
            </p:cNvPr>
            <p:cNvSpPr/>
            <p:nvPr/>
          </p:nvSpPr>
          <p:spPr>
            <a:xfrm>
              <a:off x="2214031" y="2137286"/>
              <a:ext cx="2276689" cy="580520"/>
            </a:xfrm>
            <a:prstGeom prst="wedgeRoundRectCallout">
              <a:avLst>
                <a:gd name="adj1" fmla="val -61423"/>
                <a:gd name="adj2" fmla="val 33350"/>
                <a:gd name="adj3" fmla="val 16667"/>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50000"/>
                    </a:schemeClr>
                  </a:solidFill>
                  <a:latin typeface="Century Gothic" panose="020B0502020202020204" pitchFamily="34" charset="0"/>
                </a:rPr>
                <a:t>blue and black</a:t>
              </a:r>
            </a:p>
          </p:txBody>
        </p:sp>
        <p:sp>
          <p:nvSpPr>
            <p:cNvPr id="21" name="TextBox 20">
              <a:extLst>
                <a:ext uri="{FF2B5EF4-FFF2-40B4-BE49-F238E27FC236}">
                  <a16:creationId xmlns:a16="http://schemas.microsoft.com/office/drawing/2014/main" xmlns="" id="{00788188-430C-4D6F-A0E2-3350E57D7102}"/>
                </a:ext>
              </a:extLst>
            </p:cNvPr>
            <p:cNvSpPr txBox="1"/>
            <p:nvPr/>
          </p:nvSpPr>
          <p:spPr>
            <a:xfrm>
              <a:off x="864868" y="2952431"/>
              <a:ext cx="866395" cy="307777"/>
            </a:xfrm>
            <a:prstGeom prst="rect">
              <a:avLst/>
            </a:prstGeom>
            <a:noFill/>
          </p:spPr>
          <p:txBody>
            <a:bodyPr wrap="square" lIns="0" tIns="0" rIns="0" bIns="0" rtlCol="0">
              <a:spAutoFit/>
            </a:bodyPr>
            <a:lstStyle/>
            <a:p>
              <a:pPr algn="ctr"/>
              <a:r>
                <a:rPr lang="en-GB" sz="2000" b="1" dirty="0">
                  <a:latin typeface="Century Gothic" panose="020B0502020202020204" pitchFamily="34" charset="0"/>
                </a:rPr>
                <a:t>Joe</a:t>
              </a:r>
            </a:p>
          </p:txBody>
        </p:sp>
      </p:grpSp>
      <p:sp>
        <p:nvSpPr>
          <p:cNvPr id="22" name="TextBox 21">
            <a:extLst>
              <a:ext uri="{FF2B5EF4-FFF2-40B4-BE49-F238E27FC236}">
                <a16:creationId xmlns:a16="http://schemas.microsoft.com/office/drawing/2014/main" xmlns="" id="{1C1B857E-21FE-4CEC-9E73-0E8A09FE54AA}"/>
              </a:ext>
            </a:extLst>
          </p:cNvPr>
          <p:cNvSpPr txBox="1"/>
          <p:nvPr/>
        </p:nvSpPr>
        <p:spPr>
          <a:xfrm>
            <a:off x="6988945" y="3991735"/>
            <a:ext cx="866395" cy="307777"/>
          </a:xfrm>
          <a:prstGeom prst="rect">
            <a:avLst/>
          </a:prstGeom>
          <a:noFill/>
        </p:spPr>
        <p:txBody>
          <a:bodyPr wrap="square" lIns="0" tIns="0" rIns="0" bIns="0" rtlCol="0">
            <a:spAutoFit/>
          </a:bodyPr>
          <a:lstStyle/>
          <a:p>
            <a:pPr algn="ctr"/>
            <a:r>
              <a:rPr lang="en-GB" sz="2000" b="1" dirty="0">
                <a:solidFill>
                  <a:srgbClr val="FF0000"/>
                </a:solidFill>
                <a:latin typeface="Century Gothic" panose="020B0502020202020204" pitchFamily="34" charset="0"/>
              </a:rPr>
              <a:t>Tara</a:t>
            </a:r>
          </a:p>
        </p:txBody>
      </p:sp>
    </p:spTree>
    <p:extLst>
      <p:ext uri="{BB962C8B-B14F-4D97-AF65-F5344CB8AC3E}">
        <p14:creationId xmlns:p14="http://schemas.microsoft.com/office/powerpoint/2010/main" val="333742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5 – Sequencing Sentences – Recognising a Sentence </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fontAlgn="base"/>
            <a:endParaRPr lang="en-US" sz="16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From previous learning in Year 1, children will have learnt how words can be put together to form a sentence and should know what is needed to make a complete sentence.</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familiar with nouns and verbs or should be reminded about these word types.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also be familiar with using the conjunctions ‘and’, ‘but’ and ‘or’ to join simple sentences together.</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Following learning in previous blocks, children should be capable of identifying and using questions as a type of sentence and some children will understand the use of exclamation marks.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This step will draw on this previous learning and allow children the opportunity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sentences and be able to say whether a sentence is accurate, whether it makes sense and whether it is a complete sentence or not.</a:t>
            </a:r>
          </a:p>
          <a:p>
            <a:pPr fontAlgn="base"/>
            <a:endParaRPr lang="en-US" sz="1600" b="1" dirty="0">
              <a:latin typeface="Century Gothic" panose="020B0502020202020204" pitchFamily="34" charset="0"/>
            </a:endParaRPr>
          </a:p>
          <a:p>
            <a:pPr fontAlgn="base"/>
            <a:r>
              <a:rPr lang="en-US" sz="2000" b="1" dirty="0">
                <a:solidFill>
                  <a:schemeClr val="tx1"/>
                </a:solidFill>
                <a:latin typeface="Century Gothic" panose="020B0502020202020204" pitchFamily="34" charset="0"/>
              </a:rPr>
              <a:t>Focused Questions</a:t>
            </a:r>
          </a:p>
          <a:p>
            <a:pPr fontAlgn="base"/>
            <a:endParaRPr lang="en-US" sz="1600" b="1" dirty="0">
              <a:latin typeface="Century Gothic" panose="020B0502020202020204" pitchFamily="34" charset="0"/>
            </a:endParaRP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Read the words below and tick if it is a complete sentence.</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Add a word to the words below to make a complete sentence that make sense.</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Does the sentence below make sense? How do you know?</a:t>
            </a:r>
          </a:p>
          <a:p>
            <a:pPr fontAlgn="base"/>
            <a:endParaRPr lang="en-US" sz="1600" b="1" dirty="0">
              <a:latin typeface="Century Gothic" panose="020B0502020202020204" pitchFamily="34" charset="0"/>
            </a:endParaRP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xmlns=""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C06E5588-98ED-4DDA-89F7-825A3687B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Summer Block 5 – Sequencing Sentences</a:t>
            </a:r>
            <a:r>
              <a:rPr lang="en-GB" b="1" dirty="0">
                <a:solidFill>
                  <a:schemeClr val="bg2">
                    <a:lumMod val="50000"/>
                  </a:schemeClr>
                </a:solidFill>
                <a:latin typeface="Century Gothic" panose="020B0502020202020204" pitchFamily="34" charset="0"/>
              </a:rPr>
              <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Recognising a Sentence </a:t>
            </a:r>
            <a:endParaRPr lang="en-GB" sz="1200" b="1" dirty="0">
              <a:solidFill>
                <a:schemeClr val="bg2">
                  <a:lumMod val="25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xmlns=""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E339D606-0286-4798-A0EE-442568FA5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words in the correct category.</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xmlns=""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xmlns=""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xmlns="" id="{4D336A3C-57EF-40FE-91BA-DF627EE30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xmlns="" id="{8AE01BC4-B66F-4F77-9B7B-9370F554B180}"/>
              </a:ext>
            </a:extLst>
          </p:cNvPr>
          <p:cNvGraphicFramePr>
            <a:graphicFrameLocks noGrp="1"/>
          </p:cNvGraphicFramePr>
          <p:nvPr>
            <p:extLst>
              <p:ext uri="{D42A27DB-BD31-4B8C-83A1-F6EECF244321}">
                <p14:modId xmlns:p14="http://schemas.microsoft.com/office/powerpoint/2010/main" val="1841430768"/>
              </p:ext>
            </p:extLst>
          </p:nvPr>
        </p:nvGraphicFramePr>
        <p:xfrm>
          <a:off x="1397000" y="1668992"/>
          <a:ext cx="6350000" cy="3126528"/>
        </p:xfrm>
        <a:graphic>
          <a:graphicData uri="http://schemas.openxmlformats.org/drawingml/2006/table">
            <a:tbl>
              <a:tblPr firstRow="1" bandRow="1">
                <a:tableStyleId>{5940675A-B579-460E-94D1-54222C63F5DA}</a:tableStyleId>
              </a:tblPr>
              <a:tblGrid>
                <a:gridCol w="3175000">
                  <a:extLst>
                    <a:ext uri="{9D8B030D-6E8A-4147-A177-3AD203B41FA5}">
                      <a16:colId xmlns:a16="http://schemas.microsoft.com/office/drawing/2014/main" xmlns="" val="2522621559"/>
                    </a:ext>
                  </a:extLst>
                </a:gridCol>
                <a:gridCol w="3175000">
                  <a:extLst>
                    <a:ext uri="{9D8B030D-6E8A-4147-A177-3AD203B41FA5}">
                      <a16:colId xmlns:a16="http://schemas.microsoft.com/office/drawing/2014/main" xmlns="" val="4202550606"/>
                    </a:ext>
                  </a:extLst>
                </a:gridCol>
              </a:tblGrid>
              <a:tr h="521088">
                <a:tc>
                  <a:txBody>
                    <a:bodyPr/>
                    <a:lstStyle/>
                    <a:p>
                      <a:pPr algn="ctr"/>
                      <a:r>
                        <a:rPr lang="en-GB" sz="2000" b="1" dirty="0">
                          <a:latin typeface="Century Gothic" panose="020B0502020202020204" pitchFamily="34" charset="0"/>
                        </a:rPr>
                        <a:t>Nouns</a:t>
                      </a:r>
                    </a:p>
                  </a:txBody>
                  <a:tcPr marL="0" marR="0" marT="0" marB="0" anchor="ctr">
                    <a:solidFill>
                      <a:srgbClr val="00B0F0"/>
                    </a:solidFill>
                  </a:tcPr>
                </a:tc>
                <a:tc>
                  <a:txBody>
                    <a:bodyPr/>
                    <a:lstStyle/>
                    <a:p>
                      <a:pPr algn="ctr"/>
                      <a:r>
                        <a:rPr lang="en-GB" sz="2000" b="1" dirty="0">
                          <a:latin typeface="Century Gothic" panose="020B0502020202020204" pitchFamily="34" charset="0"/>
                        </a:rPr>
                        <a:t>Verbs</a:t>
                      </a:r>
                    </a:p>
                  </a:txBody>
                  <a:tcPr marL="0" marR="0" marT="0" marB="0" anchor="ctr">
                    <a:solidFill>
                      <a:srgbClr val="00B0F0"/>
                    </a:solidFill>
                  </a:tcPr>
                </a:tc>
                <a:extLst>
                  <a:ext uri="{0D108BD9-81ED-4DB2-BD59-A6C34878D82A}">
                    <a16:rowId xmlns:a16="http://schemas.microsoft.com/office/drawing/2014/main" xmlns="" val="3594031880"/>
                  </a:ext>
                </a:extLst>
              </a:tr>
              <a:tr h="521088">
                <a:tc>
                  <a:txBody>
                    <a:bodyPr/>
                    <a:lstStyle/>
                    <a:p>
                      <a:pPr algn="ctr"/>
                      <a:endParaRPr lang="en-GB" sz="1400" b="1" dirty="0">
                        <a:latin typeface="Century Gothic" panose="020B0502020202020204" pitchFamily="34" charset="0"/>
                      </a:endParaRPr>
                    </a:p>
                  </a:txBody>
                  <a:tcPr marL="0" marR="0" marT="0" marB="0" anchor="ctr">
                    <a:solidFill>
                      <a:schemeClr val="bg1"/>
                    </a:solidFill>
                  </a:tcPr>
                </a:tc>
                <a:tc>
                  <a:txBody>
                    <a:bodyPr/>
                    <a:lstStyle/>
                    <a:p>
                      <a:pPr algn="ctr"/>
                      <a:endParaRPr lang="en-GB" sz="14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4087574119"/>
                  </a:ext>
                </a:extLst>
              </a:tr>
              <a:tr h="521088">
                <a:tc>
                  <a:txBody>
                    <a:bodyPr/>
                    <a:lstStyle/>
                    <a:p>
                      <a:pPr algn="ctr"/>
                      <a:endParaRPr lang="en-GB" sz="1400" b="1" dirty="0">
                        <a:latin typeface="Century Gothic" panose="020B0502020202020204" pitchFamily="34" charset="0"/>
                      </a:endParaRPr>
                    </a:p>
                  </a:txBody>
                  <a:tcPr marL="0" marR="0" marT="0" marB="0" anchor="ctr">
                    <a:solidFill>
                      <a:schemeClr val="bg1"/>
                    </a:solidFill>
                  </a:tcPr>
                </a:tc>
                <a:tc>
                  <a:txBody>
                    <a:bodyPr/>
                    <a:lstStyle/>
                    <a:p>
                      <a:pPr algn="ctr"/>
                      <a:endParaRPr lang="en-GB" sz="14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1346983570"/>
                  </a:ext>
                </a:extLst>
              </a:tr>
              <a:tr h="521088">
                <a:tc>
                  <a:txBody>
                    <a:bodyPr/>
                    <a:lstStyle/>
                    <a:p>
                      <a:pPr algn="ctr"/>
                      <a:endParaRPr lang="en-GB" sz="1400" b="1" dirty="0">
                        <a:latin typeface="Century Gothic" panose="020B0502020202020204" pitchFamily="34" charset="0"/>
                      </a:endParaRPr>
                    </a:p>
                  </a:txBody>
                  <a:tcPr marL="0" marR="0" marT="0" marB="0" anchor="ctr">
                    <a:solidFill>
                      <a:schemeClr val="bg1"/>
                    </a:solidFill>
                  </a:tcPr>
                </a:tc>
                <a:tc>
                  <a:txBody>
                    <a:bodyPr/>
                    <a:lstStyle/>
                    <a:p>
                      <a:pPr algn="ctr"/>
                      <a:endParaRPr lang="en-GB" sz="14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3725678747"/>
                  </a:ext>
                </a:extLst>
              </a:tr>
              <a:tr h="521088">
                <a:tc>
                  <a:txBody>
                    <a:bodyPr/>
                    <a:lstStyle/>
                    <a:p>
                      <a:pPr algn="ctr"/>
                      <a:endParaRPr lang="en-GB" sz="1400" b="1" dirty="0">
                        <a:latin typeface="Century Gothic" panose="020B0502020202020204" pitchFamily="34" charset="0"/>
                      </a:endParaRPr>
                    </a:p>
                  </a:txBody>
                  <a:tcPr marL="0" marR="0" marT="0" marB="0" anchor="ctr">
                    <a:solidFill>
                      <a:schemeClr val="bg1"/>
                    </a:solidFill>
                  </a:tcPr>
                </a:tc>
                <a:tc>
                  <a:txBody>
                    <a:bodyPr/>
                    <a:lstStyle/>
                    <a:p>
                      <a:pPr algn="ctr"/>
                      <a:endParaRPr lang="en-GB" sz="14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3838615679"/>
                  </a:ext>
                </a:extLst>
              </a:tr>
              <a:tr h="521088">
                <a:tc>
                  <a:txBody>
                    <a:bodyPr/>
                    <a:lstStyle/>
                    <a:p>
                      <a:pPr algn="ctr"/>
                      <a:endParaRPr lang="en-GB" sz="1400" b="1" dirty="0">
                        <a:latin typeface="Century Gothic" panose="020B0502020202020204" pitchFamily="34" charset="0"/>
                      </a:endParaRPr>
                    </a:p>
                  </a:txBody>
                  <a:tcPr marL="0" marR="0" marT="0" marB="0" anchor="ctr">
                    <a:solidFill>
                      <a:schemeClr val="bg1"/>
                    </a:solidFill>
                  </a:tcPr>
                </a:tc>
                <a:tc>
                  <a:txBody>
                    <a:bodyPr/>
                    <a:lstStyle/>
                    <a:p>
                      <a:pPr algn="ctr"/>
                      <a:endParaRPr lang="en-GB" sz="14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1201728506"/>
                  </a:ext>
                </a:extLst>
              </a:tr>
            </a:tbl>
          </a:graphicData>
        </a:graphic>
      </p:graphicFrame>
      <p:graphicFrame>
        <p:nvGraphicFramePr>
          <p:cNvPr id="9" name="Table 8">
            <a:extLst>
              <a:ext uri="{FF2B5EF4-FFF2-40B4-BE49-F238E27FC236}">
                <a16:creationId xmlns:a16="http://schemas.microsoft.com/office/drawing/2014/main" xmlns="" id="{6156380B-0C0E-48F4-8A81-B21D30058BC2}"/>
              </a:ext>
            </a:extLst>
          </p:cNvPr>
          <p:cNvGraphicFramePr>
            <a:graphicFrameLocks noGrp="1"/>
          </p:cNvGraphicFramePr>
          <p:nvPr>
            <p:extLst>
              <p:ext uri="{D42A27DB-BD31-4B8C-83A1-F6EECF244321}">
                <p14:modId xmlns:p14="http://schemas.microsoft.com/office/powerpoint/2010/main" val="1335227228"/>
              </p:ext>
            </p:extLst>
          </p:nvPr>
        </p:nvGraphicFramePr>
        <p:xfrm>
          <a:off x="1838960" y="5189008"/>
          <a:ext cx="5466080" cy="962848"/>
        </p:xfrm>
        <a:graphic>
          <a:graphicData uri="http://schemas.openxmlformats.org/drawingml/2006/table">
            <a:tbl>
              <a:tblPr firstRow="1" bandRow="1">
                <a:tableStyleId>{5940675A-B579-460E-94D1-54222C63F5DA}</a:tableStyleId>
              </a:tblPr>
              <a:tblGrid>
                <a:gridCol w="1093216">
                  <a:extLst>
                    <a:ext uri="{9D8B030D-6E8A-4147-A177-3AD203B41FA5}">
                      <a16:colId xmlns:a16="http://schemas.microsoft.com/office/drawing/2014/main" xmlns="" val="2182366724"/>
                    </a:ext>
                  </a:extLst>
                </a:gridCol>
                <a:gridCol w="1093216">
                  <a:extLst>
                    <a:ext uri="{9D8B030D-6E8A-4147-A177-3AD203B41FA5}">
                      <a16:colId xmlns:a16="http://schemas.microsoft.com/office/drawing/2014/main" xmlns="" val="3473562323"/>
                    </a:ext>
                  </a:extLst>
                </a:gridCol>
                <a:gridCol w="1093216">
                  <a:extLst>
                    <a:ext uri="{9D8B030D-6E8A-4147-A177-3AD203B41FA5}">
                      <a16:colId xmlns:a16="http://schemas.microsoft.com/office/drawing/2014/main" xmlns="" val="3460570934"/>
                    </a:ext>
                  </a:extLst>
                </a:gridCol>
                <a:gridCol w="1093216">
                  <a:extLst>
                    <a:ext uri="{9D8B030D-6E8A-4147-A177-3AD203B41FA5}">
                      <a16:colId xmlns:a16="http://schemas.microsoft.com/office/drawing/2014/main" xmlns="" val="3899368193"/>
                    </a:ext>
                  </a:extLst>
                </a:gridCol>
                <a:gridCol w="1093216">
                  <a:extLst>
                    <a:ext uri="{9D8B030D-6E8A-4147-A177-3AD203B41FA5}">
                      <a16:colId xmlns:a16="http://schemas.microsoft.com/office/drawing/2014/main" xmlns="" val="1715329595"/>
                    </a:ext>
                  </a:extLst>
                </a:gridCol>
              </a:tblGrid>
              <a:tr h="481424">
                <a:tc>
                  <a:txBody>
                    <a:bodyPr/>
                    <a:lstStyle/>
                    <a:p>
                      <a:pPr algn="ctr"/>
                      <a:r>
                        <a:rPr lang="en-GB" sz="2000" b="1" dirty="0">
                          <a:latin typeface="Century Gothic" panose="020B0502020202020204" pitchFamily="34" charset="0"/>
                        </a:rPr>
                        <a:t>jump</a:t>
                      </a:r>
                    </a:p>
                  </a:txBody>
                  <a:tcPr marL="0" marR="0" marT="0" marB="0" anchor="ctr">
                    <a:solidFill>
                      <a:schemeClr val="bg1"/>
                    </a:solidFill>
                  </a:tcPr>
                </a:tc>
                <a:tc>
                  <a:txBody>
                    <a:bodyPr/>
                    <a:lstStyle/>
                    <a:p>
                      <a:pPr algn="ctr"/>
                      <a:r>
                        <a:rPr lang="en-GB" sz="2000" b="1" dirty="0">
                          <a:latin typeface="Century Gothic" panose="020B0502020202020204" pitchFamily="34" charset="0"/>
                        </a:rPr>
                        <a:t>cheese</a:t>
                      </a:r>
                    </a:p>
                  </a:txBody>
                  <a:tcPr marL="0" marR="0" marT="0" marB="0" anchor="ctr">
                    <a:solidFill>
                      <a:schemeClr val="bg1"/>
                    </a:solidFill>
                  </a:tcPr>
                </a:tc>
                <a:tc>
                  <a:txBody>
                    <a:bodyPr/>
                    <a:lstStyle/>
                    <a:p>
                      <a:pPr algn="ctr"/>
                      <a:r>
                        <a:rPr lang="en-GB" sz="2000" b="1" dirty="0">
                          <a:latin typeface="Century Gothic" panose="020B0502020202020204" pitchFamily="34" charset="0"/>
                        </a:rPr>
                        <a:t>look</a:t>
                      </a:r>
                    </a:p>
                  </a:txBody>
                  <a:tcPr marL="0" marR="0" marT="0" marB="0" anchor="ctr">
                    <a:solidFill>
                      <a:schemeClr val="bg1"/>
                    </a:solidFill>
                  </a:tcPr>
                </a:tc>
                <a:tc>
                  <a:txBody>
                    <a:bodyPr/>
                    <a:lstStyle/>
                    <a:p>
                      <a:pPr algn="ctr"/>
                      <a:r>
                        <a:rPr lang="en-GB" sz="2000" b="1" dirty="0">
                          <a:latin typeface="Century Gothic" panose="020B0502020202020204" pitchFamily="34" charset="0"/>
                        </a:rPr>
                        <a:t>clap</a:t>
                      </a:r>
                    </a:p>
                  </a:txBody>
                  <a:tcPr marL="0" marR="0" marT="0" marB="0" anchor="ctr">
                    <a:solidFill>
                      <a:schemeClr val="bg1"/>
                    </a:solidFill>
                  </a:tcPr>
                </a:tc>
                <a:tc>
                  <a:txBody>
                    <a:bodyPr/>
                    <a:lstStyle/>
                    <a:p>
                      <a:pPr algn="ctr"/>
                      <a:r>
                        <a:rPr lang="en-GB" sz="2000" b="1" dirty="0">
                          <a:latin typeface="Century Gothic" panose="020B0502020202020204" pitchFamily="34" charset="0"/>
                        </a:rPr>
                        <a:t>cat</a:t>
                      </a:r>
                    </a:p>
                  </a:txBody>
                  <a:tcPr marL="0" marR="0" marT="0" marB="0" anchor="ctr">
                    <a:solidFill>
                      <a:schemeClr val="bg1"/>
                    </a:solidFill>
                  </a:tcPr>
                </a:tc>
                <a:extLst>
                  <a:ext uri="{0D108BD9-81ED-4DB2-BD59-A6C34878D82A}">
                    <a16:rowId xmlns:a16="http://schemas.microsoft.com/office/drawing/2014/main" xmlns="" val="2573573487"/>
                  </a:ext>
                </a:extLst>
              </a:tr>
              <a:tr h="481424">
                <a:tc>
                  <a:txBody>
                    <a:bodyPr/>
                    <a:lstStyle/>
                    <a:p>
                      <a:pPr algn="ctr"/>
                      <a:r>
                        <a:rPr lang="en-GB" sz="2000" b="1" dirty="0">
                          <a:latin typeface="Century Gothic" panose="020B0502020202020204" pitchFamily="34" charset="0"/>
                        </a:rPr>
                        <a:t>book</a:t>
                      </a:r>
                    </a:p>
                  </a:txBody>
                  <a:tcPr marL="0" marR="0" marT="0" marB="0" anchor="ctr">
                    <a:solidFill>
                      <a:schemeClr val="bg1"/>
                    </a:solidFill>
                  </a:tcPr>
                </a:tc>
                <a:tc>
                  <a:txBody>
                    <a:bodyPr/>
                    <a:lstStyle/>
                    <a:p>
                      <a:pPr algn="ctr"/>
                      <a:r>
                        <a:rPr lang="en-GB" sz="2000" b="1" dirty="0">
                          <a:latin typeface="Century Gothic" panose="020B0502020202020204" pitchFamily="34" charset="0"/>
                        </a:rPr>
                        <a:t>sing</a:t>
                      </a:r>
                    </a:p>
                  </a:txBody>
                  <a:tcPr marL="0" marR="0" marT="0" marB="0" anchor="ctr">
                    <a:solidFill>
                      <a:schemeClr val="bg1"/>
                    </a:solidFill>
                  </a:tcPr>
                </a:tc>
                <a:tc>
                  <a:txBody>
                    <a:bodyPr/>
                    <a:lstStyle/>
                    <a:p>
                      <a:pPr algn="ctr"/>
                      <a:r>
                        <a:rPr lang="en-GB" sz="2000" b="1" dirty="0">
                          <a:latin typeface="Century Gothic" panose="020B0502020202020204" pitchFamily="34" charset="0"/>
                        </a:rPr>
                        <a:t>school</a:t>
                      </a:r>
                    </a:p>
                  </a:txBody>
                  <a:tcPr marL="0" marR="0" marT="0" marB="0" anchor="ctr">
                    <a:solidFill>
                      <a:schemeClr val="bg1"/>
                    </a:solidFill>
                  </a:tcPr>
                </a:tc>
                <a:tc>
                  <a:txBody>
                    <a:bodyPr/>
                    <a:lstStyle/>
                    <a:p>
                      <a:pPr algn="ctr"/>
                      <a:r>
                        <a:rPr lang="en-GB" sz="2000" b="1" dirty="0">
                          <a:latin typeface="Century Gothic" panose="020B0502020202020204" pitchFamily="34" charset="0"/>
                        </a:rPr>
                        <a:t>pen</a:t>
                      </a:r>
                    </a:p>
                  </a:txBody>
                  <a:tcPr marL="0" marR="0" marT="0" marB="0" anchor="ctr">
                    <a:solidFill>
                      <a:schemeClr val="bg1"/>
                    </a:solidFill>
                  </a:tcPr>
                </a:tc>
                <a:tc>
                  <a:txBody>
                    <a:bodyPr/>
                    <a:lstStyle/>
                    <a:p>
                      <a:pPr algn="ctr"/>
                      <a:r>
                        <a:rPr lang="en-GB" sz="2000" b="1" dirty="0">
                          <a:latin typeface="Century Gothic" panose="020B0502020202020204" pitchFamily="34" charset="0"/>
                        </a:rPr>
                        <a:t>stand</a:t>
                      </a:r>
                    </a:p>
                  </a:txBody>
                  <a:tcPr marL="0" marR="0" marT="0" marB="0" anchor="ctr">
                    <a:solidFill>
                      <a:schemeClr val="bg1"/>
                    </a:solidFill>
                  </a:tcPr>
                </a:tc>
                <a:extLst>
                  <a:ext uri="{0D108BD9-81ED-4DB2-BD59-A6C34878D82A}">
                    <a16:rowId xmlns:a16="http://schemas.microsoft.com/office/drawing/2014/main" xmlns="" val="3546758863"/>
                  </a:ext>
                </a:extLst>
              </a:tr>
            </a:tbl>
          </a:graphicData>
        </a:graphic>
      </p:graphicFrame>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words in the correct category.</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xmlns=""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xmlns=""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xmlns="" id="{4D336A3C-57EF-40FE-91BA-DF627EE30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xmlns="" id="{8AE01BC4-B66F-4F77-9B7B-9370F554B180}"/>
              </a:ext>
            </a:extLst>
          </p:cNvPr>
          <p:cNvGraphicFramePr>
            <a:graphicFrameLocks noGrp="1"/>
          </p:cNvGraphicFramePr>
          <p:nvPr>
            <p:extLst>
              <p:ext uri="{D42A27DB-BD31-4B8C-83A1-F6EECF244321}">
                <p14:modId xmlns:p14="http://schemas.microsoft.com/office/powerpoint/2010/main" val="1856942553"/>
              </p:ext>
            </p:extLst>
          </p:nvPr>
        </p:nvGraphicFramePr>
        <p:xfrm>
          <a:off x="1397000" y="1668992"/>
          <a:ext cx="6350000" cy="3126528"/>
        </p:xfrm>
        <a:graphic>
          <a:graphicData uri="http://schemas.openxmlformats.org/drawingml/2006/table">
            <a:tbl>
              <a:tblPr firstRow="1" bandRow="1">
                <a:tableStyleId>{5940675A-B579-460E-94D1-54222C63F5DA}</a:tableStyleId>
              </a:tblPr>
              <a:tblGrid>
                <a:gridCol w="3175000">
                  <a:extLst>
                    <a:ext uri="{9D8B030D-6E8A-4147-A177-3AD203B41FA5}">
                      <a16:colId xmlns:a16="http://schemas.microsoft.com/office/drawing/2014/main" xmlns="" val="2522621559"/>
                    </a:ext>
                  </a:extLst>
                </a:gridCol>
                <a:gridCol w="3175000">
                  <a:extLst>
                    <a:ext uri="{9D8B030D-6E8A-4147-A177-3AD203B41FA5}">
                      <a16:colId xmlns:a16="http://schemas.microsoft.com/office/drawing/2014/main" xmlns="" val="4202550606"/>
                    </a:ext>
                  </a:extLst>
                </a:gridCol>
              </a:tblGrid>
              <a:tr h="521088">
                <a:tc>
                  <a:txBody>
                    <a:bodyPr/>
                    <a:lstStyle/>
                    <a:p>
                      <a:pPr algn="ctr"/>
                      <a:r>
                        <a:rPr lang="en-GB" sz="2000" b="1" dirty="0">
                          <a:latin typeface="Century Gothic" panose="020B0502020202020204" pitchFamily="34" charset="0"/>
                        </a:rPr>
                        <a:t>Nouns</a:t>
                      </a:r>
                    </a:p>
                  </a:txBody>
                  <a:tcPr marL="0" marR="0" marT="0" marB="0" anchor="ctr">
                    <a:solidFill>
                      <a:srgbClr val="00B0F0"/>
                    </a:solidFill>
                  </a:tcPr>
                </a:tc>
                <a:tc>
                  <a:txBody>
                    <a:bodyPr/>
                    <a:lstStyle/>
                    <a:p>
                      <a:pPr algn="ctr"/>
                      <a:r>
                        <a:rPr lang="en-GB" sz="2000" b="1" dirty="0">
                          <a:latin typeface="Century Gothic" panose="020B0502020202020204" pitchFamily="34" charset="0"/>
                        </a:rPr>
                        <a:t>Verbs</a:t>
                      </a:r>
                    </a:p>
                  </a:txBody>
                  <a:tcPr marL="0" marR="0" marT="0" marB="0" anchor="ctr">
                    <a:solidFill>
                      <a:srgbClr val="00B0F0"/>
                    </a:solidFill>
                  </a:tcPr>
                </a:tc>
                <a:extLst>
                  <a:ext uri="{0D108BD9-81ED-4DB2-BD59-A6C34878D82A}">
                    <a16:rowId xmlns:a16="http://schemas.microsoft.com/office/drawing/2014/main" xmlns="" val="3594031880"/>
                  </a:ext>
                </a:extLst>
              </a:tr>
              <a:tr h="521088">
                <a:tc>
                  <a:txBody>
                    <a:bodyPr/>
                    <a:lstStyle/>
                    <a:p>
                      <a:pPr algn="ctr"/>
                      <a:r>
                        <a:rPr lang="en-GB" sz="2000" b="1" dirty="0">
                          <a:solidFill>
                            <a:srgbClr val="FF0000"/>
                          </a:solidFill>
                          <a:latin typeface="Century Gothic" panose="020B0502020202020204" pitchFamily="34" charset="0"/>
                        </a:rPr>
                        <a:t>cheese</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jump</a:t>
                      </a:r>
                    </a:p>
                  </a:txBody>
                  <a:tcPr marL="0" marR="0" marT="0" marB="0" anchor="ctr">
                    <a:solidFill>
                      <a:schemeClr val="bg1"/>
                    </a:solidFill>
                  </a:tcPr>
                </a:tc>
                <a:extLst>
                  <a:ext uri="{0D108BD9-81ED-4DB2-BD59-A6C34878D82A}">
                    <a16:rowId xmlns:a16="http://schemas.microsoft.com/office/drawing/2014/main" xmlns="" val="4087574119"/>
                  </a:ext>
                </a:extLst>
              </a:tr>
              <a:tr h="521088">
                <a:tc>
                  <a:txBody>
                    <a:bodyPr/>
                    <a:lstStyle/>
                    <a:p>
                      <a:pPr algn="ctr"/>
                      <a:r>
                        <a:rPr lang="en-GB" sz="2000" b="1" dirty="0">
                          <a:solidFill>
                            <a:srgbClr val="FF0000"/>
                          </a:solidFill>
                          <a:latin typeface="Century Gothic" panose="020B0502020202020204" pitchFamily="34" charset="0"/>
                        </a:rPr>
                        <a:t>cat</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look</a:t>
                      </a:r>
                    </a:p>
                  </a:txBody>
                  <a:tcPr marL="0" marR="0" marT="0" marB="0" anchor="ctr">
                    <a:solidFill>
                      <a:schemeClr val="bg1"/>
                    </a:solidFill>
                  </a:tcPr>
                </a:tc>
                <a:extLst>
                  <a:ext uri="{0D108BD9-81ED-4DB2-BD59-A6C34878D82A}">
                    <a16:rowId xmlns:a16="http://schemas.microsoft.com/office/drawing/2014/main" xmlns="" val="1346983570"/>
                  </a:ext>
                </a:extLst>
              </a:tr>
              <a:tr h="521088">
                <a:tc>
                  <a:txBody>
                    <a:bodyPr/>
                    <a:lstStyle/>
                    <a:p>
                      <a:pPr algn="ctr"/>
                      <a:r>
                        <a:rPr lang="en-GB" sz="2000" b="1" dirty="0">
                          <a:solidFill>
                            <a:srgbClr val="FF0000"/>
                          </a:solidFill>
                          <a:latin typeface="Century Gothic" panose="020B0502020202020204" pitchFamily="34" charset="0"/>
                        </a:rPr>
                        <a:t>book</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clap</a:t>
                      </a:r>
                    </a:p>
                  </a:txBody>
                  <a:tcPr marL="0" marR="0" marT="0" marB="0" anchor="ctr">
                    <a:solidFill>
                      <a:schemeClr val="bg1"/>
                    </a:solidFill>
                  </a:tcPr>
                </a:tc>
                <a:extLst>
                  <a:ext uri="{0D108BD9-81ED-4DB2-BD59-A6C34878D82A}">
                    <a16:rowId xmlns:a16="http://schemas.microsoft.com/office/drawing/2014/main" xmlns="" val="3725678747"/>
                  </a:ext>
                </a:extLst>
              </a:tr>
              <a:tr h="521088">
                <a:tc>
                  <a:txBody>
                    <a:bodyPr/>
                    <a:lstStyle/>
                    <a:p>
                      <a:pPr algn="ctr"/>
                      <a:r>
                        <a:rPr lang="en-GB" sz="2000" b="1" dirty="0">
                          <a:solidFill>
                            <a:srgbClr val="FF0000"/>
                          </a:solidFill>
                          <a:latin typeface="Century Gothic" panose="020B0502020202020204" pitchFamily="34" charset="0"/>
                        </a:rPr>
                        <a:t>school</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sing</a:t>
                      </a:r>
                    </a:p>
                  </a:txBody>
                  <a:tcPr marL="0" marR="0" marT="0" marB="0" anchor="ctr">
                    <a:solidFill>
                      <a:schemeClr val="bg1"/>
                    </a:solidFill>
                  </a:tcPr>
                </a:tc>
                <a:extLst>
                  <a:ext uri="{0D108BD9-81ED-4DB2-BD59-A6C34878D82A}">
                    <a16:rowId xmlns:a16="http://schemas.microsoft.com/office/drawing/2014/main" xmlns="" val="3838615679"/>
                  </a:ext>
                </a:extLst>
              </a:tr>
              <a:tr h="521088">
                <a:tc>
                  <a:txBody>
                    <a:bodyPr/>
                    <a:lstStyle/>
                    <a:p>
                      <a:pPr algn="ctr"/>
                      <a:r>
                        <a:rPr lang="en-GB" sz="2000" b="1" dirty="0">
                          <a:solidFill>
                            <a:srgbClr val="FF0000"/>
                          </a:solidFill>
                          <a:latin typeface="Century Gothic" panose="020B0502020202020204" pitchFamily="34" charset="0"/>
                        </a:rPr>
                        <a:t>pen</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stand</a:t>
                      </a:r>
                    </a:p>
                  </a:txBody>
                  <a:tcPr marL="0" marR="0" marT="0" marB="0" anchor="ctr">
                    <a:solidFill>
                      <a:schemeClr val="bg1"/>
                    </a:solidFill>
                  </a:tcPr>
                </a:tc>
                <a:extLst>
                  <a:ext uri="{0D108BD9-81ED-4DB2-BD59-A6C34878D82A}">
                    <a16:rowId xmlns:a16="http://schemas.microsoft.com/office/drawing/2014/main" xmlns="" val="1201728506"/>
                  </a:ext>
                </a:extLst>
              </a:tr>
            </a:tbl>
          </a:graphicData>
        </a:graphic>
      </p:graphicFrame>
      <p:graphicFrame>
        <p:nvGraphicFramePr>
          <p:cNvPr id="9" name="Table 8">
            <a:extLst>
              <a:ext uri="{FF2B5EF4-FFF2-40B4-BE49-F238E27FC236}">
                <a16:creationId xmlns:a16="http://schemas.microsoft.com/office/drawing/2014/main" xmlns="" id="{6156380B-0C0E-48F4-8A81-B21D30058BC2}"/>
              </a:ext>
            </a:extLst>
          </p:cNvPr>
          <p:cNvGraphicFramePr>
            <a:graphicFrameLocks noGrp="1"/>
          </p:cNvGraphicFramePr>
          <p:nvPr>
            <p:extLst>
              <p:ext uri="{D42A27DB-BD31-4B8C-83A1-F6EECF244321}">
                <p14:modId xmlns:p14="http://schemas.microsoft.com/office/powerpoint/2010/main" val="938131579"/>
              </p:ext>
            </p:extLst>
          </p:nvPr>
        </p:nvGraphicFramePr>
        <p:xfrm>
          <a:off x="1838960" y="5189008"/>
          <a:ext cx="5466080" cy="962848"/>
        </p:xfrm>
        <a:graphic>
          <a:graphicData uri="http://schemas.openxmlformats.org/drawingml/2006/table">
            <a:tbl>
              <a:tblPr firstRow="1" bandRow="1">
                <a:tableStyleId>{5940675A-B579-460E-94D1-54222C63F5DA}</a:tableStyleId>
              </a:tblPr>
              <a:tblGrid>
                <a:gridCol w="1093216">
                  <a:extLst>
                    <a:ext uri="{9D8B030D-6E8A-4147-A177-3AD203B41FA5}">
                      <a16:colId xmlns:a16="http://schemas.microsoft.com/office/drawing/2014/main" xmlns="" val="2182366724"/>
                    </a:ext>
                  </a:extLst>
                </a:gridCol>
                <a:gridCol w="1093216">
                  <a:extLst>
                    <a:ext uri="{9D8B030D-6E8A-4147-A177-3AD203B41FA5}">
                      <a16:colId xmlns:a16="http://schemas.microsoft.com/office/drawing/2014/main" xmlns="" val="3473562323"/>
                    </a:ext>
                  </a:extLst>
                </a:gridCol>
                <a:gridCol w="1093216">
                  <a:extLst>
                    <a:ext uri="{9D8B030D-6E8A-4147-A177-3AD203B41FA5}">
                      <a16:colId xmlns:a16="http://schemas.microsoft.com/office/drawing/2014/main" xmlns="" val="3460570934"/>
                    </a:ext>
                  </a:extLst>
                </a:gridCol>
                <a:gridCol w="1093216">
                  <a:extLst>
                    <a:ext uri="{9D8B030D-6E8A-4147-A177-3AD203B41FA5}">
                      <a16:colId xmlns:a16="http://schemas.microsoft.com/office/drawing/2014/main" xmlns="" val="3899368193"/>
                    </a:ext>
                  </a:extLst>
                </a:gridCol>
                <a:gridCol w="1093216">
                  <a:extLst>
                    <a:ext uri="{9D8B030D-6E8A-4147-A177-3AD203B41FA5}">
                      <a16:colId xmlns:a16="http://schemas.microsoft.com/office/drawing/2014/main" xmlns="" val="1715329595"/>
                    </a:ext>
                  </a:extLst>
                </a:gridCol>
              </a:tblGrid>
              <a:tr h="481424">
                <a:tc>
                  <a:txBody>
                    <a:bodyPr/>
                    <a:lstStyle/>
                    <a:p>
                      <a:pPr algn="ctr"/>
                      <a:r>
                        <a:rPr lang="en-GB" sz="2000" b="1" dirty="0">
                          <a:latin typeface="Century Gothic" panose="020B0502020202020204" pitchFamily="34" charset="0"/>
                        </a:rPr>
                        <a:t>jump</a:t>
                      </a:r>
                    </a:p>
                  </a:txBody>
                  <a:tcPr marL="0" marR="0" marT="0" marB="0" anchor="ctr">
                    <a:solidFill>
                      <a:schemeClr val="bg1"/>
                    </a:solidFill>
                  </a:tcPr>
                </a:tc>
                <a:tc>
                  <a:txBody>
                    <a:bodyPr/>
                    <a:lstStyle/>
                    <a:p>
                      <a:pPr algn="ctr"/>
                      <a:r>
                        <a:rPr lang="en-GB" sz="2000" b="1" dirty="0">
                          <a:latin typeface="Century Gothic" panose="020B0502020202020204" pitchFamily="34" charset="0"/>
                        </a:rPr>
                        <a:t>cheese</a:t>
                      </a:r>
                    </a:p>
                  </a:txBody>
                  <a:tcPr marL="0" marR="0" marT="0" marB="0" anchor="ctr">
                    <a:solidFill>
                      <a:schemeClr val="bg1"/>
                    </a:solidFill>
                  </a:tcPr>
                </a:tc>
                <a:tc>
                  <a:txBody>
                    <a:bodyPr/>
                    <a:lstStyle/>
                    <a:p>
                      <a:pPr algn="ctr"/>
                      <a:r>
                        <a:rPr lang="en-GB" sz="2000" b="1" dirty="0">
                          <a:latin typeface="Century Gothic" panose="020B0502020202020204" pitchFamily="34" charset="0"/>
                        </a:rPr>
                        <a:t>look</a:t>
                      </a:r>
                    </a:p>
                  </a:txBody>
                  <a:tcPr marL="0" marR="0" marT="0" marB="0" anchor="ctr">
                    <a:solidFill>
                      <a:schemeClr val="bg1"/>
                    </a:solidFill>
                  </a:tcPr>
                </a:tc>
                <a:tc>
                  <a:txBody>
                    <a:bodyPr/>
                    <a:lstStyle/>
                    <a:p>
                      <a:pPr algn="ctr"/>
                      <a:r>
                        <a:rPr lang="en-GB" sz="2000" b="1" dirty="0">
                          <a:latin typeface="Century Gothic" panose="020B0502020202020204" pitchFamily="34" charset="0"/>
                        </a:rPr>
                        <a:t>clap</a:t>
                      </a:r>
                    </a:p>
                  </a:txBody>
                  <a:tcPr marL="0" marR="0" marT="0" marB="0" anchor="ctr">
                    <a:solidFill>
                      <a:schemeClr val="bg1"/>
                    </a:solidFill>
                  </a:tcPr>
                </a:tc>
                <a:tc>
                  <a:txBody>
                    <a:bodyPr/>
                    <a:lstStyle/>
                    <a:p>
                      <a:pPr algn="ctr"/>
                      <a:r>
                        <a:rPr lang="en-GB" sz="2000" b="1" dirty="0">
                          <a:latin typeface="Century Gothic" panose="020B0502020202020204" pitchFamily="34" charset="0"/>
                        </a:rPr>
                        <a:t>cat</a:t>
                      </a:r>
                    </a:p>
                  </a:txBody>
                  <a:tcPr marL="0" marR="0" marT="0" marB="0" anchor="ctr">
                    <a:solidFill>
                      <a:schemeClr val="bg1"/>
                    </a:solidFill>
                  </a:tcPr>
                </a:tc>
                <a:extLst>
                  <a:ext uri="{0D108BD9-81ED-4DB2-BD59-A6C34878D82A}">
                    <a16:rowId xmlns:a16="http://schemas.microsoft.com/office/drawing/2014/main" xmlns="" val="2573573487"/>
                  </a:ext>
                </a:extLst>
              </a:tr>
              <a:tr h="481424">
                <a:tc>
                  <a:txBody>
                    <a:bodyPr/>
                    <a:lstStyle/>
                    <a:p>
                      <a:pPr algn="ctr"/>
                      <a:r>
                        <a:rPr lang="en-GB" sz="2000" b="1" dirty="0">
                          <a:latin typeface="Century Gothic" panose="020B0502020202020204" pitchFamily="34" charset="0"/>
                        </a:rPr>
                        <a:t>book</a:t>
                      </a:r>
                    </a:p>
                  </a:txBody>
                  <a:tcPr marL="0" marR="0" marT="0" marB="0" anchor="ctr">
                    <a:solidFill>
                      <a:schemeClr val="bg1"/>
                    </a:solidFill>
                  </a:tcPr>
                </a:tc>
                <a:tc>
                  <a:txBody>
                    <a:bodyPr/>
                    <a:lstStyle/>
                    <a:p>
                      <a:pPr algn="ctr"/>
                      <a:r>
                        <a:rPr lang="en-GB" sz="2000" b="1" dirty="0">
                          <a:latin typeface="Century Gothic" panose="020B0502020202020204" pitchFamily="34" charset="0"/>
                        </a:rPr>
                        <a:t>sing</a:t>
                      </a:r>
                    </a:p>
                  </a:txBody>
                  <a:tcPr marL="0" marR="0" marT="0" marB="0" anchor="ctr">
                    <a:solidFill>
                      <a:schemeClr val="bg1"/>
                    </a:solidFill>
                  </a:tcPr>
                </a:tc>
                <a:tc>
                  <a:txBody>
                    <a:bodyPr/>
                    <a:lstStyle/>
                    <a:p>
                      <a:pPr algn="ctr"/>
                      <a:r>
                        <a:rPr lang="en-GB" sz="2000" b="1" dirty="0">
                          <a:latin typeface="Century Gothic" panose="020B0502020202020204" pitchFamily="34" charset="0"/>
                        </a:rPr>
                        <a:t>school</a:t>
                      </a:r>
                    </a:p>
                  </a:txBody>
                  <a:tcPr marL="0" marR="0" marT="0" marB="0" anchor="ctr">
                    <a:solidFill>
                      <a:schemeClr val="bg1"/>
                    </a:solidFill>
                  </a:tcPr>
                </a:tc>
                <a:tc>
                  <a:txBody>
                    <a:bodyPr/>
                    <a:lstStyle/>
                    <a:p>
                      <a:pPr algn="ctr"/>
                      <a:r>
                        <a:rPr lang="en-GB" sz="2000" b="1" dirty="0">
                          <a:latin typeface="Century Gothic" panose="020B0502020202020204" pitchFamily="34" charset="0"/>
                        </a:rPr>
                        <a:t>pen</a:t>
                      </a:r>
                    </a:p>
                  </a:txBody>
                  <a:tcPr marL="0" marR="0" marT="0" marB="0" anchor="ctr">
                    <a:solidFill>
                      <a:schemeClr val="bg1"/>
                    </a:solidFill>
                  </a:tcPr>
                </a:tc>
                <a:tc>
                  <a:txBody>
                    <a:bodyPr/>
                    <a:lstStyle/>
                    <a:p>
                      <a:pPr algn="ctr"/>
                      <a:r>
                        <a:rPr lang="en-GB" sz="2000" b="1" dirty="0">
                          <a:latin typeface="Century Gothic" panose="020B0502020202020204" pitchFamily="34" charset="0"/>
                        </a:rPr>
                        <a:t>stand</a:t>
                      </a:r>
                    </a:p>
                  </a:txBody>
                  <a:tcPr marL="0" marR="0" marT="0" marB="0" anchor="ctr">
                    <a:solidFill>
                      <a:schemeClr val="bg1"/>
                    </a:solidFill>
                  </a:tcPr>
                </a:tc>
                <a:extLst>
                  <a:ext uri="{0D108BD9-81ED-4DB2-BD59-A6C34878D82A}">
                    <a16:rowId xmlns:a16="http://schemas.microsoft.com/office/drawing/2014/main" xmlns="" val="3546758863"/>
                  </a:ext>
                </a:extLst>
              </a:tr>
            </a:tbl>
          </a:graphicData>
        </a:graphic>
      </p:graphicFrame>
    </p:spTree>
    <p:extLst>
      <p:ext uri="{BB962C8B-B14F-4D97-AF65-F5344CB8AC3E}">
        <p14:creationId xmlns:p14="http://schemas.microsoft.com/office/powerpoint/2010/main" val="228149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complete sentence below.</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xmlns="" id="{DC682751-A10B-499A-8BD6-3A32F86276BB}"/>
              </a:ext>
            </a:extLst>
          </p:cNvPr>
          <p:cNvGraphicFramePr>
            <a:graphicFrameLocks noGrp="1"/>
          </p:cNvGraphicFramePr>
          <p:nvPr>
            <p:extLst>
              <p:ext uri="{D42A27DB-BD31-4B8C-83A1-F6EECF244321}">
                <p14:modId xmlns:p14="http://schemas.microsoft.com/office/powerpoint/2010/main" val="5745396"/>
              </p:ext>
            </p:extLst>
          </p:nvPr>
        </p:nvGraphicFramePr>
        <p:xfrm>
          <a:off x="2133600" y="1838960"/>
          <a:ext cx="5303520" cy="3299990"/>
        </p:xfrm>
        <a:graphic>
          <a:graphicData uri="http://schemas.openxmlformats.org/drawingml/2006/table">
            <a:tbl>
              <a:tblPr firstRow="1" bandRow="1">
                <a:tableStyleId>{5940675A-B579-460E-94D1-54222C63F5DA}</a:tableStyleId>
              </a:tblPr>
              <a:tblGrid>
                <a:gridCol w="530352">
                  <a:extLst>
                    <a:ext uri="{9D8B030D-6E8A-4147-A177-3AD203B41FA5}">
                      <a16:colId xmlns:a16="http://schemas.microsoft.com/office/drawing/2014/main" xmlns="" val="2477072867"/>
                    </a:ext>
                  </a:extLst>
                </a:gridCol>
                <a:gridCol w="3910697">
                  <a:extLst>
                    <a:ext uri="{9D8B030D-6E8A-4147-A177-3AD203B41FA5}">
                      <a16:colId xmlns:a16="http://schemas.microsoft.com/office/drawing/2014/main" xmlns="" val="2145913512"/>
                    </a:ext>
                  </a:extLst>
                </a:gridCol>
                <a:gridCol w="44400">
                  <a:extLst>
                    <a:ext uri="{9D8B030D-6E8A-4147-A177-3AD203B41FA5}">
                      <a16:colId xmlns:a16="http://schemas.microsoft.com/office/drawing/2014/main" xmlns="" val="763442890"/>
                    </a:ext>
                  </a:extLst>
                </a:gridCol>
                <a:gridCol w="818071">
                  <a:extLst>
                    <a:ext uri="{9D8B030D-6E8A-4147-A177-3AD203B41FA5}">
                      <a16:colId xmlns:a16="http://schemas.microsoft.com/office/drawing/2014/main" xmlns="" val="3409916696"/>
                    </a:ext>
                  </a:extLst>
                </a:gridCol>
              </a:tblGrid>
              <a:tr h="820800">
                <a:tc>
                  <a:txBody>
                    <a:bodyPr/>
                    <a:lstStyle/>
                    <a:p>
                      <a:pPr algn="ctr"/>
                      <a:r>
                        <a:rPr lang="en-GB" sz="2600" b="1" dirty="0">
                          <a:solidFill>
                            <a:schemeClr val="tx1"/>
                          </a:solidFill>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latin typeface="Century Gothic" panose="020B0502020202020204" pitchFamily="34" charset="0"/>
                        </a:rPr>
                        <a:t> Cam saw a bus and.</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68483856"/>
                  </a:ext>
                </a:extLst>
              </a:tr>
              <a:tr h="418795">
                <a:tc>
                  <a:txBody>
                    <a:bodyPr/>
                    <a:lstStyle/>
                    <a:p>
                      <a:pPr algn="ctr"/>
                      <a:endParaRPr lang="en-GB" sz="26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600" dirty="0"/>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97223768"/>
                  </a:ext>
                </a:extLst>
              </a:tr>
              <a:tr h="820800">
                <a:tc>
                  <a:txBody>
                    <a:bodyPr/>
                    <a:lstStyle/>
                    <a:p>
                      <a:pPr algn="ctr"/>
                      <a:r>
                        <a:rPr lang="en-GB" sz="2600" b="1" dirty="0">
                          <a:solidFill>
                            <a:schemeClr val="tx1"/>
                          </a:solidFill>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latin typeface="Century Gothic" panose="020B0502020202020204" pitchFamily="34" charset="0"/>
                        </a:rPr>
                        <a:t>Betty liked apples but not oranges.</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69130795"/>
                  </a:ext>
                </a:extLst>
              </a:tr>
              <a:tr h="418795">
                <a:tc>
                  <a:txBody>
                    <a:bodyPr/>
                    <a:lstStyle/>
                    <a:p>
                      <a:pPr algn="ctr"/>
                      <a:endParaRPr lang="en-GB" sz="26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600" dirty="0"/>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95159040"/>
                  </a:ext>
                </a:extLst>
              </a:tr>
              <a:tr h="820800">
                <a:tc>
                  <a:txBody>
                    <a:bodyPr/>
                    <a:lstStyle/>
                    <a:p>
                      <a:pPr algn="ctr"/>
                      <a:r>
                        <a:rPr lang="en-GB" sz="2600" b="1" dirty="0">
                          <a:solidFill>
                            <a:schemeClr val="tx1"/>
                          </a:solidFill>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latin typeface="Century Gothic" panose="020B0502020202020204" pitchFamily="34" charset="0"/>
                        </a:rPr>
                        <a:t>Black chair. </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86422866"/>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complete sentence below.</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xmlns="" id="{DC682751-A10B-499A-8BD6-3A32F86276BB}"/>
              </a:ext>
            </a:extLst>
          </p:cNvPr>
          <p:cNvGraphicFramePr>
            <a:graphicFrameLocks noGrp="1"/>
          </p:cNvGraphicFramePr>
          <p:nvPr>
            <p:extLst>
              <p:ext uri="{D42A27DB-BD31-4B8C-83A1-F6EECF244321}">
                <p14:modId xmlns:p14="http://schemas.microsoft.com/office/powerpoint/2010/main" val="2862022812"/>
              </p:ext>
            </p:extLst>
          </p:nvPr>
        </p:nvGraphicFramePr>
        <p:xfrm>
          <a:off x="2133600" y="1838960"/>
          <a:ext cx="5303520" cy="3302150"/>
        </p:xfrm>
        <a:graphic>
          <a:graphicData uri="http://schemas.openxmlformats.org/drawingml/2006/table">
            <a:tbl>
              <a:tblPr firstRow="1" bandRow="1">
                <a:tableStyleId>{5940675A-B579-460E-94D1-54222C63F5DA}</a:tableStyleId>
              </a:tblPr>
              <a:tblGrid>
                <a:gridCol w="530352">
                  <a:extLst>
                    <a:ext uri="{9D8B030D-6E8A-4147-A177-3AD203B41FA5}">
                      <a16:colId xmlns:a16="http://schemas.microsoft.com/office/drawing/2014/main" xmlns="" val="2477072867"/>
                    </a:ext>
                  </a:extLst>
                </a:gridCol>
                <a:gridCol w="3910697">
                  <a:extLst>
                    <a:ext uri="{9D8B030D-6E8A-4147-A177-3AD203B41FA5}">
                      <a16:colId xmlns:a16="http://schemas.microsoft.com/office/drawing/2014/main" xmlns="" val="2145913512"/>
                    </a:ext>
                  </a:extLst>
                </a:gridCol>
                <a:gridCol w="44400">
                  <a:extLst>
                    <a:ext uri="{9D8B030D-6E8A-4147-A177-3AD203B41FA5}">
                      <a16:colId xmlns:a16="http://schemas.microsoft.com/office/drawing/2014/main" xmlns="" val="763442890"/>
                    </a:ext>
                  </a:extLst>
                </a:gridCol>
                <a:gridCol w="818071">
                  <a:extLst>
                    <a:ext uri="{9D8B030D-6E8A-4147-A177-3AD203B41FA5}">
                      <a16:colId xmlns:a16="http://schemas.microsoft.com/office/drawing/2014/main" xmlns="" val="3409916696"/>
                    </a:ext>
                  </a:extLst>
                </a:gridCol>
              </a:tblGrid>
              <a:tr h="820800">
                <a:tc>
                  <a:txBody>
                    <a:bodyPr/>
                    <a:lstStyle/>
                    <a:p>
                      <a:pPr algn="ctr"/>
                      <a:r>
                        <a:rPr lang="en-GB" sz="2600" b="1" dirty="0">
                          <a:solidFill>
                            <a:schemeClr val="tx1"/>
                          </a:solidFill>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latin typeface="Century Gothic" panose="020B0502020202020204" pitchFamily="34" charset="0"/>
                        </a:rPr>
                        <a:t> Cam saw a bus and.</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68483856"/>
                  </a:ext>
                </a:extLst>
              </a:tr>
              <a:tr h="418795">
                <a:tc>
                  <a:txBody>
                    <a:bodyPr/>
                    <a:lstStyle/>
                    <a:p>
                      <a:pPr algn="ctr"/>
                      <a:endParaRPr lang="en-GB" sz="26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600" dirty="0"/>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97223768"/>
                  </a:ext>
                </a:extLst>
              </a:tr>
              <a:tr h="820800">
                <a:tc>
                  <a:txBody>
                    <a:bodyPr/>
                    <a:lstStyle/>
                    <a:p>
                      <a:pPr algn="ctr"/>
                      <a:r>
                        <a:rPr lang="en-GB" sz="2600" b="1" dirty="0">
                          <a:solidFill>
                            <a:schemeClr val="tx1"/>
                          </a:solidFill>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latin typeface="Century Gothic" panose="020B0502020202020204" pitchFamily="34" charset="0"/>
                        </a:rPr>
                        <a:t>Betty liked apples but not oranges.</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dirty="0">
                          <a:solidFill>
                            <a:srgbClr val="FF0000"/>
                          </a:solidFill>
                          <a:sym typeface="Wingdings" panose="05000000000000000000" pitchFamily="2" charset="2"/>
                        </a:rPr>
                        <a:t></a:t>
                      </a:r>
                      <a:endParaRPr lang="en-GB" sz="2600"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69130795"/>
                  </a:ext>
                </a:extLst>
              </a:tr>
              <a:tr h="418795">
                <a:tc>
                  <a:txBody>
                    <a:bodyPr/>
                    <a:lstStyle/>
                    <a:p>
                      <a:pPr algn="ctr"/>
                      <a:endParaRPr lang="en-GB" sz="26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600" dirty="0"/>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95159040"/>
                  </a:ext>
                </a:extLst>
              </a:tr>
              <a:tr h="820800">
                <a:tc>
                  <a:txBody>
                    <a:bodyPr/>
                    <a:lstStyle/>
                    <a:p>
                      <a:pPr algn="ctr"/>
                      <a:r>
                        <a:rPr lang="en-GB" sz="2600" b="1" dirty="0">
                          <a:solidFill>
                            <a:schemeClr val="tx1"/>
                          </a:solidFill>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latin typeface="Century Gothic" panose="020B0502020202020204" pitchFamily="34" charset="0"/>
                        </a:rPr>
                        <a:t>Black chair. </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86422866"/>
                  </a:ext>
                </a:extLst>
              </a:tr>
            </a:tbl>
          </a:graphicData>
        </a:graphic>
      </p:graphicFrame>
    </p:spTree>
    <p:extLst>
      <p:ext uri="{BB962C8B-B14F-4D97-AF65-F5344CB8AC3E}">
        <p14:creationId xmlns:p14="http://schemas.microsoft.com/office/powerpoint/2010/main" val="32619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The sentence below is a complete sentence.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Kelly ran to her house and started to.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8364905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BED388E9-2A8C-4FBE-828E-32913CFBE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purl.org/dc/elements/1.1/"/>
    <ds:schemaRef ds:uri="http://schemas.openxmlformats.org/package/2006/metadata/core-properties"/>
    <ds:schemaRef ds:uri="http://purl.org/dc/terms/"/>
    <ds:schemaRef ds:uri="86144f90-c7b6-48d0-aae5-f5e9e48cc3df"/>
    <ds:schemaRef ds:uri="http://schemas.microsoft.com/office/infopath/2007/PartnerControls"/>
    <ds:schemaRef ds:uri="http://schemas.microsoft.com/office/2006/documentManagement/types"/>
    <ds:schemaRef ds:uri="http://schemas.microsoft.com/office/2006/metadata/properties"/>
    <ds:schemaRef ds:uri="0f0ae0ff-29c4-4766-b250-c1a9bee8d430"/>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192</TotalTime>
  <Words>1051</Words>
  <Application>Microsoft Office PowerPoint</Application>
  <PresentationFormat>On-screen Show (4:3)</PresentationFormat>
  <Paragraphs>440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Sarah Brewster</cp:lastModifiedBy>
  <cp:revision>2</cp:revision>
  <dcterms:created xsi:type="dcterms:W3CDTF">2018-03-17T10:08:43Z</dcterms:created>
  <dcterms:modified xsi:type="dcterms:W3CDTF">2020-05-31T20:03:02Z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