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6" r:id="rId4"/>
    <p:sldId id="267" r:id="rId5"/>
    <p:sldId id="268" r:id="rId6"/>
    <p:sldId id="257" r:id="rId7"/>
    <p:sldId id="272" r:id="rId8"/>
    <p:sldId id="269" r:id="rId9"/>
    <p:sldId id="258" r:id="rId10"/>
    <p:sldId id="260" r:id="rId11"/>
    <p:sldId id="270" r:id="rId12"/>
    <p:sldId id="271" r:id="rId13"/>
    <p:sldId id="262" r:id="rId14"/>
    <p:sldId id="26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89" d="100"/>
          <a:sy n="89" d="100"/>
        </p:scale>
        <p:origin x="3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Term 4 Week 2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Maths Meetings </a:t>
            </a:r>
            <a:endParaRPr lang="en-GB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416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/>
            </a:r>
            <a:br>
              <a:rPr lang="en-GB" sz="3600" dirty="0" smtClean="0">
                <a:latin typeface="Comic Sans MS" panose="030F0702030302020204" pitchFamily="66" charset="0"/>
              </a:rPr>
            </a:br>
            <a:r>
              <a:rPr lang="en-GB" sz="3600" dirty="0" smtClean="0">
                <a:latin typeface="Comic Sans MS" panose="030F0702030302020204" pitchFamily="66" charset="0"/>
              </a:rPr>
              <a:t>Band </a:t>
            </a:r>
            <a:r>
              <a:rPr lang="en-GB" sz="3600" dirty="0">
                <a:latin typeface="Comic Sans MS" panose="030F0702030302020204" pitchFamily="66" charset="0"/>
              </a:rPr>
              <a:t>1</a:t>
            </a:r>
            <a:br>
              <a:rPr lang="en-GB" sz="3600" dirty="0">
                <a:latin typeface="Comic Sans MS" panose="030F0702030302020204" pitchFamily="66" charset="0"/>
              </a:rPr>
            </a:br>
            <a:r>
              <a:rPr lang="en-GB" sz="3600" dirty="0">
                <a:latin typeface="Comic Sans MS" panose="030F0702030302020204" pitchFamily="66" charset="0"/>
              </a:rPr>
              <a:t>L.I: I can subtract one and two digit numbers.</a:t>
            </a: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8575" y="3613085"/>
            <a:ext cx="4718050" cy="120504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Remember when we subtract we start at the largest number and count backwards.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Use the number line to help you to solve the answers.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946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Can you solve these subtraction sums 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4825" y="2557463"/>
            <a:ext cx="3202350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28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Level 1 and 2 Tasks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38709" y="2560638"/>
            <a:ext cx="2437781" cy="3309937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58366" y="2560638"/>
            <a:ext cx="2564767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8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/>
            </a:r>
            <a:br>
              <a:rPr lang="en-GB" sz="3600" dirty="0" smtClean="0">
                <a:latin typeface="Comic Sans MS" panose="030F0702030302020204" pitchFamily="66" charset="0"/>
              </a:rPr>
            </a:br>
            <a:r>
              <a:rPr lang="en-GB" sz="3600" dirty="0">
                <a:latin typeface="Comic Sans MS" panose="030F0702030302020204" pitchFamily="66" charset="0"/>
              </a:rPr>
              <a:t/>
            </a:r>
            <a:br>
              <a:rPr lang="en-GB" sz="3600" dirty="0">
                <a:latin typeface="Comic Sans MS" panose="030F0702030302020204" pitchFamily="66" charset="0"/>
              </a:rPr>
            </a:br>
            <a:r>
              <a:rPr lang="en-GB" sz="3100" dirty="0" smtClean="0">
                <a:latin typeface="Comic Sans MS" panose="030F0702030302020204" pitchFamily="66" charset="0"/>
              </a:rPr>
              <a:t>Band 2 Level 3</a:t>
            </a:r>
            <a:r>
              <a:rPr lang="en-GB" sz="3100" dirty="0">
                <a:latin typeface="Comic Sans MS" panose="030F0702030302020204" pitchFamily="66" charset="0"/>
              </a:rPr>
              <a:t/>
            </a:r>
            <a:br>
              <a:rPr lang="en-GB" sz="3100" dirty="0">
                <a:latin typeface="Comic Sans MS" panose="030F0702030302020204" pitchFamily="66" charset="0"/>
              </a:rPr>
            </a:br>
            <a:r>
              <a:rPr lang="en-GB" sz="3100" dirty="0">
                <a:latin typeface="Comic Sans MS" panose="030F0702030302020204" pitchFamily="66" charset="0"/>
              </a:rPr>
              <a:t>L.I: I can </a:t>
            </a:r>
            <a:r>
              <a:rPr lang="en-GB" sz="3100" dirty="0" smtClean="0">
                <a:latin typeface="Comic Sans MS" panose="030F0702030302020204" pitchFamily="66" charset="0"/>
              </a:rPr>
              <a:t>add</a:t>
            </a:r>
            <a:r>
              <a:rPr lang="en-GB" sz="3100" dirty="0" smtClean="0">
                <a:latin typeface="Comic Sans MS" panose="030F0702030302020204" pitchFamily="66" charset="0"/>
              </a:rPr>
              <a:t> </a:t>
            </a:r>
            <a:r>
              <a:rPr lang="en-GB" sz="3100" dirty="0">
                <a:latin typeface="Comic Sans MS" panose="030F0702030302020204" pitchFamily="66" charset="0"/>
              </a:rPr>
              <a:t>three single digit numbers mentally.</a:t>
            </a: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8575" y="2566579"/>
            <a:ext cx="4718050" cy="329805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Can you add these three one digit numbers mentally?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512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Level 3 Task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To add three one digit numbers mentally.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62671" y="2560638"/>
            <a:ext cx="2356157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722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Monday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Learning Intentions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Band 1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L.I: I can count to and across 100 from any number.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Band 2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L.I: I can count in 10’s forwards and backwards from any number.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833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100" dirty="0" smtClean="0">
                <a:latin typeface="Comic Sans MS" panose="030F0702030302020204" pitchFamily="66" charset="0"/>
              </a:rPr>
              <a:t/>
            </a:r>
            <a:br>
              <a:rPr lang="en-GB" sz="3100" dirty="0" smtClean="0">
                <a:latin typeface="Comic Sans MS" panose="030F0702030302020204" pitchFamily="66" charset="0"/>
              </a:rPr>
            </a:br>
            <a:r>
              <a:rPr lang="en-GB" sz="3100" dirty="0" smtClean="0">
                <a:latin typeface="Comic Sans MS" panose="030F0702030302020204" pitchFamily="66" charset="0"/>
              </a:rPr>
              <a:t/>
            </a:r>
            <a:br>
              <a:rPr lang="en-GB" sz="3100" dirty="0" smtClean="0">
                <a:latin typeface="Comic Sans MS" panose="030F0702030302020204" pitchFamily="66" charset="0"/>
              </a:rPr>
            </a:br>
            <a:r>
              <a:rPr lang="en-GB" sz="3100" dirty="0" smtClean="0">
                <a:latin typeface="Comic Sans MS" panose="030F0702030302020204" pitchFamily="66" charset="0"/>
              </a:rPr>
              <a:t>Band </a:t>
            </a:r>
            <a:r>
              <a:rPr lang="en-GB" sz="3100" dirty="0">
                <a:latin typeface="Comic Sans MS" panose="030F0702030302020204" pitchFamily="66" charset="0"/>
              </a:rPr>
              <a:t>1</a:t>
            </a:r>
            <a:br>
              <a:rPr lang="en-GB" sz="3100" dirty="0">
                <a:latin typeface="Comic Sans MS" panose="030F0702030302020204" pitchFamily="66" charset="0"/>
              </a:rPr>
            </a:br>
            <a:r>
              <a:rPr lang="en-GB" sz="3100" dirty="0">
                <a:latin typeface="Comic Sans MS" panose="030F0702030302020204" pitchFamily="66" charset="0"/>
              </a:rPr>
              <a:t>L.I: I can count to and across 100 from any number. </a:t>
            </a: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Practise counting </a:t>
            </a:r>
            <a:r>
              <a:rPr lang="en-GB" sz="4000" dirty="0" smtClean="0">
                <a:latin typeface="Comic Sans MS" panose="030F0702030302020204" pitchFamily="66" charset="0"/>
              </a:rPr>
              <a:t>to and across 100 from any number. </a:t>
            </a:r>
          </a:p>
          <a:p>
            <a:r>
              <a:rPr lang="en-GB" sz="4000" dirty="0" smtClean="0">
                <a:latin typeface="Comic Sans MS" panose="030F0702030302020204" pitchFamily="66" charset="0"/>
              </a:rPr>
              <a:t>Use the 100 square on the next slide to help you.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200445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1992" y="896001"/>
            <a:ext cx="6021238" cy="532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464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Level 1 and Level 2  Tasks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Count and fill in the missing numbers.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74730" y="2560638"/>
            <a:ext cx="2365739" cy="330993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69722" y="2560638"/>
            <a:ext cx="2742055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98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100" dirty="0" smtClean="0">
                <a:latin typeface="Comic Sans MS" panose="030F0702030302020204" pitchFamily="66" charset="0"/>
              </a:rPr>
              <a:t/>
            </a:r>
            <a:br>
              <a:rPr lang="en-GB" sz="3100" dirty="0" smtClean="0">
                <a:latin typeface="Comic Sans MS" panose="030F0702030302020204" pitchFamily="66" charset="0"/>
              </a:rPr>
            </a:br>
            <a:r>
              <a:rPr lang="en-GB" sz="3100" dirty="0" smtClean="0">
                <a:latin typeface="Comic Sans MS" panose="030F0702030302020204" pitchFamily="66" charset="0"/>
              </a:rPr>
              <a:t>Band </a:t>
            </a:r>
            <a:r>
              <a:rPr lang="en-GB" sz="3100" dirty="0">
                <a:latin typeface="Comic Sans MS" panose="030F0702030302020204" pitchFamily="66" charset="0"/>
              </a:rPr>
              <a:t>2</a:t>
            </a:r>
            <a:br>
              <a:rPr lang="en-GB" sz="3100" dirty="0">
                <a:latin typeface="Comic Sans MS" panose="030F0702030302020204" pitchFamily="66" charset="0"/>
              </a:rPr>
            </a:br>
            <a:r>
              <a:rPr lang="en-GB" sz="3100" dirty="0">
                <a:latin typeface="Comic Sans MS" panose="030F0702030302020204" pitchFamily="66" charset="0"/>
              </a:rPr>
              <a:t>L.I: I can count in 10’s forwards and backwards from any number.</a:t>
            </a: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Practise counting in 10’s forwards and backwards from any number.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For example 2, 12, 22, 32, 42, 52, 62, 72, 82, 92.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Use the 100 square on the next slide to help you. 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225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1992" y="896001"/>
            <a:ext cx="6021238" cy="532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98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Level 3 Task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To complete the number sequences counting in tens.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55434" y="2560638"/>
            <a:ext cx="2770631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00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Wednesday 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Learning Intentions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Band 1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L.I: I can subtract one and two digit numbers.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Band 2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L.I: I can </a:t>
            </a:r>
            <a:r>
              <a:rPr lang="en-GB" dirty="0" smtClean="0">
                <a:latin typeface="Comic Sans MS" panose="030F0702030302020204" pitchFamily="66" charset="0"/>
              </a:rPr>
              <a:t>add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three single digit numbers mentally.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6829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114</TotalTime>
  <Words>205</Words>
  <Application>Microsoft Office PowerPoint</Application>
  <PresentationFormat>Widescreen</PresentationFormat>
  <Paragraphs>34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Comic Sans MS</vt:lpstr>
      <vt:lpstr>Garamond</vt:lpstr>
      <vt:lpstr>Organic</vt:lpstr>
      <vt:lpstr> Term 4 Week 2</vt:lpstr>
      <vt:lpstr>Monday Learning Intentions</vt:lpstr>
      <vt:lpstr>  Band 1 L.I: I can count to and across 100 from any number.   </vt:lpstr>
      <vt:lpstr>PowerPoint Presentation</vt:lpstr>
      <vt:lpstr>Level 1 and Level 2  Tasks Count and fill in the missing numbers.</vt:lpstr>
      <vt:lpstr> Band 2 L.I: I can count in 10’s forwards and backwards from any number. </vt:lpstr>
      <vt:lpstr>PowerPoint Presentation</vt:lpstr>
      <vt:lpstr>Level 3 Task </vt:lpstr>
      <vt:lpstr>Wednesday  Learning Intentions</vt:lpstr>
      <vt:lpstr> Band 1 L.I: I can subtract one and two digit numbers. </vt:lpstr>
      <vt:lpstr>Can you solve these subtraction sums ?</vt:lpstr>
      <vt:lpstr>Level 1 and 2 Tasks </vt:lpstr>
      <vt:lpstr>  Band 2 Level 3 L.I: I can add three single digit numbers mentally. </vt:lpstr>
      <vt:lpstr>Level 3 Task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 4 Week 2</dc:title>
  <dc:creator>Sarah Brewster</dc:creator>
  <cp:lastModifiedBy>Sarah Brewster</cp:lastModifiedBy>
  <cp:revision>10</cp:revision>
  <dcterms:created xsi:type="dcterms:W3CDTF">2021-02-19T17:15:29Z</dcterms:created>
  <dcterms:modified xsi:type="dcterms:W3CDTF">2021-02-19T19:19:25Z</dcterms:modified>
</cp:coreProperties>
</file>