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Week 2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Geography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6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532" y="982132"/>
            <a:ext cx="10222302" cy="48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39989" y="2995544"/>
            <a:ext cx="1889113" cy="299544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build a new Spring Town.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29" y="2439778"/>
            <a:ext cx="5675815" cy="35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982133"/>
            <a:ext cx="10161917" cy="48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0" y="982132"/>
            <a:ext cx="10222302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L.I: To design a map referring to its key human features.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59" y="879896"/>
            <a:ext cx="10870681" cy="4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568" y="800977"/>
            <a:ext cx="10140265" cy="51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95" y="982132"/>
            <a:ext cx="10399971" cy="48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74" y="819510"/>
            <a:ext cx="10437962" cy="50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026" y="810883"/>
            <a:ext cx="10728336" cy="50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37" y="862642"/>
            <a:ext cx="10754109" cy="50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74" y="888521"/>
            <a:ext cx="10653120" cy="49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9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Garamond</vt:lpstr>
      <vt:lpstr>Organic</vt:lpstr>
      <vt:lpstr>Term 4 Week 2 </vt:lpstr>
      <vt:lpstr>Learning Intention.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2</dc:title>
  <dc:creator>Sarah Brewster</dc:creator>
  <cp:lastModifiedBy>Sarah Brewster</cp:lastModifiedBy>
  <cp:revision>3</cp:revision>
  <dcterms:created xsi:type="dcterms:W3CDTF">2021-02-18T22:02:26Z</dcterms:created>
  <dcterms:modified xsi:type="dcterms:W3CDTF">2021-02-18T22:25:25Z</dcterms:modified>
</cp:coreProperties>
</file>