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Week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1 GPS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6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I know the plural rule and </a:t>
            </a:r>
            <a:r>
              <a:rPr lang="en-GB" dirty="0" smtClean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use –s and –</a:t>
            </a:r>
            <a:r>
              <a:rPr lang="en-GB" dirty="0" err="1" smtClean="0">
                <a:latin typeface="Comic Sans MS" panose="030F0702030302020204" pitchFamily="66" charset="0"/>
              </a:rPr>
              <a:t>es</a:t>
            </a:r>
            <a:r>
              <a:rPr lang="en-GB" dirty="0" smtClean="0">
                <a:latin typeface="Comic Sans MS" panose="030F0702030302020204" pitchFamily="66" charset="0"/>
              </a:rPr>
              <a:t> in the right place.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109" y="2583342"/>
            <a:ext cx="889311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71" y="763649"/>
            <a:ext cx="10308566" cy="52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02" y="795352"/>
            <a:ext cx="10144664" cy="5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753008"/>
            <a:ext cx="10015268" cy="52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02" y="846631"/>
            <a:ext cx="10041148" cy="52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727" y="838550"/>
            <a:ext cx="9885871" cy="52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6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Children to </a:t>
            </a:r>
            <a:r>
              <a:rPr lang="en-GB" dirty="0">
                <a:latin typeface="Comic Sans MS" panose="030F0702030302020204" pitchFamily="66" charset="0"/>
              </a:rPr>
              <a:t>add the correct </a:t>
            </a:r>
            <a:r>
              <a:rPr lang="en-GB" dirty="0" smtClean="0">
                <a:latin typeface="Comic Sans MS" panose="030F0702030302020204" pitchFamily="66" charset="0"/>
              </a:rPr>
              <a:t>plural.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971181"/>
            <a:ext cx="4718050" cy="24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I can use a </a:t>
            </a:r>
            <a:r>
              <a:rPr lang="en-GB" dirty="0" smtClean="0">
                <a:latin typeface="Comic Sans MS" panose="030F0702030302020204" pitchFamily="66" charset="0"/>
              </a:rPr>
              <a:t>full stop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and exclamation mark.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254" y="2557463"/>
            <a:ext cx="734970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9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98" y="781249"/>
            <a:ext cx="9980762" cy="50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4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72" y="752135"/>
            <a:ext cx="9980761" cy="512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434" y="801095"/>
            <a:ext cx="9998015" cy="51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434" y="828252"/>
            <a:ext cx="10058400" cy="51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42" y="887241"/>
            <a:ext cx="10161916" cy="51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544" y="804355"/>
            <a:ext cx="10205049" cy="51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1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724911"/>
            <a:ext cx="4718050" cy="298139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Children use a full stop or exclamation mark to finish the sentences correctly.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52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64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Garamond</vt:lpstr>
      <vt:lpstr>Organic</vt:lpstr>
      <vt:lpstr>Term 4 Week 2</vt:lpstr>
      <vt:lpstr>L.I: I can use a full stop and exclamation mark.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</vt:lpstr>
      <vt:lpstr>L.I: I know the plural rule and can use –s and –es in the right place.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2</dc:title>
  <dc:creator>Sarah Brewster</dc:creator>
  <cp:lastModifiedBy>Sarah Brewster</cp:lastModifiedBy>
  <cp:revision>5</cp:revision>
  <dcterms:created xsi:type="dcterms:W3CDTF">2021-02-19T19:29:59Z</dcterms:created>
  <dcterms:modified xsi:type="dcterms:W3CDTF">2021-02-19T21:06:40Z</dcterms:modified>
</cp:coreProperties>
</file>