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7" r:id="rId3"/>
    <p:sldId id="269" r:id="rId4"/>
    <p:sldId id="271" r:id="rId5"/>
    <p:sldId id="274" r:id="rId6"/>
    <p:sldId id="27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228" y="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47B36-7FE4-482B-9D3C-5E04A2A762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A57EDD-A273-460F-828E-B697AC1129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1049E3-5939-4AA7-890A-222F4154E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D262C-2050-495F-A60E-09CEF8988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5F367-D475-40D2-BCC1-8AA136F3B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238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1F264-A2F7-4FDD-8A31-BC00D0C3B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FE7FD3-ADC1-4F13-9FD6-8ABF688372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42784-E33E-4A60-92D5-170C19D40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072CE-D664-47EC-91F3-D018130BF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1D2A50-5EA8-467E-BA96-733667B41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369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7B95CE-1DF4-4A3B-80A4-77A9BB864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E07B31-4A9D-4A0A-9972-1E850A8507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9AB82-0CCD-4FFC-9265-33300E31C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DA0D3-EB05-40C0-A2A4-44B297876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28CC7-A108-49E2-AAB4-C3AC4CC87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739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8389F-1CEB-4CBE-9CD3-8E84C80B7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4E41B-316C-4B1F-9229-B7F166DF5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19181-0ED1-484D-9CD3-8D394F855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476F3-2DC3-44EA-8619-B73A8A152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F9632F-9BFA-4368-B4F7-11C824983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678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D2673-7C5B-4D0C-9716-E41D7D3BF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05F9DE-1112-4EF5-9946-A3A56633A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5BCEA-9429-40E4-82BD-60C3BCA04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C1DAF-73F0-4D66-A17D-CE0F54F84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5B8EF4-FF33-4BF6-8AEF-3F989F0CC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083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5734A-13EA-4734-854D-0F6497DCD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820C6-7640-4DF8-A772-2D4CC29938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B79A08-A98A-48C9-98BE-E684E27CC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C7D690-65B3-4CA3-8673-FB19C54CA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966667-07C3-4E4A-929E-FA286F88C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76E566-E1DC-4A86-B471-912C3C0DC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655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A8BB7-86BB-482E-8243-88F3E8F64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DCDA9E-D229-4D4C-B62C-5B26C9B70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C8633-C241-41EC-B125-C7136624E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711EAA-682C-4D4F-9493-917B13FCC4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B4CBC2-6E35-423E-B61A-7448BBC5F2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205643-F85C-46C7-A66F-8F564F731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8C7A70-7084-4E5C-BBDC-F7BF3AC3A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1101F5-3871-448C-8870-C14E6438F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094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EEDE3-1899-4C31-B0BC-865ABF7F5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31A518-EA49-4D88-BBC7-6BCB2DA9F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6C6F8A-930C-4C7A-AA12-76A0E8138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D3F2E3-980C-43A4-A604-E935EE9DB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77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D06B1C-0570-4800-BDB1-26406B117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1761B7-589D-4D85-B034-D71B2B5AC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66704C-076E-4DF1-8DAF-A615D13A4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461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74F29-BA70-4B26-B25D-E390B9C37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93612-9234-44CF-B7FF-15E2D890C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F221A8-3D3B-41C5-9C7E-F744A31FFF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CF2864-C4C4-4F8F-979B-4BAF71E39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DEF8DC-3A31-4950-8CC2-0747E5207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9E5FBC-7B7E-473A-A6D8-9207B16E7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833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71A01-0FD4-4AA0-A24C-736FB7EE0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0860EF-DD07-4609-816D-1AE06A5FC3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F80189-D090-492B-A457-B8154F2251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C7DB32-6B51-4762-9471-3D8B2060E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C5A281-17B1-4F18-AC2E-F49108BBC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7156B8-B0AE-4D61-B585-4CB9D8DAE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154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90CBFD-A4E3-47F4-A10B-87FCCE417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C238F2-F3A2-460F-ACD9-3C911A57A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A47DCC-D436-40E8-A8A2-D641E6EBBD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34B86-DC0F-482F-A525-9A02F1549942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5F130-EF89-4E4F-818D-9226FAF55D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76147B-5CC5-4C5A-B72C-BFBEA0520F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9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C6F0C-701F-4964-A8D0-35042E585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636" y="472367"/>
            <a:ext cx="11353800" cy="338025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b="1" u="sng" dirty="0">
                <a:latin typeface="XCCW Joined 1a"/>
              </a:rPr>
              <a:t>Handwriting</a:t>
            </a:r>
            <a:br>
              <a:rPr lang="en-GB" b="1" u="sng" dirty="0"/>
            </a:br>
            <a:endParaRPr lang="en-GB" b="1" u="sng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629A9A-A0E5-4240-87FB-64CF9B2EDF9F}"/>
              </a:ext>
            </a:extLst>
          </p:cNvPr>
          <p:cNvSpPr txBox="1"/>
          <p:nvPr/>
        </p:nvSpPr>
        <p:spPr>
          <a:xfrm>
            <a:off x="3389636" y="937532"/>
            <a:ext cx="5785422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u="sng" dirty="0">
                <a:latin typeface="XCCW Joined 1a" panose="03050602040000000000" pitchFamily="66" charset="0"/>
              </a:rPr>
              <a:t>Letter families</a:t>
            </a:r>
          </a:p>
          <a:p>
            <a:pPr algn="ctr"/>
            <a:endParaRPr lang="en-GB" sz="4000" dirty="0">
              <a:latin typeface="XCCW Joined 1a" panose="03050602040000000000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en-GB" sz="4000" dirty="0">
                <a:latin typeface="XCCW Joined 1a" panose="03050602040000000000" pitchFamily="66" charset="0"/>
              </a:rPr>
              <a:t>c a d o g q</a:t>
            </a:r>
          </a:p>
          <a:p>
            <a:pPr algn="ctr">
              <a:lnSpc>
                <a:spcPct val="150000"/>
              </a:lnSpc>
            </a:pPr>
            <a:r>
              <a:rPr lang="en-GB" sz="4000" dirty="0">
                <a:latin typeface="XCCW Joined 1a" panose="03050602040000000000" pitchFamily="66" charset="0"/>
              </a:rPr>
              <a:t>r n m h p b k </a:t>
            </a:r>
          </a:p>
          <a:p>
            <a:pPr algn="ctr">
              <a:lnSpc>
                <a:spcPct val="150000"/>
              </a:lnSpc>
            </a:pPr>
            <a:r>
              <a:rPr lang="en-GB" sz="4000" dirty="0">
                <a:latin typeface="XCCW Joined 1a" panose="03050602040000000000" pitchFamily="66" charset="0"/>
              </a:rPr>
              <a:t>I l t u y f j</a:t>
            </a:r>
          </a:p>
          <a:p>
            <a:pPr algn="ctr">
              <a:lnSpc>
                <a:spcPct val="150000"/>
              </a:lnSpc>
            </a:pPr>
            <a:r>
              <a:rPr lang="en-GB" sz="4000" dirty="0">
                <a:latin typeface="XCCW Joined 1a" panose="03050602040000000000" pitchFamily="66" charset="0"/>
              </a:rPr>
              <a:t>v w</a:t>
            </a:r>
          </a:p>
          <a:p>
            <a:pPr algn="ctr">
              <a:lnSpc>
                <a:spcPct val="150000"/>
              </a:lnSpc>
            </a:pPr>
            <a:r>
              <a:rPr lang="en-GB" sz="4000" dirty="0">
                <a:latin typeface="XCCW Joined 1a" panose="03050602040000000000" pitchFamily="66" charset="0"/>
              </a:rPr>
              <a:t>e x z 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477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C6F0C-701F-4964-A8D0-35042E585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636" y="472367"/>
            <a:ext cx="11353800" cy="338025"/>
          </a:xfrm>
        </p:spPr>
        <p:txBody>
          <a:bodyPr>
            <a:noAutofit/>
          </a:bodyPr>
          <a:lstStyle/>
          <a:p>
            <a:pPr algn="ctr"/>
            <a:r>
              <a:rPr lang="en-GB" sz="2800" u="sng" dirty="0">
                <a:latin typeface="XCCW Joined 1a" panose="03050602040000000000" pitchFamily="66" charset="0"/>
              </a:rPr>
              <a:t>Before we begin...let's look ready to write!</a:t>
            </a:r>
            <a:br>
              <a:rPr lang="en-GB" sz="2800" u="sng" dirty="0">
                <a:latin typeface="XCCW Joined 1a" panose="03050602040000000000" pitchFamily="66" charset="0"/>
              </a:rPr>
            </a:br>
            <a:endParaRPr lang="en-GB" sz="3600" b="1" u="sng" dirty="0">
              <a:latin typeface="XCCW Joined 1a" panose="03050602040000000000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629A9A-A0E5-4240-87FB-64CF9B2EDF9F}"/>
              </a:ext>
            </a:extLst>
          </p:cNvPr>
          <p:cNvSpPr txBox="1"/>
          <p:nvPr/>
        </p:nvSpPr>
        <p:spPr>
          <a:xfrm>
            <a:off x="165608" y="842192"/>
            <a:ext cx="775630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dirty="0">
                <a:solidFill>
                  <a:srgbClr val="000000"/>
                </a:solidFill>
                <a:latin typeface="XCCW Joined 1a" panose="03050602040000000000" pitchFamily="66" charset="0"/>
              </a:rPr>
              <a:t>Place both feet flat on the floor.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rgbClr val="000000"/>
                </a:solidFill>
                <a:latin typeface="XCCW Joined 1a" panose="03050602040000000000" pitchFamily="66" charset="0"/>
              </a:rPr>
              <a:t>Move your elbows so they’re resting off the edge of the desk. 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rgbClr val="000000"/>
                </a:solidFill>
                <a:latin typeface="XCCW Joined 1a" panose="03050602040000000000" pitchFamily="66" charset="0"/>
              </a:rPr>
              <a:t>Move your bottom to the back of the chair. 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rgbClr val="000000"/>
                </a:solidFill>
                <a:latin typeface="XCCW Joined 1a" panose="03050602040000000000" pitchFamily="66" charset="0"/>
              </a:rPr>
              <a:t>Lean your head and shoulders slightly forward. 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rgbClr val="000000"/>
                </a:solidFill>
                <a:latin typeface="XCCW Joined 1a" panose="03050602040000000000" pitchFamily="66" charset="0"/>
              </a:rPr>
              <a:t>Keep your knees bent at a 90° angle. 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B0FC5B-9785-4441-8C23-45D654CABF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0659"/>
          <a:stretch/>
        </p:blipFill>
        <p:spPr>
          <a:xfrm>
            <a:off x="7921910" y="1243757"/>
            <a:ext cx="4079669" cy="4450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641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486F6CCC-C6CE-496D-8CEE-8E1C645D007D}"/>
              </a:ext>
            </a:extLst>
          </p:cNvPr>
          <p:cNvGrpSpPr/>
          <p:nvPr/>
        </p:nvGrpSpPr>
        <p:grpSpPr>
          <a:xfrm>
            <a:off x="0" y="44422"/>
            <a:ext cx="12192000" cy="6777824"/>
            <a:chOff x="0" y="56332"/>
            <a:chExt cx="12192000" cy="6777824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71517B95-F27A-4ACA-8438-F61EB5432F66}"/>
                </a:ext>
              </a:extLst>
            </p:cNvPr>
            <p:cNvGrpSpPr/>
            <p:nvPr/>
          </p:nvGrpSpPr>
          <p:grpSpPr>
            <a:xfrm>
              <a:off x="0" y="56332"/>
              <a:ext cx="12192000" cy="1209088"/>
              <a:chOff x="0" y="338025"/>
              <a:chExt cx="12192000" cy="1209088"/>
            </a:xfrm>
          </p:grpSpPr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ED2432C4-94AB-402E-9600-6A43CB436B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338025"/>
                <a:ext cx="12192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6A4946DB-C800-4AFE-8A9F-21F9C0987A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1547113"/>
                <a:ext cx="12192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8312752B-1D8D-4289-9A0D-1F1527B6302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1066079"/>
                <a:ext cx="1219200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54072BDC-6F9A-4838-8DD7-8E039CBD5D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736727"/>
                <a:ext cx="1219200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C3200860-25BE-4F71-AC24-1B71B1B5F7B7}"/>
                </a:ext>
              </a:extLst>
            </p:cNvPr>
            <p:cNvGrpSpPr/>
            <p:nvPr/>
          </p:nvGrpSpPr>
          <p:grpSpPr>
            <a:xfrm>
              <a:off x="0" y="1265419"/>
              <a:ext cx="12192000" cy="1209088"/>
              <a:chOff x="0" y="338025"/>
              <a:chExt cx="12192000" cy="1209088"/>
            </a:xfrm>
          </p:grpSpPr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FF477E3B-4F0F-4D94-B354-58F3742DE9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338025"/>
                <a:ext cx="12192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6A02DF81-8811-437A-9182-9FAD0EC7777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1547113"/>
                <a:ext cx="12192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50B9D4AA-90F5-4423-9306-20E1F756DB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1066079"/>
                <a:ext cx="1219200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7313E249-05B1-4126-A1B7-32790A8A88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736727"/>
                <a:ext cx="1219200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4411463B-8AA8-4787-98A5-2EB9FAF1FBDF}"/>
                </a:ext>
              </a:extLst>
            </p:cNvPr>
            <p:cNvGrpSpPr/>
            <p:nvPr/>
          </p:nvGrpSpPr>
          <p:grpSpPr>
            <a:xfrm>
              <a:off x="0" y="2478841"/>
              <a:ext cx="12192000" cy="1209088"/>
              <a:chOff x="0" y="338025"/>
              <a:chExt cx="12192000" cy="1209088"/>
            </a:xfrm>
          </p:grpSpPr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F1DF2D99-82D7-43C8-B1CD-60BDD6A107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338025"/>
                <a:ext cx="12192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DBCFA24B-DED6-4B90-B6DB-DEA24A0E3E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1547113"/>
                <a:ext cx="12192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F11BF7D2-0F6D-4B91-9376-1C8AE57434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1066079"/>
                <a:ext cx="1219200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58839743-976D-482B-ADA4-77A64AF5CB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736727"/>
                <a:ext cx="1219200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83EE77CA-9602-489A-9508-F3C0FC13CA32}"/>
                </a:ext>
              </a:extLst>
            </p:cNvPr>
            <p:cNvGrpSpPr/>
            <p:nvPr/>
          </p:nvGrpSpPr>
          <p:grpSpPr>
            <a:xfrm>
              <a:off x="0" y="3687929"/>
              <a:ext cx="12192000" cy="1209088"/>
              <a:chOff x="0" y="338025"/>
              <a:chExt cx="12192000" cy="1209088"/>
            </a:xfrm>
          </p:grpSpPr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FB9C850C-7DAC-4411-A8BF-576921BDFF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338025"/>
                <a:ext cx="12192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3E52F281-3790-42A0-8B3C-B418E589EC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1547113"/>
                <a:ext cx="12192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63C562D9-6BA3-4FEB-8AA2-F98637F320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1066079"/>
                <a:ext cx="1219200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F95740EB-C60F-429E-9AFE-FDE303DFAA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736727"/>
                <a:ext cx="1219200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3A9D7D15-305C-4B7F-82B7-9566494B4B2F}"/>
                </a:ext>
              </a:extLst>
            </p:cNvPr>
            <p:cNvGrpSpPr/>
            <p:nvPr/>
          </p:nvGrpSpPr>
          <p:grpSpPr>
            <a:xfrm>
              <a:off x="0" y="4897016"/>
              <a:ext cx="12192000" cy="1209088"/>
              <a:chOff x="0" y="338025"/>
              <a:chExt cx="12192000" cy="1209088"/>
            </a:xfrm>
          </p:grpSpPr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A18CD16D-61C5-4C5E-8C37-0C51EAB406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338025"/>
                <a:ext cx="12192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7F5F6D70-F690-4092-98A4-F8F27C062C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1547113"/>
                <a:ext cx="12192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9BBC4DEB-7906-4846-BE70-74D889C6AF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1066079"/>
                <a:ext cx="1219200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AFC8FD88-5229-434C-A527-1F4D449DD90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736727"/>
                <a:ext cx="1219200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C68B5F0A-8B27-4642-8C6B-061899E5F71F}"/>
                </a:ext>
              </a:extLst>
            </p:cNvPr>
            <p:cNvGrpSpPr/>
            <p:nvPr/>
          </p:nvGrpSpPr>
          <p:grpSpPr>
            <a:xfrm>
              <a:off x="0" y="6106102"/>
              <a:ext cx="12192000" cy="728054"/>
              <a:chOff x="0" y="338025"/>
              <a:chExt cx="12192000" cy="728054"/>
            </a:xfrm>
          </p:grpSpPr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FBEFE603-B696-46EC-8FD9-BC9651E0AD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338025"/>
                <a:ext cx="12192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FA04B559-18FA-48B8-88A7-1C577F2C77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1066079"/>
                <a:ext cx="1219200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938248B6-7107-43C0-8FC5-74D0F645C3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736727"/>
                <a:ext cx="1219200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40" name="Title 1">
            <a:extLst>
              <a:ext uri="{FF2B5EF4-FFF2-40B4-BE49-F238E27FC236}">
                <a16:creationId xmlns:a16="http://schemas.microsoft.com/office/drawing/2014/main" id="{F3ECA293-688A-4D2D-BF26-AF5ED9ACC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4968" y="235736"/>
            <a:ext cx="6200878" cy="1126755"/>
          </a:xfrm>
          <a:solidFill>
            <a:srgbClr val="FFFF99"/>
          </a:solidFill>
        </p:spPr>
        <p:txBody>
          <a:bodyPr>
            <a:noAutofit/>
          </a:bodyPr>
          <a:lstStyle/>
          <a:p>
            <a:pPr algn="ctr"/>
            <a:r>
              <a:rPr lang="en-GB" sz="3200" b="1" u="sng" dirty="0">
                <a:latin typeface="XCCW Joined 1a" panose="03050602040000000000" pitchFamily="66" charset="0"/>
              </a:rPr>
              <a:t>Top exit letters – joining with the letter ‘e’</a:t>
            </a:r>
            <a:endParaRPr lang="en-GB" sz="2800" b="1" u="sng" dirty="0">
              <a:latin typeface="XCCW Joined 1a" panose="03050602040000000000" pitchFamily="66" charset="0"/>
            </a:endParaRP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87477BF8-3488-4A6E-8BCC-A1921DB671DE}"/>
              </a:ext>
            </a:extLst>
          </p:cNvPr>
          <p:cNvSpPr txBox="1">
            <a:spLocks/>
          </p:cNvSpPr>
          <p:nvPr/>
        </p:nvSpPr>
        <p:spPr>
          <a:xfrm>
            <a:off x="1671976" y="1770845"/>
            <a:ext cx="8108258" cy="1322825"/>
          </a:xfrm>
          <a:prstGeom prst="rect">
            <a:avLst/>
          </a:prstGeom>
          <a:solidFill>
            <a:srgbClr val="FFFF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200" dirty="0">
                <a:latin typeface="XCCW Joined 1a" panose="03050602040000000000" pitchFamily="66" charset="0"/>
              </a:rPr>
              <a:t>Remember </a:t>
            </a:r>
            <a:r>
              <a:rPr lang="en-GB" sz="3200" b="1" dirty="0">
                <a:latin typeface="XCCW Joined 1a" panose="03050602040000000000" pitchFamily="66" charset="0"/>
              </a:rPr>
              <a:t>NOT</a:t>
            </a:r>
            <a:r>
              <a:rPr lang="en-GB" sz="3200" dirty="0">
                <a:latin typeface="XCCW Joined 1a" panose="03050602040000000000" pitchFamily="66" charset="0"/>
              </a:rPr>
              <a:t> to join capital letters up!</a:t>
            </a: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D68763AE-9616-41F2-A70A-57F37EF41E5A}"/>
              </a:ext>
            </a:extLst>
          </p:cNvPr>
          <p:cNvSpPr txBox="1">
            <a:spLocks/>
          </p:cNvSpPr>
          <p:nvPr/>
        </p:nvSpPr>
        <p:spPr>
          <a:xfrm>
            <a:off x="1671976" y="3628922"/>
            <a:ext cx="8108258" cy="1322825"/>
          </a:xfrm>
          <a:prstGeom prst="rect">
            <a:avLst/>
          </a:prstGeom>
          <a:solidFill>
            <a:srgbClr val="FFFF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200" dirty="0">
                <a:latin typeface="XCCW Joined 1a" panose="03050602040000000000" pitchFamily="66" charset="0"/>
              </a:rPr>
              <a:t>Watch your teacher show you first, then you have a go.</a:t>
            </a:r>
          </a:p>
        </p:txBody>
      </p:sp>
    </p:spTree>
    <p:extLst>
      <p:ext uri="{BB962C8B-B14F-4D97-AF65-F5344CB8AC3E}">
        <p14:creationId xmlns:p14="http://schemas.microsoft.com/office/powerpoint/2010/main" val="1031420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486F6CCC-C6CE-496D-8CEE-8E1C645D007D}"/>
              </a:ext>
            </a:extLst>
          </p:cNvPr>
          <p:cNvGrpSpPr/>
          <p:nvPr/>
        </p:nvGrpSpPr>
        <p:grpSpPr>
          <a:xfrm>
            <a:off x="0" y="40088"/>
            <a:ext cx="12192000" cy="6777824"/>
            <a:chOff x="0" y="56332"/>
            <a:chExt cx="12192000" cy="6777824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71517B95-F27A-4ACA-8438-F61EB5432F66}"/>
                </a:ext>
              </a:extLst>
            </p:cNvPr>
            <p:cNvGrpSpPr/>
            <p:nvPr/>
          </p:nvGrpSpPr>
          <p:grpSpPr>
            <a:xfrm>
              <a:off x="0" y="56332"/>
              <a:ext cx="12192000" cy="1209088"/>
              <a:chOff x="0" y="338025"/>
              <a:chExt cx="12192000" cy="1209088"/>
            </a:xfrm>
          </p:grpSpPr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ED2432C4-94AB-402E-9600-6A43CB436B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338025"/>
                <a:ext cx="12192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6A4946DB-C800-4AFE-8A9F-21F9C0987A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1547113"/>
                <a:ext cx="12192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8312752B-1D8D-4289-9A0D-1F1527B6302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1066079"/>
                <a:ext cx="1219200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54072BDC-6F9A-4838-8DD7-8E039CBD5D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736727"/>
                <a:ext cx="1219200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C3200860-25BE-4F71-AC24-1B71B1B5F7B7}"/>
                </a:ext>
              </a:extLst>
            </p:cNvPr>
            <p:cNvGrpSpPr/>
            <p:nvPr/>
          </p:nvGrpSpPr>
          <p:grpSpPr>
            <a:xfrm>
              <a:off x="0" y="1265419"/>
              <a:ext cx="12192000" cy="1209088"/>
              <a:chOff x="0" y="338025"/>
              <a:chExt cx="12192000" cy="1209088"/>
            </a:xfrm>
          </p:grpSpPr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FF477E3B-4F0F-4D94-B354-58F3742DE9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338025"/>
                <a:ext cx="12192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6A02DF81-8811-437A-9182-9FAD0EC7777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1547113"/>
                <a:ext cx="12192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50B9D4AA-90F5-4423-9306-20E1F756DB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1066079"/>
                <a:ext cx="1219200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7313E249-05B1-4126-A1B7-32790A8A88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736727"/>
                <a:ext cx="1219200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4411463B-8AA8-4787-98A5-2EB9FAF1FBDF}"/>
                </a:ext>
              </a:extLst>
            </p:cNvPr>
            <p:cNvGrpSpPr/>
            <p:nvPr/>
          </p:nvGrpSpPr>
          <p:grpSpPr>
            <a:xfrm>
              <a:off x="0" y="2478841"/>
              <a:ext cx="12192000" cy="1209088"/>
              <a:chOff x="0" y="338025"/>
              <a:chExt cx="12192000" cy="1209088"/>
            </a:xfrm>
          </p:grpSpPr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F1DF2D99-82D7-43C8-B1CD-60BDD6A107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338025"/>
                <a:ext cx="12192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DBCFA24B-DED6-4B90-B6DB-DEA24A0E3E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1547113"/>
                <a:ext cx="12192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F11BF7D2-0F6D-4B91-9376-1C8AE57434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1066079"/>
                <a:ext cx="1219200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58839743-976D-482B-ADA4-77A64AF5CB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736727"/>
                <a:ext cx="1219200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83EE77CA-9602-489A-9508-F3C0FC13CA32}"/>
                </a:ext>
              </a:extLst>
            </p:cNvPr>
            <p:cNvGrpSpPr/>
            <p:nvPr/>
          </p:nvGrpSpPr>
          <p:grpSpPr>
            <a:xfrm>
              <a:off x="0" y="3687929"/>
              <a:ext cx="12192000" cy="1209088"/>
              <a:chOff x="0" y="338025"/>
              <a:chExt cx="12192000" cy="1209088"/>
            </a:xfrm>
          </p:grpSpPr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FB9C850C-7DAC-4411-A8BF-576921BDFF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338025"/>
                <a:ext cx="12192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3E52F281-3790-42A0-8B3C-B418E589EC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1547113"/>
                <a:ext cx="12192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63C562D9-6BA3-4FEB-8AA2-F98637F320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1066079"/>
                <a:ext cx="1219200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F95740EB-C60F-429E-9AFE-FDE303DFAA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736727"/>
                <a:ext cx="1219200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3A9D7D15-305C-4B7F-82B7-9566494B4B2F}"/>
                </a:ext>
              </a:extLst>
            </p:cNvPr>
            <p:cNvGrpSpPr/>
            <p:nvPr/>
          </p:nvGrpSpPr>
          <p:grpSpPr>
            <a:xfrm>
              <a:off x="0" y="4897016"/>
              <a:ext cx="12192000" cy="1209088"/>
              <a:chOff x="0" y="338025"/>
              <a:chExt cx="12192000" cy="1209088"/>
            </a:xfrm>
          </p:grpSpPr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A18CD16D-61C5-4C5E-8C37-0C51EAB406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338025"/>
                <a:ext cx="12192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7F5F6D70-F690-4092-98A4-F8F27C062C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1547113"/>
                <a:ext cx="12192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9BBC4DEB-7906-4846-BE70-74D889C6AF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1066079"/>
                <a:ext cx="1219200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AFC8FD88-5229-434C-A527-1F4D449DD90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736727"/>
                <a:ext cx="1219200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C68B5F0A-8B27-4642-8C6B-061899E5F71F}"/>
                </a:ext>
              </a:extLst>
            </p:cNvPr>
            <p:cNvGrpSpPr/>
            <p:nvPr/>
          </p:nvGrpSpPr>
          <p:grpSpPr>
            <a:xfrm>
              <a:off x="0" y="6106102"/>
              <a:ext cx="12192000" cy="728054"/>
              <a:chOff x="0" y="338025"/>
              <a:chExt cx="12192000" cy="728054"/>
            </a:xfrm>
          </p:grpSpPr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FBEFE603-B696-46EC-8FD9-BC9651E0AD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338025"/>
                <a:ext cx="12192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FA04B559-18FA-48B8-88A7-1C577F2C77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1066079"/>
                <a:ext cx="1219200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938248B6-7107-43C0-8FC5-74D0F645C3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736727"/>
                <a:ext cx="1219200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41" name="Title 2">
            <a:extLst>
              <a:ext uri="{FF2B5EF4-FFF2-40B4-BE49-F238E27FC236}">
                <a16:creationId xmlns:a16="http://schemas.microsoft.com/office/drawing/2014/main" id="{52EE4ACC-1935-4E82-9493-D3F31C454251}"/>
              </a:ext>
            </a:extLst>
          </p:cNvPr>
          <p:cNvSpPr txBox="1">
            <a:spLocks/>
          </p:cNvSpPr>
          <p:nvPr/>
        </p:nvSpPr>
        <p:spPr>
          <a:xfrm>
            <a:off x="735817" y="-54441"/>
            <a:ext cx="1471635" cy="1307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latin typeface="XCCW Joined Dotted 1b" panose="03050602040000000000" pitchFamily="66" charset="0"/>
              </a:rPr>
              <a:t>e </a:t>
            </a:r>
            <a:r>
              <a:rPr lang="en-GB" sz="5400" dirty="0" err="1">
                <a:latin typeface="XCCW Joined Dotted 1b" panose="03050602040000000000" pitchFamily="66" charset="0"/>
              </a:rPr>
              <a:t>e</a:t>
            </a:r>
            <a:endParaRPr lang="en-GB" sz="5400" dirty="0">
              <a:latin typeface="XCCW Joined Dotted 1b" panose="03050602040000000000" pitchFamily="66" charset="0"/>
            </a:endParaRPr>
          </a:p>
        </p:txBody>
      </p:sp>
      <p:sp>
        <p:nvSpPr>
          <p:cNvPr id="44" name="Title 2">
            <a:extLst>
              <a:ext uri="{FF2B5EF4-FFF2-40B4-BE49-F238E27FC236}">
                <a16:creationId xmlns:a16="http://schemas.microsoft.com/office/drawing/2014/main" id="{6584A769-DD0C-47E3-8D8B-AEE89EBA5682}"/>
              </a:ext>
            </a:extLst>
          </p:cNvPr>
          <p:cNvSpPr txBox="1">
            <a:spLocks/>
          </p:cNvSpPr>
          <p:nvPr/>
        </p:nvSpPr>
        <p:spPr>
          <a:xfrm>
            <a:off x="36476" y="-45773"/>
            <a:ext cx="1471635" cy="1307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latin typeface="XCCW Joined 1b" panose="03050602040000000000" pitchFamily="66" charset="0"/>
              </a:rPr>
              <a:t>e</a:t>
            </a:r>
          </a:p>
        </p:txBody>
      </p:sp>
      <p:sp>
        <p:nvSpPr>
          <p:cNvPr id="45" name="Title 2">
            <a:extLst>
              <a:ext uri="{FF2B5EF4-FFF2-40B4-BE49-F238E27FC236}">
                <a16:creationId xmlns:a16="http://schemas.microsoft.com/office/drawing/2014/main" id="{4DDA943E-4F47-47F6-9024-A7AC71E9A910}"/>
              </a:ext>
            </a:extLst>
          </p:cNvPr>
          <p:cNvSpPr txBox="1">
            <a:spLocks/>
          </p:cNvSpPr>
          <p:nvPr/>
        </p:nvSpPr>
        <p:spPr>
          <a:xfrm>
            <a:off x="1390202" y="-54441"/>
            <a:ext cx="1471635" cy="1307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5400" dirty="0">
              <a:latin typeface="XCCW Joined Dotted 1a" panose="03050602040000000000" pitchFamily="66" charset="0"/>
            </a:endParaRPr>
          </a:p>
        </p:txBody>
      </p:sp>
      <p:sp>
        <p:nvSpPr>
          <p:cNvPr id="46" name="Title 2">
            <a:extLst>
              <a:ext uri="{FF2B5EF4-FFF2-40B4-BE49-F238E27FC236}">
                <a16:creationId xmlns:a16="http://schemas.microsoft.com/office/drawing/2014/main" id="{1E581A04-57D9-4F7B-A00B-CA48EBDD24EF}"/>
              </a:ext>
            </a:extLst>
          </p:cNvPr>
          <p:cNvSpPr txBox="1">
            <a:spLocks/>
          </p:cNvSpPr>
          <p:nvPr/>
        </p:nvSpPr>
        <p:spPr>
          <a:xfrm>
            <a:off x="735817" y="1164400"/>
            <a:ext cx="1471635" cy="1307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latin typeface="XCCW Joined Dotted 1a" panose="03050602040000000000" pitchFamily="66" charset="0"/>
              </a:rPr>
              <a:t> </a:t>
            </a:r>
            <a:r>
              <a:rPr lang="en-GB" sz="5800" dirty="0" err="1">
                <a:latin typeface="XCCW Joined Dotted 1b" panose="03050602040000000000" pitchFamily="66" charset="0"/>
              </a:rPr>
              <a:t>oe</a:t>
            </a:r>
            <a:endParaRPr lang="en-GB" sz="5800" dirty="0">
              <a:latin typeface="XCCW Joined Dotted 1b" panose="03050602040000000000" pitchFamily="66" charset="0"/>
            </a:endParaRPr>
          </a:p>
        </p:txBody>
      </p:sp>
      <p:sp>
        <p:nvSpPr>
          <p:cNvPr id="47" name="Title 2">
            <a:extLst>
              <a:ext uri="{FF2B5EF4-FFF2-40B4-BE49-F238E27FC236}">
                <a16:creationId xmlns:a16="http://schemas.microsoft.com/office/drawing/2014/main" id="{A6856AC2-E73E-4724-8343-7139BD5A8893}"/>
              </a:ext>
            </a:extLst>
          </p:cNvPr>
          <p:cNvSpPr txBox="1">
            <a:spLocks/>
          </p:cNvSpPr>
          <p:nvPr/>
        </p:nvSpPr>
        <p:spPr>
          <a:xfrm>
            <a:off x="36476" y="1173068"/>
            <a:ext cx="1471635" cy="1307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 err="1">
                <a:latin typeface="XCCW Joined 1b" panose="03050602040000000000" pitchFamily="66" charset="0"/>
              </a:rPr>
              <a:t>oe</a:t>
            </a:r>
            <a:endParaRPr lang="en-GB" sz="5400" dirty="0">
              <a:latin typeface="XCCW Joined 1b" panose="03050602040000000000" pitchFamily="66" charset="0"/>
            </a:endParaRPr>
          </a:p>
        </p:txBody>
      </p:sp>
      <p:sp>
        <p:nvSpPr>
          <p:cNvPr id="49" name="Title 2">
            <a:extLst>
              <a:ext uri="{FF2B5EF4-FFF2-40B4-BE49-F238E27FC236}">
                <a16:creationId xmlns:a16="http://schemas.microsoft.com/office/drawing/2014/main" id="{18C4FD31-DAE2-4BC1-89C5-D5B12669F35F}"/>
              </a:ext>
            </a:extLst>
          </p:cNvPr>
          <p:cNvSpPr txBox="1">
            <a:spLocks/>
          </p:cNvSpPr>
          <p:nvPr/>
        </p:nvSpPr>
        <p:spPr>
          <a:xfrm>
            <a:off x="1056248" y="2358859"/>
            <a:ext cx="1471635" cy="1307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latin typeface="XCCW Joined Dotted 1b" panose="03050602040000000000" pitchFamily="66" charset="0"/>
              </a:rPr>
              <a:t>re</a:t>
            </a:r>
          </a:p>
        </p:txBody>
      </p:sp>
      <p:sp>
        <p:nvSpPr>
          <p:cNvPr id="50" name="Title 2">
            <a:extLst>
              <a:ext uri="{FF2B5EF4-FFF2-40B4-BE49-F238E27FC236}">
                <a16:creationId xmlns:a16="http://schemas.microsoft.com/office/drawing/2014/main" id="{40C7A951-4266-41E7-A43B-7BCE5BA95345}"/>
              </a:ext>
            </a:extLst>
          </p:cNvPr>
          <p:cNvSpPr txBox="1">
            <a:spLocks/>
          </p:cNvSpPr>
          <p:nvPr/>
        </p:nvSpPr>
        <p:spPr>
          <a:xfrm>
            <a:off x="36476" y="2367527"/>
            <a:ext cx="1471635" cy="1307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latin typeface="XCCW Joined 1b" panose="03050602040000000000" pitchFamily="66" charset="0"/>
              </a:rPr>
              <a:t>re</a:t>
            </a:r>
          </a:p>
        </p:txBody>
      </p:sp>
      <p:sp>
        <p:nvSpPr>
          <p:cNvPr id="52" name="Title 2">
            <a:extLst>
              <a:ext uri="{FF2B5EF4-FFF2-40B4-BE49-F238E27FC236}">
                <a16:creationId xmlns:a16="http://schemas.microsoft.com/office/drawing/2014/main" id="{DB8F794F-04E6-4D93-A740-F048D4E06B2D}"/>
              </a:ext>
            </a:extLst>
          </p:cNvPr>
          <p:cNvSpPr txBox="1">
            <a:spLocks/>
          </p:cNvSpPr>
          <p:nvPr/>
        </p:nvSpPr>
        <p:spPr>
          <a:xfrm>
            <a:off x="1239909" y="3574172"/>
            <a:ext cx="1471635" cy="1307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latin typeface="XCCW Joined Dotted 1b" panose="03050602040000000000" pitchFamily="66" charset="0"/>
              </a:rPr>
              <a:t>we</a:t>
            </a:r>
          </a:p>
        </p:txBody>
      </p:sp>
      <p:sp>
        <p:nvSpPr>
          <p:cNvPr id="53" name="Title 2">
            <a:extLst>
              <a:ext uri="{FF2B5EF4-FFF2-40B4-BE49-F238E27FC236}">
                <a16:creationId xmlns:a16="http://schemas.microsoft.com/office/drawing/2014/main" id="{56022A76-344F-446E-9FA9-BE1287D77076}"/>
              </a:ext>
            </a:extLst>
          </p:cNvPr>
          <p:cNvSpPr txBox="1">
            <a:spLocks/>
          </p:cNvSpPr>
          <p:nvPr/>
        </p:nvSpPr>
        <p:spPr>
          <a:xfrm>
            <a:off x="36476" y="3582840"/>
            <a:ext cx="1471635" cy="1307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 err="1">
                <a:latin typeface="XCCW Joined 1b" panose="03050602040000000000" pitchFamily="66" charset="0"/>
              </a:rPr>
              <a:t>ve</a:t>
            </a:r>
            <a:endParaRPr lang="en-GB" sz="5400" dirty="0">
              <a:latin typeface="XCCW Joined 1b" panose="03050602040000000000" pitchFamily="66" charset="0"/>
            </a:endParaRPr>
          </a:p>
        </p:txBody>
      </p:sp>
      <p:sp>
        <p:nvSpPr>
          <p:cNvPr id="55" name="Title 2">
            <a:extLst>
              <a:ext uri="{FF2B5EF4-FFF2-40B4-BE49-F238E27FC236}">
                <a16:creationId xmlns:a16="http://schemas.microsoft.com/office/drawing/2014/main" id="{175C9B6E-E9EE-4216-B31E-6896D855C9CD}"/>
              </a:ext>
            </a:extLst>
          </p:cNvPr>
          <p:cNvSpPr txBox="1">
            <a:spLocks/>
          </p:cNvSpPr>
          <p:nvPr/>
        </p:nvSpPr>
        <p:spPr>
          <a:xfrm>
            <a:off x="1419666" y="4794105"/>
            <a:ext cx="1471635" cy="1307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 err="1">
                <a:latin typeface="XCCW Joined Dotted 1b" panose="03050602040000000000" pitchFamily="66" charset="0"/>
              </a:rPr>
              <a:t>ure</a:t>
            </a:r>
            <a:endParaRPr lang="en-GB" sz="5400" dirty="0">
              <a:latin typeface="XCCW Joined Dotted 1b" panose="03050602040000000000" pitchFamily="66" charset="0"/>
            </a:endParaRPr>
          </a:p>
        </p:txBody>
      </p:sp>
      <p:sp>
        <p:nvSpPr>
          <p:cNvPr id="56" name="Title 2">
            <a:extLst>
              <a:ext uri="{FF2B5EF4-FFF2-40B4-BE49-F238E27FC236}">
                <a16:creationId xmlns:a16="http://schemas.microsoft.com/office/drawing/2014/main" id="{3D9C3D11-3ACA-4930-814D-950EFB53049F}"/>
              </a:ext>
            </a:extLst>
          </p:cNvPr>
          <p:cNvSpPr txBox="1">
            <a:spLocks/>
          </p:cNvSpPr>
          <p:nvPr/>
        </p:nvSpPr>
        <p:spPr>
          <a:xfrm>
            <a:off x="36476" y="4802773"/>
            <a:ext cx="1471635" cy="1307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 err="1">
                <a:latin typeface="XCCW Joined 1b" panose="03050602040000000000" pitchFamily="66" charset="0"/>
              </a:rPr>
              <a:t>ure</a:t>
            </a:r>
            <a:endParaRPr lang="en-GB" sz="5400" dirty="0">
              <a:latin typeface="XCCW Joined 1b" panose="03050602040000000000" pitchFamily="66" charset="0"/>
            </a:endParaRPr>
          </a:p>
        </p:txBody>
      </p:sp>
      <p:sp>
        <p:nvSpPr>
          <p:cNvPr id="58" name="Title 2">
            <a:extLst>
              <a:ext uri="{FF2B5EF4-FFF2-40B4-BE49-F238E27FC236}">
                <a16:creationId xmlns:a16="http://schemas.microsoft.com/office/drawing/2014/main" id="{0D1508DD-F009-450B-A9F9-7FDD28A217E3}"/>
              </a:ext>
            </a:extLst>
          </p:cNvPr>
          <p:cNvSpPr txBox="1">
            <a:spLocks/>
          </p:cNvSpPr>
          <p:nvPr/>
        </p:nvSpPr>
        <p:spPr>
          <a:xfrm>
            <a:off x="3010097" y="4794105"/>
            <a:ext cx="1471635" cy="1307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 err="1">
                <a:latin typeface="XCCW Joined Dotted 1b" panose="03050602040000000000" pitchFamily="66" charset="0"/>
              </a:rPr>
              <a:t>ure</a:t>
            </a:r>
            <a:endParaRPr lang="en-GB" sz="5400" dirty="0">
              <a:latin typeface="XCCW Joined Dotted 1b" panose="03050602040000000000" pitchFamily="66" charset="0"/>
            </a:endParaRPr>
          </a:p>
        </p:txBody>
      </p:sp>
      <p:sp>
        <p:nvSpPr>
          <p:cNvPr id="59" name="Title 2">
            <a:extLst>
              <a:ext uri="{FF2B5EF4-FFF2-40B4-BE49-F238E27FC236}">
                <a16:creationId xmlns:a16="http://schemas.microsoft.com/office/drawing/2014/main" id="{627CDF05-F91A-4B9D-A5CE-FCE75F356BF7}"/>
              </a:ext>
            </a:extLst>
          </p:cNvPr>
          <p:cNvSpPr txBox="1">
            <a:spLocks/>
          </p:cNvSpPr>
          <p:nvPr/>
        </p:nvSpPr>
        <p:spPr>
          <a:xfrm>
            <a:off x="2623099" y="3574172"/>
            <a:ext cx="1471635" cy="1307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latin typeface="XCCW Joined Dotted 1b" panose="03050602040000000000" pitchFamily="66" charset="0"/>
              </a:rPr>
              <a:t>we</a:t>
            </a:r>
          </a:p>
        </p:txBody>
      </p:sp>
      <p:sp>
        <p:nvSpPr>
          <p:cNvPr id="60" name="Title 2">
            <a:extLst>
              <a:ext uri="{FF2B5EF4-FFF2-40B4-BE49-F238E27FC236}">
                <a16:creationId xmlns:a16="http://schemas.microsoft.com/office/drawing/2014/main" id="{A2D27EAF-8366-407A-BD06-69817B17C33B}"/>
              </a:ext>
            </a:extLst>
          </p:cNvPr>
          <p:cNvSpPr txBox="1">
            <a:spLocks/>
          </p:cNvSpPr>
          <p:nvPr/>
        </p:nvSpPr>
        <p:spPr>
          <a:xfrm>
            <a:off x="2112496" y="2358859"/>
            <a:ext cx="1471635" cy="1307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latin typeface="XCCW Joined Dotted 1b" panose="03050602040000000000" pitchFamily="66" charset="0"/>
              </a:rPr>
              <a:t>re</a:t>
            </a:r>
          </a:p>
        </p:txBody>
      </p:sp>
      <p:sp>
        <p:nvSpPr>
          <p:cNvPr id="61" name="Title 2">
            <a:extLst>
              <a:ext uri="{FF2B5EF4-FFF2-40B4-BE49-F238E27FC236}">
                <a16:creationId xmlns:a16="http://schemas.microsoft.com/office/drawing/2014/main" id="{426C976D-9A29-4DA9-AE25-EC66E9B7293B}"/>
              </a:ext>
            </a:extLst>
          </p:cNvPr>
          <p:cNvSpPr txBox="1">
            <a:spLocks/>
          </p:cNvSpPr>
          <p:nvPr/>
        </p:nvSpPr>
        <p:spPr>
          <a:xfrm>
            <a:off x="1883896" y="1164400"/>
            <a:ext cx="1471635" cy="1307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latin typeface="XCCW Joined Dotted 1a" panose="03050602040000000000" pitchFamily="66" charset="0"/>
              </a:rPr>
              <a:t> </a:t>
            </a:r>
            <a:r>
              <a:rPr lang="en-GB" sz="5800" dirty="0" err="1">
                <a:latin typeface="XCCW Joined Dotted 1b" panose="03050602040000000000" pitchFamily="66" charset="0"/>
              </a:rPr>
              <a:t>oe</a:t>
            </a:r>
            <a:endParaRPr lang="en-GB" sz="5800" dirty="0">
              <a:latin typeface="XCCW Joined Dotted 1b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273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486F6CCC-C6CE-496D-8CEE-8E1C645D007D}"/>
              </a:ext>
            </a:extLst>
          </p:cNvPr>
          <p:cNvGrpSpPr/>
          <p:nvPr/>
        </p:nvGrpSpPr>
        <p:grpSpPr>
          <a:xfrm>
            <a:off x="0" y="44422"/>
            <a:ext cx="12192000" cy="6777824"/>
            <a:chOff x="0" y="56332"/>
            <a:chExt cx="12192000" cy="6777824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71517B95-F27A-4ACA-8438-F61EB5432F66}"/>
                </a:ext>
              </a:extLst>
            </p:cNvPr>
            <p:cNvGrpSpPr/>
            <p:nvPr/>
          </p:nvGrpSpPr>
          <p:grpSpPr>
            <a:xfrm>
              <a:off x="0" y="56332"/>
              <a:ext cx="12192000" cy="1209088"/>
              <a:chOff x="0" y="338025"/>
              <a:chExt cx="12192000" cy="1209088"/>
            </a:xfrm>
          </p:grpSpPr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ED2432C4-94AB-402E-9600-6A43CB436B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338025"/>
                <a:ext cx="12192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6A4946DB-C800-4AFE-8A9F-21F9C0987A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1547113"/>
                <a:ext cx="12192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8312752B-1D8D-4289-9A0D-1F1527B6302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1066079"/>
                <a:ext cx="1219200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54072BDC-6F9A-4838-8DD7-8E039CBD5D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736727"/>
                <a:ext cx="1219200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C3200860-25BE-4F71-AC24-1B71B1B5F7B7}"/>
                </a:ext>
              </a:extLst>
            </p:cNvPr>
            <p:cNvGrpSpPr/>
            <p:nvPr/>
          </p:nvGrpSpPr>
          <p:grpSpPr>
            <a:xfrm>
              <a:off x="0" y="1265419"/>
              <a:ext cx="12192000" cy="1209088"/>
              <a:chOff x="0" y="338025"/>
              <a:chExt cx="12192000" cy="1209088"/>
            </a:xfrm>
          </p:grpSpPr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FF477E3B-4F0F-4D94-B354-58F3742DE9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338025"/>
                <a:ext cx="12192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6A02DF81-8811-437A-9182-9FAD0EC7777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1547113"/>
                <a:ext cx="12192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50B9D4AA-90F5-4423-9306-20E1F756DB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1066079"/>
                <a:ext cx="1219200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7313E249-05B1-4126-A1B7-32790A8A88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736727"/>
                <a:ext cx="1219200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4411463B-8AA8-4787-98A5-2EB9FAF1FBDF}"/>
                </a:ext>
              </a:extLst>
            </p:cNvPr>
            <p:cNvGrpSpPr/>
            <p:nvPr/>
          </p:nvGrpSpPr>
          <p:grpSpPr>
            <a:xfrm>
              <a:off x="0" y="2478841"/>
              <a:ext cx="12192000" cy="1209088"/>
              <a:chOff x="0" y="338025"/>
              <a:chExt cx="12192000" cy="1209088"/>
            </a:xfrm>
          </p:grpSpPr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F1DF2D99-82D7-43C8-B1CD-60BDD6A107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338025"/>
                <a:ext cx="12192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DBCFA24B-DED6-4B90-B6DB-DEA24A0E3E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1547113"/>
                <a:ext cx="12192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F11BF7D2-0F6D-4B91-9376-1C8AE57434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1066079"/>
                <a:ext cx="1219200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58839743-976D-482B-ADA4-77A64AF5CB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736727"/>
                <a:ext cx="1219200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83EE77CA-9602-489A-9508-F3C0FC13CA32}"/>
                </a:ext>
              </a:extLst>
            </p:cNvPr>
            <p:cNvGrpSpPr/>
            <p:nvPr/>
          </p:nvGrpSpPr>
          <p:grpSpPr>
            <a:xfrm>
              <a:off x="0" y="3687929"/>
              <a:ext cx="12192000" cy="1209088"/>
              <a:chOff x="0" y="338025"/>
              <a:chExt cx="12192000" cy="1209088"/>
            </a:xfrm>
          </p:grpSpPr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FB9C850C-7DAC-4411-A8BF-576921BDFF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338025"/>
                <a:ext cx="12192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3E52F281-3790-42A0-8B3C-B418E589EC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1547113"/>
                <a:ext cx="12192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63C562D9-6BA3-4FEB-8AA2-F98637F320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1066079"/>
                <a:ext cx="1219200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F95740EB-C60F-429E-9AFE-FDE303DFAA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736727"/>
                <a:ext cx="1219200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3A9D7D15-305C-4B7F-82B7-9566494B4B2F}"/>
                </a:ext>
              </a:extLst>
            </p:cNvPr>
            <p:cNvGrpSpPr/>
            <p:nvPr/>
          </p:nvGrpSpPr>
          <p:grpSpPr>
            <a:xfrm>
              <a:off x="0" y="4897016"/>
              <a:ext cx="12192000" cy="1209088"/>
              <a:chOff x="0" y="338025"/>
              <a:chExt cx="12192000" cy="1209088"/>
            </a:xfrm>
          </p:grpSpPr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A18CD16D-61C5-4C5E-8C37-0C51EAB406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338025"/>
                <a:ext cx="12192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7F5F6D70-F690-4092-98A4-F8F27C062C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1547113"/>
                <a:ext cx="12192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9BBC4DEB-7906-4846-BE70-74D889C6AF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1066079"/>
                <a:ext cx="1219200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AFC8FD88-5229-434C-A527-1F4D449DD90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736727"/>
                <a:ext cx="1219200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C68B5F0A-8B27-4642-8C6B-061899E5F71F}"/>
                </a:ext>
              </a:extLst>
            </p:cNvPr>
            <p:cNvGrpSpPr/>
            <p:nvPr/>
          </p:nvGrpSpPr>
          <p:grpSpPr>
            <a:xfrm>
              <a:off x="0" y="6106102"/>
              <a:ext cx="12192000" cy="728054"/>
              <a:chOff x="0" y="338025"/>
              <a:chExt cx="12192000" cy="728054"/>
            </a:xfrm>
          </p:grpSpPr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FBEFE603-B696-46EC-8FD9-BC9651E0AD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338025"/>
                <a:ext cx="12192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FA04B559-18FA-48B8-88A7-1C577F2C77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1066079"/>
                <a:ext cx="1219200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938248B6-7107-43C0-8FC5-74D0F645C3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736727"/>
                <a:ext cx="1219200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56" name="Title 2">
            <a:extLst>
              <a:ext uri="{FF2B5EF4-FFF2-40B4-BE49-F238E27FC236}">
                <a16:creationId xmlns:a16="http://schemas.microsoft.com/office/drawing/2014/main" id="{3D9C3D11-3ACA-4930-814D-950EFB53049F}"/>
              </a:ext>
            </a:extLst>
          </p:cNvPr>
          <p:cNvSpPr txBox="1">
            <a:spLocks/>
          </p:cNvSpPr>
          <p:nvPr/>
        </p:nvSpPr>
        <p:spPr>
          <a:xfrm>
            <a:off x="786196" y="172463"/>
            <a:ext cx="10754311" cy="502703"/>
          </a:xfrm>
          <a:prstGeom prst="rect">
            <a:avLst/>
          </a:prstGeom>
          <a:solidFill>
            <a:srgbClr val="FFFF99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latin typeface="XCCW Joined 1a" panose="03050602040000000000" pitchFamily="66" charset="0"/>
              </a:rPr>
              <a:t>Dictation (Set 27)</a:t>
            </a:r>
          </a:p>
        </p:txBody>
      </p:sp>
      <p:sp>
        <p:nvSpPr>
          <p:cNvPr id="42" name="Title 2">
            <a:extLst>
              <a:ext uri="{FF2B5EF4-FFF2-40B4-BE49-F238E27FC236}">
                <a16:creationId xmlns:a16="http://schemas.microsoft.com/office/drawing/2014/main" id="{BA537681-76D1-448B-94A9-27BBA6B4D827}"/>
              </a:ext>
            </a:extLst>
          </p:cNvPr>
          <p:cNvSpPr txBox="1">
            <a:spLocks/>
          </p:cNvSpPr>
          <p:nvPr/>
        </p:nvSpPr>
        <p:spPr>
          <a:xfrm>
            <a:off x="786196" y="879547"/>
            <a:ext cx="10754311" cy="957280"/>
          </a:xfrm>
          <a:prstGeom prst="rect">
            <a:avLst/>
          </a:prstGeom>
          <a:solidFill>
            <a:srgbClr val="FFFF99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000" dirty="0">
                <a:latin typeface="XCCW Joined 1a" panose="03050602040000000000" pitchFamily="66" charset="0"/>
              </a:rPr>
              <a:t>Your teacher will now read a sentence for you to write. Listen carefully and write it down in your neatest handwriting. </a:t>
            </a:r>
          </a:p>
        </p:txBody>
      </p:sp>
      <p:sp>
        <p:nvSpPr>
          <p:cNvPr id="43" name="Title 2">
            <a:extLst>
              <a:ext uri="{FF2B5EF4-FFF2-40B4-BE49-F238E27FC236}">
                <a16:creationId xmlns:a16="http://schemas.microsoft.com/office/drawing/2014/main" id="{E9841BED-A4A7-4D5D-B320-66D50D7E508B}"/>
              </a:ext>
            </a:extLst>
          </p:cNvPr>
          <p:cNvSpPr txBox="1">
            <a:spLocks/>
          </p:cNvSpPr>
          <p:nvPr/>
        </p:nvSpPr>
        <p:spPr>
          <a:xfrm>
            <a:off x="439507" y="2380263"/>
            <a:ext cx="11586369" cy="1307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latin typeface="XCCW Joined 1a" panose="03050602040000000000" pitchFamily="66" charset="0"/>
              </a:rPr>
              <a:t>The man carried a large,</a:t>
            </a:r>
          </a:p>
        </p:txBody>
      </p:sp>
      <p:sp>
        <p:nvSpPr>
          <p:cNvPr id="48" name="Title 2">
            <a:extLst>
              <a:ext uri="{FF2B5EF4-FFF2-40B4-BE49-F238E27FC236}">
                <a16:creationId xmlns:a16="http://schemas.microsoft.com/office/drawing/2014/main" id="{B15D0E7E-60CC-4314-8E5F-D83862072F37}"/>
              </a:ext>
            </a:extLst>
          </p:cNvPr>
          <p:cNvSpPr txBox="1">
            <a:spLocks/>
          </p:cNvSpPr>
          <p:nvPr/>
        </p:nvSpPr>
        <p:spPr>
          <a:xfrm>
            <a:off x="439507" y="3593685"/>
            <a:ext cx="11586369" cy="1307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latin typeface="XCCW Joined 1a" panose="03050602040000000000" pitchFamily="66" charset="0"/>
              </a:rPr>
              <a:t>brown, oddly shaped sack</a:t>
            </a:r>
          </a:p>
        </p:txBody>
      </p:sp>
      <p:sp>
        <p:nvSpPr>
          <p:cNvPr id="51" name="Title 2">
            <a:extLst>
              <a:ext uri="{FF2B5EF4-FFF2-40B4-BE49-F238E27FC236}">
                <a16:creationId xmlns:a16="http://schemas.microsoft.com/office/drawing/2014/main" id="{A9392005-23D7-4B25-A79F-A92AC1527395}"/>
              </a:ext>
            </a:extLst>
          </p:cNvPr>
          <p:cNvSpPr txBox="1">
            <a:spLocks/>
          </p:cNvSpPr>
          <p:nvPr/>
        </p:nvSpPr>
        <p:spPr>
          <a:xfrm>
            <a:off x="439507" y="4802773"/>
            <a:ext cx="11586369" cy="1307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latin typeface="XCCW Joined 1a" panose="03050602040000000000" pitchFamily="66" charset="0"/>
              </a:rPr>
              <a:t>on his back.</a:t>
            </a:r>
          </a:p>
        </p:txBody>
      </p:sp>
      <p:sp>
        <p:nvSpPr>
          <p:cNvPr id="54" name="Title 2">
            <a:extLst>
              <a:ext uri="{FF2B5EF4-FFF2-40B4-BE49-F238E27FC236}">
                <a16:creationId xmlns:a16="http://schemas.microsoft.com/office/drawing/2014/main" id="{2DE73A81-0E01-4950-96D3-58F75345CF56}"/>
              </a:ext>
            </a:extLst>
          </p:cNvPr>
          <p:cNvSpPr txBox="1">
            <a:spLocks/>
          </p:cNvSpPr>
          <p:nvPr/>
        </p:nvSpPr>
        <p:spPr>
          <a:xfrm>
            <a:off x="273383" y="2166178"/>
            <a:ext cx="11544841" cy="384637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GB" sz="20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112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486F6CCC-C6CE-496D-8CEE-8E1C645D007D}"/>
              </a:ext>
            </a:extLst>
          </p:cNvPr>
          <p:cNvGrpSpPr/>
          <p:nvPr/>
        </p:nvGrpSpPr>
        <p:grpSpPr>
          <a:xfrm>
            <a:off x="0" y="56332"/>
            <a:ext cx="12192000" cy="6777824"/>
            <a:chOff x="0" y="56332"/>
            <a:chExt cx="12192000" cy="6777824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71517B95-F27A-4ACA-8438-F61EB5432F66}"/>
                </a:ext>
              </a:extLst>
            </p:cNvPr>
            <p:cNvGrpSpPr/>
            <p:nvPr/>
          </p:nvGrpSpPr>
          <p:grpSpPr>
            <a:xfrm>
              <a:off x="0" y="56332"/>
              <a:ext cx="12192000" cy="1209088"/>
              <a:chOff x="0" y="338025"/>
              <a:chExt cx="12192000" cy="1209088"/>
            </a:xfrm>
          </p:grpSpPr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ED2432C4-94AB-402E-9600-6A43CB436B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338025"/>
                <a:ext cx="12192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6A4946DB-C800-4AFE-8A9F-21F9C0987A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1547113"/>
                <a:ext cx="12192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8312752B-1D8D-4289-9A0D-1F1527B6302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1066079"/>
                <a:ext cx="1219200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54072BDC-6F9A-4838-8DD7-8E039CBD5D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736727"/>
                <a:ext cx="1219200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C3200860-25BE-4F71-AC24-1B71B1B5F7B7}"/>
                </a:ext>
              </a:extLst>
            </p:cNvPr>
            <p:cNvGrpSpPr/>
            <p:nvPr/>
          </p:nvGrpSpPr>
          <p:grpSpPr>
            <a:xfrm>
              <a:off x="0" y="1265419"/>
              <a:ext cx="12192000" cy="1209088"/>
              <a:chOff x="0" y="338025"/>
              <a:chExt cx="12192000" cy="1209088"/>
            </a:xfrm>
          </p:grpSpPr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FF477E3B-4F0F-4D94-B354-58F3742DE9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338025"/>
                <a:ext cx="12192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6A02DF81-8811-437A-9182-9FAD0EC7777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1547113"/>
                <a:ext cx="12192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50B9D4AA-90F5-4423-9306-20E1F756DB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1066079"/>
                <a:ext cx="1219200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7313E249-05B1-4126-A1B7-32790A8A88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736727"/>
                <a:ext cx="1219200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4411463B-8AA8-4787-98A5-2EB9FAF1FBDF}"/>
                </a:ext>
              </a:extLst>
            </p:cNvPr>
            <p:cNvGrpSpPr/>
            <p:nvPr/>
          </p:nvGrpSpPr>
          <p:grpSpPr>
            <a:xfrm>
              <a:off x="0" y="2478841"/>
              <a:ext cx="12192000" cy="1209088"/>
              <a:chOff x="0" y="338025"/>
              <a:chExt cx="12192000" cy="1209088"/>
            </a:xfrm>
          </p:grpSpPr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F1DF2D99-82D7-43C8-B1CD-60BDD6A107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338025"/>
                <a:ext cx="12192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DBCFA24B-DED6-4B90-B6DB-DEA24A0E3E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1547113"/>
                <a:ext cx="12192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F11BF7D2-0F6D-4B91-9376-1C8AE57434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1066079"/>
                <a:ext cx="1219200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58839743-976D-482B-ADA4-77A64AF5CB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736727"/>
                <a:ext cx="1219200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83EE77CA-9602-489A-9508-F3C0FC13CA32}"/>
                </a:ext>
              </a:extLst>
            </p:cNvPr>
            <p:cNvGrpSpPr/>
            <p:nvPr/>
          </p:nvGrpSpPr>
          <p:grpSpPr>
            <a:xfrm>
              <a:off x="0" y="3687929"/>
              <a:ext cx="12192000" cy="1209088"/>
              <a:chOff x="0" y="338025"/>
              <a:chExt cx="12192000" cy="1209088"/>
            </a:xfrm>
          </p:grpSpPr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FB9C850C-7DAC-4411-A8BF-576921BDFF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338025"/>
                <a:ext cx="12192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3E52F281-3790-42A0-8B3C-B418E589EC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1547113"/>
                <a:ext cx="12192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63C562D9-6BA3-4FEB-8AA2-F98637F320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1066079"/>
                <a:ext cx="1219200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F95740EB-C60F-429E-9AFE-FDE303DFAA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736727"/>
                <a:ext cx="1219200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3A9D7D15-305C-4B7F-82B7-9566494B4B2F}"/>
                </a:ext>
              </a:extLst>
            </p:cNvPr>
            <p:cNvGrpSpPr/>
            <p:nvPr/>
          </p:nvGrpSpPr>
          <p:grpSpPr>
            <a:xfrm>
              <a:off x="0" y="4897016"/>
              <a:ext cx="12192000" cy="1209088"/>
              <a:chOff x="0" y="338025"/>
              <a:chExt cx="12192000" cy="1209088"/>
            </a:xfrm>
          </p:grpSpPr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A18CD16D-61C5-4C5E-8C37-0C51EAB406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338025"/>
                <a:ext cx="12192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7F5F6D70-F690-4092-98A4-F8F27C062C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1547113"/>
                <a:ext cx="12192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9BBC4DEB-7906-4846-BE70-74D889C6AF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1066079"/>
                <a:ext cx="1219200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AFC8FD88-5229-434C-A527-1F4D449DD90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736727"/>
                <a:ext cx="1219200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C68B5F0A-8B27-4642-8C6B-061899E5F71F}"/>
                </a:ext>
              </a:extLst>
            </p:cNvPr>
            <p:cNvGrpSpPr/>
            <p:nvPr/>
          </p:nvGrpSpPr>
          <p:grpSpPr>
            <a:xfrm>
              <a:off x="0" y="6106102"/>
              <a:ext cx="12192000" cy="728054"/>
              <a:chOff x="0" y="338025"/>
              <a:chExt cx="12192000" cy="728054"/>
            </a:xfrm>
          </p:grpSpPr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FBEFE603-B696-46EC-8FD9-BC9651E0AD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338025"/>
                <a:ext cx="12192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FA04B559-18FA-48B8-88A7-1C577F2C77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1066079"/>
                <a:ext cx="1219200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938248B6-7107-43C0-8FC5-74D0F645C3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736727"/>
                <a:ext cx="1219200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007032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182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XCCW Joined 1a</vt:lpstr>
      <vt:lpstr>XCCW Joined 1b</vt:lpstr>
      <vt:lpstr>XCCW Joined Dotted 1a</vt:lpstr>
      <vt:lpstr>XCCW Joined Dotted 1b</vt:lpstr>
      <vt:lpstr>Office Theme</vt:lpstr>
      <vt:lpstr>Handwriting </vt:lpstr>
      <vt:lpstr>Before we begin...let's look ready to write! </vt:lpstr>
      <vt:lpstr>Top exit letters – joining with the letter ‘e’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Brunton</dc:creator>
  <cp:lastModifiedBy>Simon Thomas</cp:lastModifiedBy>
  <cp:revision>25</cp:revision>
  <dcterms:created xsi:type="dcterms:W3CDTF">2020-12-08T21:49:14Z</dcterms:created>
  <dcterms:modified xsi:type="dcterms:W3CDTF">2021-09-12T11:50:10Z</dcterms:modified>
</cp:coreProperties>
</file>