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44651E-1739-45DC-A047-4E0A7987F780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B2E04A-6508-4CDA-920E-667289CFE5B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pgPaxoC7X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50305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XCCW Joined 1a" panose="03050602040000000000" pitchFamily="66" charset="0"/>
              </a:rPr>
              <a:t>   Revolution</a:t>
            </a:r>
            <a:endParaRPr lang="en-GB" sz="3600" dirty="0">
              <a:latin typeface="XCCW Joined 1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344816" cy="36004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Our topic and class text are about the Victorian Era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</a:p>
          <a:p>
            <a:r>
              <a:rPr lang="en-GB" dirty="0" smtClean="0">
                <a:latin typeface="XCCW Joined 1a" panose="03050602040000000000" pitchFamily="66" charset="0"/>
              </a:rPr>
              <a:t>Today we will be finding out more about the workhouses.</a:t>
            </a:r>
            <a:endParaRPr lang="en-GB" dirty="0" smtClean="0">
              <a:latin typeface="XCCW Joined 1a" panose="03050602040000000000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797"/>
            <a:ext cx="1728192" cy="26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82"/>
            <a:ext cx="2020963" cy="262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1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Experience session 2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 smtClean="0">
                <a:latin typeface="XCCW Joined 1a" panose="03050602040000000000" pitchFamily="66" charset="0"/>
              </a:rPr>
              <a:t>Talk through the PowerPoint about the workhouses. Make </a:t>
            </a:r>
            <a:r>
              <a:rPr lang="en-GB" i="1" dirty="0">
                <a:latin typeface="XCCW Joined 1a" panose="03050602040000000000" pitchFamily="66" charset="0"/>
              </a:rPr>
              <a:t>notes and research what it was like in a workhouse. </a:t>
            </a:r>
            <a:endParaRPr lang="en-GB" i="1" dirty="0" smtClean="0">
              <a:latin typeface="XCCW Joined 1a" panose="03050602040000000000" pitchFamily="66" charset="0"/>
            </a:endParaRPr>
          </a:p>
          <a:p>
            <a:endParaRPr lang="en-GB" i="1" dirty="0">
              <a:latin typeface="XCCW Joined 1a" panose="03050602040000000000" pitchFamily="66" charset="0"/>
            </a:endParaRPr>
          </a:p>
          <a:p>
            <a:r>
              <a:rPr lang="en-GB" dirty="0" err="1" smtClean="0">
                <a:latin typeface="XCCW Joined 1a" panose="03050602040000000000" pitchFamily="66" charset="0"/>
              </a:rPr>
              <a:t>Chot</a:t>
            </a:r>
            <a:r>
              <a:rPr lang="en-GB" dirty="0" smtClean="0">
                <a:latin typeface="XCCW Joined 1a" panose="03050602040000000000" pitchFamily="66" charset="0"/>
              </a:rPr>
              <a:t> notes looking through these lenses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endParaRPr lang="en-GB" dirty="0" smtClean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Looking, Adjectives, Feeling (negative intent) 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a16="http://schemas.microsoft.com/office/drawing/2014/main" xmlns:lc="http://schemas.openxmlformats.org/drawingml/2006/lockedCanvas" id="{00000000-0008-0000-0600-00005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95006"/>
            <a:ext cx="1296144" cy="11556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34" y="4111105"/>
            <a:ext cx="936104" cy="942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a16="http://schemas.microsoft.com/office/drawing/2014/main" xmlns:lc="http://schemas.openxmlformats.org/drawingml/2006/lockedCanvas" id="{00000000-0008-0000-0700-000052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59077"/>
            <a:ext cx="1296144" cy="11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Experience session 2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Watch Oliver Twist opening scenes in the Workhouse. </a:t>
            </a:r>
            <a:r>
              <a:rPr lang="en-GB" dirty="0">
                <a:latin typeface="XCCW Joined 1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Joined 1a" panose="03050602040000000000" pitchFamily="66" charset="0"/>
                <a:hlinkClick r:id="rId2"/>
              </a:rPr>
              <a:t>www.youtube.com/watch?v=hpgPaxoC7XU</a:t>
            </a:r>
            <a:endParaRPr lang="en-GB" dirty="0" smtClean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Look </a:t>
            </a:r>
            <a:r>
              <a:rPr lang="en-GB" dirty="0">
                <a:latin typeface="XCCW Joined 1a" panose="03050602040000000000" pitchFamily="66" charset="0"/>
              </a:rPr>
              <a:t>at contrasts between rich and poor- clothing, quality of food, work. </a:t>
            </a:r>
            <a:endParaRPr lang="en-GB" dirty="0" smtClean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Should </a:t>
            </a:r>
            <a:r>
              <a:rPr lang="en-GB" dirty="0">
                <a:latin typeface="XCCW Joined 1a" panose="03050602040000000000" pitchFamily="66" charset="0"/>
              </a:rPr>
              <a:t>the children be made to work because they have no money to pay for their board and lodgings? 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52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112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   Revolution</vt:lpstr>
      <vt:lpstr>Experience session 2</vt:lpstr>
      <vt:lpstr>Experience session 2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</dc:title>
  <dc:creator>User</dc:creator>
  <cp:lastModifiedBy>User</cp:lastModifiedBy>
  <cp:revision>5</cp:revision>
  <dcterms:created xsi:type="dcterms:W3CDTF">2020-10-28T09:43:28Z</dcterms:created>
  <dcterms:modified xsi:type="dcterms:W3CDTF">2020-11-07T14:39:39Z</dcterms:modified>
</cp:coreProperties>
</file>