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EE9103-7E92-326B-74CD-913ECC740C97}" v="2" dt="2020-10-13T08:39:03.807"/>
    <p1510:client id="{4AF55272-30CB-5448-EB00-CF657BBAF730}" v="7" dt="2020-11-07T10:49:06.817"/>
    <p1510:client id="{5F1D0BEE-6560-DC08-9DAD-2B9F34CB8B99}" v="541" dt="2020-11-06T16:30:08.734"/>
    <p1510:client id="{A42568D2-9A2B-4E05-8F9F-ECEBF358436B}" v="140" dt="2020-11-08T16:06:10.415"/>
    <p1510:client id="{AF5A5514-F09A-762C-5448-F4E3CEB745A6}" v="1" dt="2020-10-16T14:38:09.716"/>
    <p1510:client id="{BB6967DD-EB7A-85A6-6FEC-6C584F24902A}" v="12" dt="2020-10-13T08:43:39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2868" y="-13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Brunton" userId="S::kbrunton@ryeprimary.co.uk::f12b8aa7-089d-4590-a738-452001f5755f" providerId="AD" clId="Web-{0EEE9103-7E92-326B-74CD-913ECC740C97}"/>
    <pc:docChg chg="addSld sldOrd">
      <pc:chgData name="Kate Brunton" userId="S::kbrunton@ryeprimary.co.uk::f12b8aa7-089d-4590-a738-452001f5755f" providerId="AD" clId="Web-{0EEE9103-7E92-326B-74CD-913ECC740C97}" dt="2020-10-13T08:39:03.807" v="1"/>
      <pc:docMkLst>
        <pc:docMk/>
      </pc:docMkLst>
      <pc:sldChg chg="new ord">
        <pc:chgData name="Kate Brunton" userId="S::kbrunton@ryeprimary.co.uk::f12b8aa7-089d-4590-a738-452001f5755f" providerId="AD" clId="Web-{0EEE9103-7E92-326B-74CD-913ECC740C97}" dt="2020-10-13T08:39:03.807" v="1"/>
        <pc:sldMkLst>
          <pc:docMk/>
          <pc:sldMk cId="2810595807" sldId="260"/>
        </pc:sldMkLst>
      </pc:sldChg>
    </pc:docChg>
  </pc:docChgLst>
  <pc:docChgLst>
    <pc:chgData name="Simon Thomas" userId="S::sthomas@ryeprimary.co.uk::e23b8174-f099-4fd3-80aa-8b8009e61873" providerId="AD" clId="Web-{4AF55272-30CB-5448-EB00-CF657BBAF730}"/>
    <pc:docChg chg="modSld">
      <pc:chgData name="Simon Thomas" userId="S::sthomas@ryeprimary.co.uk::e23b8174-f099-4fd3-80aa-8b8009e61873" providerId="AD" clId="Web-{4AF55272-30CB-5448-EB00-CF657BBAF730}" dt="2020-11-07T10:49:04.880" v="5" actId="20577"/>
      <pc:docMkLst>
        <pc:docMk/>
      </pc:docMkLst>
      <pc:sldChg chg="modSp">
        <pc:chgData name="Simon Thomas" userId="S::sthomas@ryeprimary.co.uk::e23b8174-f099-4fd3-80aa-8b8009e61873" providerId="AD" clId="Web-{4AF55272-30CB-5448-EB00-CF657BBAF730}" dt="2020-11-07T10:49:04.880" v="4" actId="20577"/>
        <pc:sldMkLst>
          <pc:docMk/>
          <pc:sldMk cId="2810595807" sldId="260"/>
        </pc:sldMkLst>
        <pc:spChg chg="mod">
          <ac:chgData name="Simon Thomas" userId="S::sthomas@ryeprimary.co.uk::e23b8174-f099-4fd3-80aa-8b8009e61873" providerId="AD" clId="Web-{4AF55272-30CB-5448-EB00-CF657BBAF730}" dt="2020-11-07T10:49:04.880" v="4" actId="20577"/>
          <ac:spMkLst>
            <pc:docMk/>
            <pc:sldMk cId="2810595807" sldId="260"/>
            <ac:spMk id="2" creationId="{CDF97ED3-D712-4B6A-BDBA-B7AE7F32433C}"/>
          </ac:spMkLst>
        </pc:spChg>
      </pc:sldChg>
    </pc:docChg>
  </pc:docChgLst>
  <pc:docChgLst>
    <pc:chgData name="Ben Neville" userId="S::bneville@ryeprimary.co.uk::640c8c98-081a-4273-8560-82cc0c388080" providerId="AD" clId="Web-{BB6967DD-EB7A-85A6-6FEC-6C584F24902A}"/>
    <pc:docChg chg="modSld">
      <pc:chgData name="Ben Neville" userId="S::bneville@ryeprimary.co.uk::640c8c98-081a-4273-8560-82cc0c388080" providerId="AD" clId="Web-{BB6967DD-EB7A-85A6-6FEC-6C584F24902A}" dt="2020-10-13T08:43:38.995" v="9" actId="20577"/>
      <pc:docMkLst>
        <pc:docMk/>
      </pc:docMkLst>
      <pc:sldChg chg="modSp">
        <pc:chgData name="Ben Neville" userId="S::bneville@ryeprimary.co.uk::640c8c98-081a-4273-8560-82cc0c388080" providerId="AD" clId="Web-{BB6967DD-EB7A-85A6-6FEC-6C584F24902A}" dt="2020-10-13T08:43:37.823" v="8" actId="20577"/>
        <pc:sldMkLst>
          <pc:docMk/>
          <pc:sldMk cId="3082064979" sldId="258"/>
        </pc:sldMkLst>
        <pc:spChg chg="mod">
          <ac:chgData name="Ben Neville" userId="S::bneville@ryeprimary.co.uk::640c8c98-081a-4273-8560-82cc0c388080" providerId="AD" clId="Web-{BB6967DD-EB7A-85A6-6FEC-6C584F24902A}" dt="2020-10-13T08:40:05.529" v="2" actId="20577"/>
          <ac:spMkLst>
            <pc:docMk/>
            <pc:sldMk cId="3082064979" sldId="258"/>
            <ac:spMk id="8" creationId="{D0B66C6F-D625-3A49-ABF2-62E62F8E0A68}"/>
          </ac:spMkLst>
        </pc:spChg>
        <pc:spChg chg="mod">
          <ac:chgData name="Ben Neville" userId="S::bneville@ryeprimary.co.uk::640c8c98-081a-4273-8560-82cc0c388080" providerId="AD" clId="Web-{BB6967DD-EB7A-85A6-6FEC-6C584F24902A}" dt="2020-10-13T08:43:37.823" v="8" actId="20577"/>
          <ac:spMkLst>
            <pc:docMk/>
            <pc:sldMk cId="3082064979" sldId="258"/>
            <ac:spMk id="29" creationId="{71B871C6-5163-1C47-B8CF-71604883B093}"/>
          </ac:spMkLst>
        </pc:spChg>
      </pc:sldChg>
    </pc:docChg>
  </pc:docChgLst>
  <pc:docChgLst>
    <pc:chgData name="sthomas@ryeprimary.co.uk" userId="e23b8174-f099-4fd3-80aa-8b8009e61873" providerId="ADAL" clId="{6470EFBA-83BC-41A1-AE9E-310C9BC26690}"/>
    <pc:docChg chg="modSld">
      <pc:chgData name="sthomas@ryeprimary.co.uk" userId="e23b8174-f099-4fd3-80aa-8b8009e61873" providerId="ADAL" clId="{6470EFBA-83BC-41A1-AE9E-310C9BC26690}" dt="2020-10-10T21:05:24.187" v="1" actId="20577"/>
      <pc:docMkLst>
        <pc:docMk/>
      </pc:docMkLst>
      <pc:sldChg chg="modSp mod">
        <pc:chgData name="sthomas@ryeprimary.co.uk" userId="e23b8174-f099-4fd3-80aa-8b8009e61873" providerId="ADAL" clId="{6470EFBA-83BC-41A1-AE9E-310C9BC26690}" dt="2020-10-10T21:05:24.187" v="1" actId="20577"/>
        <pc:sldMkLst>
          <pc:docMk/>
          <pc:sldMk cId="2678629492" sldId="257"/>
        </pc:sldMkLst>
        <pc:spChg chg="mod">
          <ac:chgData name="sthomas@ryeprimary.co.uk" userId="e23b8174-f099-4fd3-80aa-8b8009e61873" providerId="ADAL" clId="{6470EFBA-83BC-41A1-AE9E-310C9BC26690}" dt="2020-10-10T21:05:24.187" v="1" actId="20577"/>
          <ac:spMkLst>
            <pc:docMk/>
            <pc:sldMk cId="2678629492" sldId="257"/>
            <ac:spMk id="3" creationId="{C02640F9-820F-8749-95B3-5DE7B1AA56BB}"/>
          </ac:spMkLst>
        </pc:spChg>
      </pc:sldChg>
    </pc:docChg>
  </pc:docChgLst>
  <pc:docChgLst>
    <pc:chgData name="Ben Neville" userId="S::bneville@ryeprimary.co.uk::640c8c98-081a-4273-8560-82cc0c388080" providerId="AD" clId="Web-{AF5A5514-F09A-762C-5448-F4E3CEB745A6}"/>
    <pc:docChg chg="modSld">
      <pc:chgData name="Ben Neville" userId="S::bneville@ryeprimary.co.uk::640c8c98-081a-4273-8560-82cc0c388080" providerId="AD" clId="Web-{AF5A5514-F09A-762C-5448-F4E3CEB745A6}" dt="2020-10-16T14:38:09.716" v="0" actId="1076"/>
      <pc:docMkLst>
        <pc:docMk/>
      </pc:docMkLst>
      <pc:sldChg chg="modSp">
        <pc:chgData name="Ben Neville" userId="S::bneville@ryeprimary.co.uk::640c8c98-081a-4273-8560-82cc0c388080" providerId="AD" clId="Web-{AF5A5514-F09A-762C-5448-F4E3CEB745A6}" dt="2020-10-16T14:38:09.716" v="0" actId="1076"/>
        <pc:sldMkLst>
          <pc:docMk/>
          <pc:sldMk cId="1124627382" sldId="259"/>
        </pc:sldMkLst>
        <pc:picChg chg="mod">
          <ac:chgData name="Ben Neville" userId="S::bneville@ryeprimary.co.uk::640c8c98-081a-4273-8560-82cc0c388080" providerId="AD" clId="Web-{AF5A5514-F09A-762C-5448-F4E3CEB745A6}" dt="2020-10-16T14:38:09.716" v="0" actId="1076"/>
          <ac:picMkLst>
            <pc:docMk/>
            <pc:sldMk cId="1124627382" sldId="259"/>
            <ac:picMk id="6" creationId="{2F2C5625-A8C1-9640-8F36-3266483E9C1B}"/>
          </ac:picMkLst>
        </pc:picChg>
      </pc:sldChg>
    </pc:docChg>
  </pc:docChgLst>
  <pc:docChgLst>
    <pc:chgData name="Ben Neville" userId="S::bneville@ryeprimary.co.uk::640c8c98-081a-4273-8560-82cc0c388080" providerId="AD" clId="Web-{5F1D0BEE-6560-DC08-9DAD-2B9F34CB8B99}"/>
    <pc:docChg chg="addSld delSld modSld">
      <pc:chgData name="Ben Neville" userId="S::bneville@ryeprimary.co.uk::640c8c98-081a-4273-8560-82cc0c388080" providerId="AD" clId="Web-{5F1D0BEE-6560-DC08-9DAD-2B9F34CB8B99}" dt="2020-11-06T16:30:08.734" v="540" actId="1076"/>
      <pc:docMkLst>
        <pc:docMk/>
      </pc:docMkLst>
      <pc:sldChg chg="del">
        <pc:chgData name="Ben Neville" userId="S::bneville@ryeprimary.co.uk::640c8c98-081a-4273-8560-82cc0c388080" providerId="AD" clId="Web-{5F1D0BEE-6560-DC08-9DAD-2B9F34CB8B99}" dt="2020-11-06T13:39:05.684" v="1"/>
        <pc:sldMkLst>
          <pc:docMk/>
          <pc:sldMk cId="425927671" sldId="256"/>
        </pc:sldMkLst>
      </pc:sldChg>
      <pc:sldChg chg="modSp">
        <pc:chgData name="Ben Neville" userId="S::bneville@ryeprimary.co.uk::640c8c98-081a-4273-8560-82cc0c388080" providerId="AD" clId="Web-{5F1D0BEE-6560-DC08-9DAD-2B9F34CB8B99}" dt="2020-11-06T15:40:22.992" v="334" actId="20577"/>
        <pc:sldMkLst>
          <pc:docMk/>
          <pc:sldMk cId="2678629492" sldId="257"/>
        </pc:sldMkLst>
        <pc:spChg chg="mod">
          <ac:chgData name="Ben Neville" userId="S::bneville@ryeprimary.co.uk::640c8c98-081a-4273-8560-82cc0c388080" providerId="AD" clId="Web-{5F1D0BEE-6560-DC08-9DAD-2B9F34CB8B99}" dt="2020-11-06T15:40:22.992" v="334" actId="20577"/>
          <ac:spMkLst>
            <pc:docMk/>
            <pc:sldMk cId="2678629492" sldId="257"/>
            <ac:spMk id="3" creationId="{C02640F9-820F-8749-95B3-5DE7B1AA56BB}"/>
          </ac:spMkLst>
        </pc:spChg>
      </pc:sldChg>
      <pc:sldChg chg="addSp delSp modSp">
        <pc:chgData name="Ben Neville" userId="S::bneville@ryeprimary.co.uk::640c8c98-081a-4273-8560-82cc0c388080" providerId="AD" clId="Web-{5F1D0BEE-6560-DC08-9DAD-2B9F34CB8B99}" dt="2020-11-06T16:30:08.734" v="540" actId="1076"/>
        <pc:sldMkLst>
          <pc:docMk/>
          <pc:sldMk cId="3082064979" sldId="258"/>
        </pc:sldMkLst>
        <pc:spChg chg="mod">
          <ac:chgData name="Ben Neville" userId="S::bneville@ryeprimary.co.uk::640c8c98-081a-4273-8560-82cc0c388080" providerId="AD" clId="Web-{5F1D0BEE-6560-DC08-9DAD-2B9F34CB8B99}" dt="2020-11-06T15:45:09.259" v="519" actId="20577"/>
          <ac:spMkLst>
            <pc:docMk/>
            <pc:sldMk cId="3082064979" sldId="258"/>
            <ac:spMk id="4" creationId="{2992FF86-2A05-884C-AD05-9019A9C05B3C}"/>
          </ac:spMkLst>
        </pc:spChg>
        <pc:spChg chg="mod">
          <ac:chgData name="Ben Neville" userId="S::bneville@ryeprimary.co.uk::640c8c98-081a-4273-8560-82cc0c388080" providerId="AD" clId="Web-{5F1D0BEE-6560-DC08-9DAD-2B9F34CB8B99}" dt="2020-11-06T16:30:08.734" v="540" actId="1076"/>
          <ac:spMkLst>
            <pc:docMk/>
            <pc:sldMk cId="3082064979" sldId="258"/>
            <ac:spMk id="7" creationId="{B95B0A15-DB97-4247-9CE2-D97038FDC528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5:30.307" v="530" actId="1076"/>
          <ac:spMkLst>
            <pc:docMk/>
            <pc:sldMk cId="3082064979" sldId="258"/>
            <ac:spMk id="8" creationId="{D0B66C6F-D625-3A49-ABF2-62E62F8E0A68}"/>
          </ac:spMkLst>
        </pc:spChg>
        <pc:spChg chg="mod">
          <ac:chgData name="Ben Neville" userId="S::bneville@ryeprimary.co.uk::640c8c98-081a-4273-8560-82cc0c388080" providerId="AD" clId="Web-{5F1D0BEE-6560-DC08-9DAD-2B9F34CB8B99}" dt="2020-11-06T16:29:59.202" v="537" actId="1076"/>
          <ac:spMkLst>
            <pc:docMk/>
            <pc:sldMk cId="3082064979" sldId="258"/>
            <ac:spMk id="9" creationId="{441C1439-9A4F-004A-BC35-3C62F01C3D0F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4:54.711" v="504" actId="20577"/>
          <ac:spMkLst>
            <pc:docMk/>
            <pc:sldMk cId="3082064979" sldId="258"/>
            <ac:spMk id="10" creationId="{2BBC5038-AC6F-E346-8FCB-1C05D785CF34}"/>
          </ac:spMkLst>
        </pc:spChg>
        <pc:spChg chg="mod">
          <ac:chgData name="Ben Neville" userId="S::bneville@ryeprimary.co.uk::640c8c98-081a-4273-8560-82cc0c388080" providerId="AD" clId="Web-{5F1D0BEE-6560-DC08-9DAD-2B9F34CB8B99}" dt="2020-11-06T16:29:54.764" v="535" actId="1076"/>
          <ac:spMkLst>
            <pc:docMk/>
            <pc:sldMk cId="3082064979" sldId="258"/>
            <ac:spMk id="11" creationId="{A87F73C6-F6A8-0A43-AD53-9BF7215FB69F}"/>
          </ac:spMkLst>
        </pc:spChg>
        <pc:spChg chg="mod">
          <ac:chgData name="Ben Neville" userId="S::bneville@ryeprimary.co.uk::640c8c98-081a-4273-8560-82cc0c388080" providerId="AD" clId="Web-{5F1D0BEE-6560-DC08-9DAD-2B9F34CB8B99}" dt="2020-11-06T16:30:03.968" v="539" actId="1076"/>
          <ac:spMkLst>
            <pc:docMk/>
            <pc:sldMk cId="3082064979" sldId="258"/>
            <ac:spMk id="12" creationId="{18121FD3-631B-FC40-A955-391B606D0DB8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5:23.635" v="527" actId="1076"/>
          <ac:spMkLst>
            <pc:docMk/>
            <pc:sldMk cId="3082064979" sldId="258"/>
            <ac:spMk id="13" creationId="{9B77A7CD-27F5-BE42-B931-E5F2C16C5CDA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0:57.666" v="359" actId="20577"/>
          <ac:spMkLst>
            <pc:docMk/>
            <pc:sldMk cId="3082064979" sldId="258"/>
            <ac:spMk id="14" creationId="{CD69E7D5-A9D2-9B44-8FB3-976ED098DFF3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1:10.807" v="375" actId="20577"/>
          <ac:spMkLst>
            <pc:docMk/>
            <pc:sldMk cId="3082064979" sldId="258"/>
            <ac:spMk id="15" creationId="{6ABAD2BD-792C-4B4D-B6DC-C3134AD69D03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2:27.234" v="435" actId="20577"/>
          <ac:spMkLst>
            <pc:docMk/>
            <pc:sldMk cId="3082064979" sldId="258"/>
            <ac:spMk id="16" creationId="{45A74C05-EC51-CB40-85EB-E623BB6DC940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5:42.745" v="534" actId="1076"/>
          <ac:spMkLst>
            <pc:docMk/>
            <pc:sldMk cId="3082064979" sldId="258"/>
            <ac:spMk id="17" creationId="{7C83EF6B-183B-1C4F-A411-3CA18221D0CD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5:25.822" v="528" actId="1076"/>
          <ac:spMkLst>
            <pc:docMk/>
            <pc:sldMk cId="3082064979" sldId="258"/>
            <ac:spMk id="18" creationId="{B307809D-588C-3546-8B86-B73102860230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2:13.280" v="424" actId="20577"/>
          <ac:spMkLst>
            <pc:docMk/>
            <pc:sldMk cId="3082064979" sldId="258"/>
            <ac:spMk id="19" creationId="{80CDE84D-7289-5544-8C95-AAA2EE610EDB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5:00.461" v="510" actId="20577"/>
          <ac:spMkLst>
            <pc:docMk/>
            <pc:sldMk cId="3082064979" sldId="258"/>
            <ac:spMk id="20" creationId="{29F3C883-2D2B-3945-B2C0-CC78392B8EFB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0:35.977" v="340" actId="20577"/>
          <ac:spMkLst>
            <pc:docMk/>
            <pc:sldMk cId="3082064979" sldId="258"/>
            <ac:spMk id="21" creationId="{4665994C-6D00-B14B-A99A-34036021BD43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5:13.712" v="520" actId="1076"/>
          <ac:spMkLst>
            <pc:docMk/>
            <pc:sldMk cId="3082064979" sldId="258"/>
            <ac:spMk id="22" creationId="{BF446275-B23E-6844-8244-89925C085FD7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1:31.902" v="397" actId="20577"/>
          <ac:spMkLst>
            <pc:docMk/>
            <pc:sldMk cId="3082064979" sldId="258"/>
            <ac:spMk id="23" creationId="{56029383-0CEF-DE49-BB1C-9ABC41A03A8D}"/>
          </ac:spMkLst>
        </pc:spChg>
        <pc:spChg chg="del mod">
          <ac:chgData name="Ben Neville" userId="S::bneville@ryeprimary.co.uk::640c8c98-081a-4273-8560-82cc0c388080" providerId="AD" clId="Web-{5F1D0BEE-6560-DC08-9DAD-2B9F34CB8B99}" dt="2020-11-06T15:41:27.277" v="392"/>
          <ac:spMkLst>
            <pc:docMk/>
            <pc:sldMk cId="3082064979" sldId="258"/>
            <ac:spMk id="24" creationId="{C025B01C-72CE-7D4A-82BB-8720B8FDB1C7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1:33.793" v="399" actId="20577"/>
          <ac:spMkLst>
            <pc:docMk/>
            <pc:sldMk cId="3082064979" sldId="258"/>
            <ac:spMk id="25" creationId="{278DFC2C-F8F9-9A4C-9E30-620980FD2D9C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2:00.638" v="419" actId="1076"/>
          <ac:spMkLst>
            <pc:docMk/>
            <pc:sldMk cId="3082064979" sldId="258"/>
            <ac:spMk id="26" creationId="{44B490B8-3001-A24A-8D70-CF372820288C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1:49.497" v="411" actId="20577"/>
          <ac:spMkLst>
            <pc:docMk/>
            <pc:sldMk cId="3082064979" sldId="258"/>
            <ac:spMk id="27" creationId="{6808B5A9-70A1-CB47-B949-278C7422F8E4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1:25.465" v="391" actId="20577"/>
          <ac:spMkLst>
            <pc:docMk/>
            <pc:sldMk cId="3082064979" sldId="258"/>
            <ac:spMk id="28" creationId="{72E26EB4-3A10-BB48-B5B6-151BFF2892CB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2:09.561" v="421" actId="20577"/>
          <ac:spMkLst>
            <pc:docMk/>
            <pc:sldMk cId="3082064979" sldId="258"/>
            <ac:spMk id="29" creationId="{71B871C6-5163-1C47-B8CF-71604883B093}"/>
          </ac:spMkLst>
        </pc:spChg>
        <pc:spChg chg="mod">
          <ac:chgData name="Ben Neville" userId="S::bneville@ryeprimary.co.uk::640c8c98-081a-4273-8560-82cc0c388080" providerId="AD" clId="Web-{5F1D0BEE-6560-DC08-9DAD-2B9F34CB8B99}" dt="2020-11-06T15:41:36.621" v="401" actId="20577"/>
          <ac:spMkLst>
            <pc:docMk/>
            <pc:sldMk cId="3082064979" sldId="258"/>
            <ac:spMk id="30" creationId="{43F71082-2E46-3B44-813F-2205939893F3}"/>
          </ac:spMkLst>
        </pc:spChg>
        <pc:spChg chg="add mod">
          <ac:chgData name="Ben Neville" userId="S::bneville@ryeprimary.co.uk::640c8c98-081a-4273-8560-82cc0c388080" providerId="AD" clId="Web-{5F1D0BEE-6560-DC08-9DAD-2B9F34CB8B99}" dt="2020-11-06T15:45:33.604" v="531" actId="1076"/>
          <ac:spMkLst>
            <pc:docMk/>
            <pc:sldMk cId="3082064979" sldId="258"/>
            <ac:spMk id="31" creationId="{411B3165-3C76-4D14-8DDD-70078C947E6C}"/>
          </ac:spMkLst>
        </pc:spChg>
        <pc:spChg chg="add mod">
          <ac:chgData name="Ben Neville" userId="S::bneville@ryeprimary.co.uk::640c8c98-081a-4273-8560-82cc0c388080" providerId="AD" clId="Web-{5F1D0BEE-6560-DC08-9DAD-2B9F34CB8B99}" dt="2020-11-06T15:45:40.386" v="533" actId="1076"/>
          <ac:spMkLst>
            <pc:docMk/>
            <pc:sldMk cId="3082064979" sldId="258"/>
            <ac:spMk id="32" creationId="{1A9C2801-611C-4096-B6C9-9FB97038AF5C}"/>
          </ac:spMkLst>
        </pc:spChg>
        <pc:spChg chg="add mod">
          <ac:chgData name="Ben Neville" userId="S::bneville@ryeprimary.co.uk::640c8c98-081a-4273-8560-82cc0c388080" providerId="AD" clId="Web-{5F1D0BEE-6560-DC08-9DAD-2B9F34CB8B99}" dt="2020-11-06T15:44:29.288" v="482" actId="20577"/>
          <ac:spMkLst>
            <pc:docMk/>
            <pc:sldMk cId="3082064979" sldId="258"/>
            <ac:spMk id="33" creationId="{98C951C7-EF30-470F-8F09-A89AF9428367}"/>
          </ac:spMkLst>
        </pc:spChg>
        <pc:spChg chg="add mod">
          <ac:chgData name="Ben Neville" userId="S::bneville@ryeprimary.co.uk::640c8c98-081a-4273-8560-82cc0c388080" providerId="AD" clId="Web-{5F1D0BEE-6560-DC08-9DAD-2B9F34CB8B99}" dt="2020-11-06T15:45:27.869" v="529" actId="1076"/>
          <ac:spMkLst>
            <pc:docMk/>
            <pc:sldMk cId="3082064979" sldId="258"/>
            <ac:spMk id="34" creationId="{A8E41967-21D3-422D-8DB1-0F63AABEFC03}"/>
          </ac:spMkLst>
        </pc:spChg>
        <pc:spChg chg="add mod">
          <ac:chgData name="Ben Neville" userId="S::bneville@ryeprimary.co.uk::640c8c98-081a-4273-8560-82cc0c388080" providerId="AD" clId="Web-{5F1D0BEE-6560-DC08-9DAD-2B9F34CB8B99}" dt="2020-11-06T15:45:18.009" v="523" actId="20577"/>
          <ac:spMkLst>
            <pc:docMk/>
            <pc:sldMk cId="3082064979" sldId="258"/>
            <ac:spMk id="35" creationId="{936EE782-D820-43E5-BF21-AA457AA892CF}"/>
          </ac:spMkLst>
        </pc:spChg>
        <pc:spChg chg="add mod">
          <ac:chgData name="Ben Neville" userId="S::bneville@ryeprimary.co.uk::640c8c98-081a-4273-8560-82cc0c388080" providerId="AD" clId="Web-{5F1D0BEE-6560-DC08-9DAD-2B9F34CB8B99}" dt="2020-11-06T15:44:52.383" v="503" actId="1076"/>
          <ac:spMkLst>
            <pc:docMk/>
            <pc:sldMk cId="3082064979" sldId="258"/>
            <ac:spMk id="36" creationId="{FFF400FD-CFD1-4E25-814B-5663B410C6F3}"/>
          </ac:spMkLst>
        </pc:spChg>
        <pc:spChg chg="add mod">
          <ac:chgData name="Ben Neville" userId="S::bneville@ryeprimary.co.uk::640c8c98-081a-4273-8560-82cc0c388080" providerId="AD" clId="Web-{5F1D0BEE-6560-DC08-9DAD-2B9F34CB8B99}" dt="2020-11-06T15:45:36.151" v="532" actId="1076"/>
          <ac:spMkLst>
            <pc:docMk/>
            <pc:sldMk cId="3082064979" sldId="258"/>
            <ac:spMk id="37" creationId="{721BBBA9-352D-4EA5-AFC0-DD3D9B2A07CF}"/>
          </ac:spMkLst>
        </pc:spChg>
        <pc:spChg chg="add mod">
          <ac:chgData name="Ben Neville" userId="S::bneville@ryeprimary.co.uk::640c8c98-081a-4273-8560-82cc0c388080" providerId="AD" clId="Web-{5F1D0BEE-6560-DC08-9DAD-2B9F34CB8B99}" dt="2020-11-06T15:44:45.085" v="498" actId="20577"/>
          <ac:spMkLst>
            <pc:docMk/>
            <pc:sldMk cId="3082064979" sldId="258"/>
            <ac:spMk id="38" creationId="{BC10F2A4-8B70-4204-81A9-45E9169A17D7}"/>
          </ac:spMkLst>
        </pc:spChg>
        <pc:spChg chg="add mod">
          <ac:chgData name="Ben Neville" userId="S::bneville@ryeprimary.co.uk::640c8c98-081a-4273-8560-82cc0c388080" providerId="AD" clId="Web-{5F1D0BEE-6560-DC08-9DAD-2B9F34CB8B99}" dt="2020-11-06T16:29:56.968" v="536" actId="1076"/>
          <ac:spMkLst>
            <pc:docMk/>
            <pc:sldMk cId="3082064979" sldId="258"/>
            <ac:spMk id="39" creationId="{F23B1534-2FA0-4BA6-A29E-0E3B265DEAB5}"/>
          </ac:spMkLst>
        </pc:spChg>
        <pc:spChg chg="add mod">
          <ac:chgData name="Ben Neville" userId="S::bneville@ryeprimary.co.uk::640c8c98-081a-4273-8560-82cc0c388080" providerId="AD" clId="Web-{5F1D0BEE-6560-DC08-9DAD-2B9F34CB8B99}" dt="2020-11-06T15:44:35.710" v="488" actId="20577"/>
          <ac:spMkLst>
            <pc:docMk/>
            <pc:sldMk cId="3082064979" sldId="258"/>
            <ac:spMk id="40" creationId="{91548549-C729-4DB1-B63E-1E85B4A85F1F}"/>
          </ac:spMkLst>
        </pc:spChg>
        <pc:spChg chg="add mod">
          <ac:chgData name="Ben Neville" userId="S::bneville@ryeprimary.co.uk::640c8c98-081a-4273-8560-82cc0c388080" providerId="AD" clId="Web-{5F1D0BEE-6560-DC08-9DAD-2B9F34CB8B99}" dt="2020-11-06T16:30:01.780" v="538" actId="1076"/>
          <ac:spMkLst>
            <pc:docMk/>
            <pc:sldMk cId="3082064979" sldId="258"/>
            <ac:spMk id="41" creationId="{518E5104-63FE-4E44-BBBA-5B95CBD0FC60}"/>
          </ac:spMkLst>
        </pc:spChg>
      </pc:sldChg>
      <pc:sldChg chg="del">
        <pc:chgData name="Ben Neville" userId="S::bneville@ryeprimary.co.uk::640c8c98-081a-4273-8560-82cc0c388080" providerId="AD" clId="Web-{5F1D0BEE-6560-DC08-9DAD-2B9F34CB8B99}" dt="2020-11-06T13:39:01.043" v="0"/>
        <pc:sldMkLst>
          <pc:docMk/>
          <pc:sldMk cId="1124627382" sldId="259"/>
        </pc:sldMkLst>
      </pc:sldChg>
      <pc:sldChg chg="delSp modSp">
        <pc:chgData name="Ben Neville" userId="S::bneville@ryeprimary.co.uk::640c8c98-081a-4273-8560-82cc0c388080" providerId="AD" clId="Web-{5F1D0BEE-6560-DC08-9DAD-2B9F34CB8B99}" dt="2020-11-06T15:34:39.378" v="161" actId="20577"/>
        <pc:sldMkLst>
          <pc:docMk/>
          <pc:sldMk cId="2810595807" sldId="260"/>
        </pc:sldMkLst>
        <pc:spChg chg="mod">
          <ac:chgData name="Ben Neville" userId="S::bneville@ryeprimary.co.uk::640c8c98-081a-4273-8560-82cc0c388080" providerId="AD" clId="Web-{5F1D0BEE-6560-DC08-9DAD-2B9F34CB8B99}" dt="2020-11-06T15:34:39.378" v="161" actId="20577"/>
          <ac:spMkLst>
            <pc:docMk/>
            <pc:sldMk cId="2810595807" sldId="260"/>
            <ac:spMk id="2" creationId="{CDF97ED3-D712-4B6A-BDBA-B7AE7F32433C}"/>
          </ac:spMkLst>
        </pc:spChg>
        <pc:spChg chg="del">
          <ac:chgData name="Ben Neville" userId="S::bneville@ryeprimary.co.uk::640c8c98-081a-4273-8560-82cc0c388080" providerId="AD" clId="Web-{5F1D0BEE-6560-DC08-9DAD-2B9F34CB8B99}" dt="2020-11-06T15:04:19.623" v="6"/>
          <ac:spMkLst>
            <pc:docMk/>
            <pc:sldMk cId="2810595807" sldId="260"/>
            <ac:spMk id="3" creationId="{D71AB2D7-EBC2-48E5-A190-525975EC9150}"/>
          </ac:spMkLst>
        </pc:spChg>
      </pc:sldChg>
      <pc:sldChg chg="modSp add replId">
        <pc:chgData name="Ben Neville" userId="S::bneville@ryeprimary.co.uk::640c8c98-081a-4273-8560-82cc0c388080" providerId="AD" clId="Web-{5F1D0BEE-6560-DC08-9DAD-2B9F34CB8B99}" dt="2020-11-06T15:05:59.347" v="68" actId="20577"/>
        <pc:sldMkLst>
          <pc:docMk/>
          <pc:sldMk cId="3906306471" sldId="261"/>
        </pc:sldMkLst>
        <pc:spChg chg="mod">
          <ac:chgData name="Ben Neville" userId="S::bneville@ryeprimary.co.uk::640c8c98-081a-4273-8560-82cc0c388080" providerId="AD" clId="Web-{5F1D0BEE-6560-DC08-9DAD-2B9F34CB8B99}" dt="2020-11-06T15:05:59.347" v="68" actId="20577"/>
          <ac:spMkLst>
            <pc:docMk/>
            <pc:sldMk cId="3906306471" sldId="261"/>
            <ac:spMk id="3" creationId="{D71AB2D7-EBC2-48E5-A190-525975EC9150}"/>
          </ac:spMkLst>
        </pc:spChg>
      </pc:sldChg>
    </pc:docChg>
  </pc:docChgLst>
  <pc:docChgLst>
    <pc:chgData name="Ben Neville" userId="S::bneville@ryeprimary.co.uk::640c8c98-081a-4273-8560-82cc0c388080" providerId="AD" clId="Web-{A42568D2-9A2B-4E05-8F9F-ECEBF358436B}"/>
    <pc:docChg chg="modSld">
      <pc:chgData name="Ben Neville" userId="S::bneville@ryeprimary.co.uk::640c8c98-081a-4273-8560-82cc0c388080" providerId="AD" clId="Web-{A42568D2-9A2B-4E05-8F9F-ECEBF358436B}" dt="2020-11-08T16:06:10.415" v="134" actId="14100"/>
      <pc:docMkLst>
        <pc:docMk/>
      </pc:docMkLst>
      <pc:sldChg chg="addSp modSp">
        <pc:chgData name="Ben Neville" userId="S::bneville@ryeprimary.co.uk::640c8c98-081a-4273-8560-82cc0c388080" providerId="AD" clId="Web-{A42568D2-9A2B-4E05-8F9F-ECEBF358436B}" dt="2020-11-08T16:06:10.415" v="134" actId="14100"/>
        <pc:sldMkLst>
          <pc:docMk/>
          <pc:sldMk cId="2810595807" sldId="260"/>
        </pc:sldMkLst>
        <pc:spChg chg="mod">
          <ac:chgData name="Ben Neville" userId="S::bneville@ryeprimary.co.uk::640c8c98-081a-4273-8560-82cc0c388080" providerId="AD" clId="Web-{A42568D2-9A2B-4E05-8F9F-ECEBF358436B}" dt="2020-11-08T16:03:44.985" v="4" actId="20577"/>
          <ac:spMkLst>
            <pc:docMk/>
            <pc:sldMk cId="2810595807" sldId="260"/>
            <ac:spMk id="2" creationId="{CDF97ED3-D712-4B6A-BDBA-B7AE7F32433C}"/>
          </ac:spMkLst>
        </pc:spChg>
        <pc:spChg chg="add mod">
          <ac:chgData name="Ben Neville" userId="S::bneville@ryeprimary.co.uk::640c8c98-081a-4273-8560-82cc0c388080" providerId="AD" clId="Web-{A42568D2-9A2B-4E05-8F9F-ECEBF358436B}" dt="2020-11-08T16:04:28.144" v="74" actId="14100"/>
          <ac:spMkLst>
            <pc:docMk/>
            <pc:sldMk cId="2810595807" sldId="260"/>
            <ac:spMk id="3" creationId="{F0B9A687-AB16-46C0-85FA-63EDB051809A}"/>
          </ac:spMkLst>
        </pc:spChg>
        <pc:spChg chg="add mod">
          <ac:chgData name="Ben Neville" userId="S::bneville@ryeprimary.co.uk::640c8c98-081a-4273-8560-82cc0c388080" providerId="AD" clId="Web-{A42568D2-9A2B-4E05-8F9F-ECEBF358436B}" dt="2020-11-08T16:05:48.430" v="114" actId="20577"/>
          <ac:spMkLst>
            <pc:docMk/>
            <pc:sldMk cId="2810595807" sldId="260"/>
            <ac:spMk id="4" creationId="{3D4A02E5-4B29-455D-A57A-17B082B81FCD}"/>
          </ac:spMkLst>
        </pc:spChg>
        <pc:spChg chg="add mod">
          <ac:chgData name="Ben Neville" userId="S::bneville@ryeprimary.co.uk::640c8c98-081a-4273-8560-82cc0c388080" providerId="AD" clId="Web-{A42568D2-9A2B-4E05-8F9F-ECEBF358436B}" dt="2020-11-08T16:06:10.415" v="134" actId="14100"/>
          <ac:spMkLst>
            <pc:docMk/>
            <pc:sldMk cId="2810595807" sldId="260"/>
            <ac:spMk id="5" creationId="{17952358-EEF1-4576-8B0D-BD1F889D96E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025A96-7222-B148-8881-6032E1431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6EB1DED-5C70-D648-9152-7A3419EA0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9CEF99-1EF3-0342-B129-E1786FFD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499-3DD4-D94C-ABE9-333A4011BD7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686351-2C2F-0742-A54F-07427B0C5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A2453C-E5F0-CD44-B261-1A05BE53A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3DD-824B-494A-B511-4639B01B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8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2340F4-DEFC-DC4B-AB83-427062CE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599448D-A54D-C54A-9ACC-18175ED91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7C0894-7138-E44C-9155-C30E52533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499-3DD4-D94C-ABE9-333A4011BD7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1A15B3-69A2-C442-8D0E-CF53B94A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D689DC-9AD3-964B-97D9-32D5E2268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3DD-824B-494A-B511-4639B01B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0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42F84C5-2871-A44D-AB5D-CAE54CBEE9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84405C3-FF49-9244-8CB2-46490BA0D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059C58-380A-C849-AE49-5CE28D509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499-3DD4-D94C-ABE9-333A4011BD7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8E3379-AD5C-6841-9A0E-69DAB56C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B57CA1-E3F6-D24A-80B2-02EA5856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3DD-824B-494A-B511-4639B01B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1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C5DD0F-CB69-8841-9F1C-E64DD0B5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C05986-9BB3-B74E-B49D-1DCB65E86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E3669B-EED7-FE4F-B8A8-CAD960496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499-3DD4-D94C-ABE9-333A4011BD7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B16ECB-25CD-F145-9528-2BF78B67B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1D27D3-037A-9D47-82DF-589372268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3DD-824B-494A-B511-4639B01B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9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A52B6F-B4F1-AB4F-B892-0599C1AF4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6CD13A-28A1-E249-8777-1EBFB9D0D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791AAE-E61C-E34D-8B3C-D6EE455F8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499-3DD4-D94C-ABE9-333A4011BD7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4EE34A-84B4-A54B-BF33-E2FC309E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DD5C3A-605A-234B-A645-E8B59689C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3DD-824B-494A-B511-4639B01B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5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B9FC57-02DD-C04C-8A4F-93E783151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B075F4-C45A-BE41-A289-B7AF37EC7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BE4F4BE-28DF-EF48-8681-27FC5356F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B3761B-1E3A-004F-A256-EBC0866DE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499-3DD4-D94C-ABE9-333A4011BD7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ED1249-5E67-8F4B-88BF-FB32DF8C0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E14EC98-686C-4E46-9B1F-A86FD480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3DD-824B-494A-B511-4639B01B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7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FD84B5-9CE1-F547-AFAC-C56530713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066E30-A058-B54D-8F5C-F77DC9A69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88057E-BF9E-D34A-9008-67A8F2300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F057122-AD21-FB46-BB33-F1664E6CFA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43B3A16-57DB-1A47-8782-E7E7A19CB2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A1B85A-218F-DE47-BE73-387F58469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499-3DD4-D94C-ABE9-333A4011BD7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3C020F4-DE9E-6F46-AD34-6C3E919B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E1F0777-2EF3-C847-B011-BEFEDC266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3DD-824B-494A-B511-4639B01B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3E4A22-D92F-0840-85D9-8D196EEEC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3019ED3-B97B-7943-8450-190BB6FB6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499-3DD4-D94C-ABE9-333A4011BD7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AD667B3-8404-114B-B5C2-DC0A62F2D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D5549AD-B60C-384F-8E4E-5FE84AC31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3DD-824B-494A-B511-4639B01B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9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C94C555-AFBC-BB41-B343-92A7A753A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499-3DD4-D94C-ABE9-333A4011BD7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472650F-AC65-464E-BBAC-C89E885A7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5A66253-CB53-CD43-B896-CDDF9A380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3DD-824B-494A-B511-4639B01B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1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D63605-1856-E042-A89C-526A16E4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283C91-1131-CD45-8483-EE1648A1E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A4298B2-8037-0B41-B128-24AA01F3C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7926B6E-42D6-5B43-8E02-923900419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499-3DD4-D94C-ABE9-333A4011BD7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2A5169-3E95-1647-9DB1-260F838FF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E3318C-5F78-F543-ABE4-8B188139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3DD-824B-494A-B511-4639B01B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2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82E381-C808-D74B-BFCF-60C3F8E53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15595C7-D776-2B49-A26B-F14514C20F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6AD7522-8EE6-AA4A-A38E-BC7A715B9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248442-EA4A-2E47-8A19-BDBE5518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499-3DD4-D94C-ABE9-333A4011BD7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456C72-D480-264D-8C2D-CDB58977C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7E1FC5-0786-3347-8548-3BA30E407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3DD-824B-494A-B511-4639B01B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8AA457B-A2A5-844A-966E-57344905D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E516CA-70C6-4E44-9366-8BAAF741E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9F02E5-2B06-3B45-84D4-951126CA9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BF499-3DD4-D94C-ABE9-333A4011BD7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BA2E5B-0493-514E-9D06-9C484210F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58B053-E56F-A44B-BCA2-B488FA5432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E23DD-824B-494A-B511-4639B01B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9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IdXklSQPA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F97ED3-D712-4B6A-BDBA-B7AE7F324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925" y="298136"/>
            <a:ext cx="10515600" cy="2757453"/>
          </a:xfrm>
        </p:spPr>
        <p:txBody>
          <a:bodyPr>
            <a:normAutofit/>
          </a:bodyPr>
          <a:lstStyle/>
          <a:p>
            <a:r>
              <a:rPr lang="en-US" sz="3200" dirty="0">
                <a:ea typeface="+mj-lt"/>
                <a:cs typeface="+mj-lt"/>
              </a:rPr>
              <a:t>LI Year 5 To demonstrate understanding of multiplication. </a:t>
            </a:r>
          </a:p>
          <a:p>
            <a:r>
              <a:rPr lang="en-US" sz="3200" dirty="0">
                <a:ea typeface="+mj-lt"/>
                <a:cs typeface="+mj-lt"/>
              </a:rPr>
              <a:t>LI Year 6 To demonstrate understanding of multiplication with numbers with different amounts of digits. </a:t>
            </a:r>
          </a:p>
          <a:p>
            <a:endParaRPr lang="en-US" dirty="0">
              <a:cs typeface="Calibri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0B9A687-AB16-46C0-85FA-63EDB051809A}"/>
              </a:ext>
            </a:extLst>
          </p:cNvPr>
          <p:cNvSpPr txBox="1"/>
          <p:nvPr/>
        </p:nvSpPr>
        <p:spPr>
          <a:xfrm>
            <a:off x="858371" y="2359959"/>
            <a:ext cx="881678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/>
              <a:t>In focus</a:t>
            </a:r>
            <a:endParaRPr lang="en-GB" sz="2400" dirty="0">
              <a:cs typeface="Calibri"/>
            </a:endParaRPr>
          </a:p>
          <a:p>
            <a:r>
              <a:rPr lang="en-GB" sz="2400" dirty="0">
                <a:cs typeface="Calibri"/>
              </a:rPr>
              <a:t>Multiply each of these numbers by 10, 100 &amp; 1,000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4A02E5-4B29-455D-A57A-17B082B81FCD}"/>
              </a:ext>
            </a:extLst>
          </p:cNvPr>
          <p:cNvSpPr txBox="1"/>
          <p:nvPr/>
        </p:nvSpPr>
        <p:spPr>
          <a:xfrm>
            <a:off x="2043393" y="3365687"/>
            <a:ext cx="871817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/>
              <a:t>32</a:t>
            </a:r>
            <a:endParaRPr lang="en-US" sz="2400" dirty="0">
              <a:cs typeface="Calibri" panose="020F0502020204030204"/>
            </a:endParaRPr>
          </a:p>
          <a:p>
            <a:endParaRPr lang="en-GB" sz="2400" dirty="0">
              <a:cs typeface="Calibri"/>
            </a:endParaRPr>
          </a:p>
          <a:p>
            <a:r>
              <a:rPr lang="en-GB" sz="2400" dirty="0">
                <a:cs typeface="Calibri"/>
              </a:rPr>
              <a:t>64</a:t>
            </a:r>
          </a:p>
          <a:p>
            <a:endParaRPr lang="en-GB" sz="2400" dirty="0">
              <a:cs typeface="Calibri"/>
            </a:endParaRPr>
          </a:p>
          <a:p>
            <a:r>
              <a:rPr lang="en-GB" sz="2400" dirty="0">
                <a:cs typeface="Calibri"/>
              </a:rPr>
              <a:t>142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952358-EEF1-4576-8B0D-BD1F889D96E4}"/>
              </a:ext>
            </a:extLst>
          </p:cNvPr>
          <p:cNvSpPr txBox="1"/>
          <p:nvPr/>
        </p:nvSpPr>
        <p:spPr>
          <a:xfrm>
            <a:off x="6436098" y="3365687"/>
            <a:ext cx="1409699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/>
              <a:t>23</a:t>
            </a:r>
            <a:endParaRPr lang="en-GB" sz="2400" dirty="0">
              <a:cs typeface="Calibri"/>
            </a:endParaRPr>
          </a:p>
          <a:p>
            <a:endParaRPr lang="en-GB" sz="2400" dirty="0">
              <a:cs typeface="Calibri"/>
            </a:endParaRPr>
          </a:p>
          <a:p>
            <a:r>
              <a:rPr lang="en-GB" sz="2400" dirty="0">
                <a:cs typeface="Calibri"/>
              </a:rPr>
              <a:t>70</a:t>
            </a:r>
          </a:p>
          <a:p>
            <a:endParaRPr lang="en-GB" sz="2400" dirty="0">
              <a:cs typeface="Calibri"/>
            </a:endParaRPr>
          </a:p>
          <a:p>
            <a:r>
              <a:rPr lang="en-GB" sz="2400" dirty="0">
                <a:cs typeface="Calibri"/>
              </a:rPr>
              <a:t>5,437</a:t>
            </a:r>
          </a:p>
        </p:txBody>
      </p:sp>
    </p:spTree>
    <p:extLst>
      <p:ext uri="{BB962C8B-B14F-4D97-AF65-F5344CB8AC3E}">
        <p14:creationId xmlns:p14="http://schemas.microsoft.com/office/powerpoint/2010/main" val="281059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F97ED3-D712-4B6A-BDBA-B7AE7F324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1AB2D7-EBC2-48E5-A190-525975EC9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Click </a:t>
            </a:r>
            <a:r>
              <a:rPr lang="en-US" dirty="0">
                <a:cs typeface="Calibri"/>
                <a:hlinkClick r:id="rId2"/>
              </a:rPr>
              <a:t>here</a:t>
            </a:r>
            <a:r>
              <a:rPr lang="en-US">
                <a:cs typeface="Calibri"/>
              </a:rPr>
              <a:t> to watch a video explaining column </a:t>
            </a:r>
            <a:r>
              <a:rPr lang="en-US">
                <a:ea typeface="+mn-lt"/>
                <a:cs typeface="+mn-lt"/>
              </a:rPr>
              <a:t>multiplication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0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2640F9-820F-8749-95B3-5DE7B1AA5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552" y="275461"/>
            <a:ext cx="10515600" cy="58487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You will need to choose a pair of numbers from the circles on the next slide to demonstrate how well you can complete </a:t>
            </a:r>
            <a:r>
              <a:rPr lang="en-US" sz="2400">
                <a:ea typeface="+mn-lt"/>
                <a:cs typeface="+mn-lt"/>
              </a:rPr>
              <a:t>multiplication </a:t>
            </a:r>
            <a:r>
              <a:rPr lang="en-US" sz="2400"/>
              <a:t>sums. </a:t>
            </a:r>
            <a:endParaRPr lang="en-US" sz="2400" dirty="0">
              <a:cs typeface="Calibri"/>
            </a:endParaRPr>
          </a:p>
          <a:p>
            <a:r>
              <a:rPr lang="en-US" sz="2400"/>
              <a:t>You can choose from the selection of manipulatives, if you use them </a:t>
            </a:r>
            <a:r>
              <a:rPr lang="en-US" sz="2400" dirty="0"/>
              <a:t>write down what you have used for each sum. </a:t>
            </a:r>
            <a:endParaRPr lang="en-US" sz="2400">
              <a:cs typeface="Calibri"/>
            </a:endParaRPr>
          </a:p>
          <a:p>
            <a:r>
              <a:rPr lang="en-US" sz="2400"/>
              <a:t>By the end of the lesson you must have completed a selection of multiplication sums and checked them with a calculator. </a:t>
            </a:r>
            <a:endParaRPr lang="en-US" sz="2400" dirty="0">
              <a:cs typeface="Calibri"/>
            </a:endParaRPr>
          </a:p>
          <a:p>
            <a:r>
              <a:rPr lang="en-US" sz="2400">
                <a:cs typeface="Calibri"/>
              </a:rPr>
              <a:t>Work through these in order of difficulty:</a:t>
            </a:r>
          </a:p>
          <a:p>
            <a:pPr marL="0" indent="0">
              <a:buNone/>
            </a:pPr>
            <a:r>
              <a:rPr lang="en-US" sz="2400" dirty="0">
                <a:cs typeface="Calibri"/>
              </a:rPr>
              <a:t>3</a:t>
            </a:r>
            <a:r>
              <a:rPr lang="en-US" sz="2400">
                <a:ea typeface="+mn-lt"/>
                <a:cs typeface="+mn-lt"/>
              </a:rPr>
              <a:t>-digits by 1-digit</a:t>
            </a:r>
          </a:p>
          <a:p>
            <a:pPr marL="0" indent="0">
              <a:buNone/>
            </a:pPr>
            <a:r>
              <a:rPr lang="en-US" sz="2400">
                <a:cs typeface="Calibri"/>
              </a:rPr>
              <a:t>4-digits by 1-digit</a:t>
            </a:r>
          </a:p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2-digits by 2-digits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3</a:t>
            </a:r>
            <a:r>
              <a:rPr lang="en-US" sz="2400">
                <a:cs typeface="Calibri"/>
              </a:rPr>
              <a:t>-digits by 2-digit</a:t>
            </a: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4-digits by 2-digit</a:t>
            </a:r>
            <a:endParaRPr lang="en-US"/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862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2992FF86-2A05-884C-AD05-9019A9C05B3C}"/>
              </a:ext>
            </a:extLst>
          </p:cNvPr>
          <p:cNvSpPr/>
          <p:nvPr/>
        </p:nvSpPr>
        <p:spPr>
          <a:xfrm>
            <a:off x="0" y="121024"/>
            <a:ext cx="4518212" cy="4182035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93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C8D4C796-6E78-1D4E-AC26-29C70B2FC08A}"/>
              </a:ext>
            </a:extLst>
          </p:cNvPr>
          <p:cNvSpPr/>
          <p:nvPr/>
        </p:nvSpPr>
        <p:spPr>
          <a:xfrm>
            <a:off x="3671047" y="2519082"/>
            <a:ext cx="5150224" cy="433891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CC811757-F85C-BA46-ADB3-C685817D158A}"/>
              </a:ext>
            </a:extLst>
          </p:cNvPr>
          <p:cNvSpPr/>
          <p:nvPr/>
        </p:nvSpPr>
        <p:spPr>
          <a:xfrm>
            <a:off x="7853082" y="0"/>
            <a:ext cx="4338918" cy="4182035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5B0A15-DB97-4247-9CE2-D97038FDC528}"/>
              </a:ext>
            </a:extLst>
          </p:cNvPr>
          <p:cNvSpPr/>
          <p:nvPr/>
        </p:nvSpPr>
        <p:spPr>
          <a:xfrm>
            <a:off x="8880434" y="1476624"/>
            <a:ext cx="550151" cy="523220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800"/>
              <a:t>32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0B66C6F-D625-3A49-ABF2-62E62F8E0A68}"/>
              </a:ext>
            </a:extLst>
          </p:cNvPr>
          <p:cNvSpPr/>
          <p:nvPr/>
        </p:nvSpPr>
        <p:spPr>
          <a:xfrm>
            <a:off x="6249126" y="3898285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32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41C1439-9A4F-004A-BC35-3C62F01C3D0F}"/>
              </a:ext>
            </a:extLst>
          </p:cNvPr>
          <p:cNvSpPr/>
          <p:nvPr/>
        </p:nvSpPr>
        <p:spPr>
          <a:xfrm>
            <a:off x="-177353" y="2126020"/>
            <a:ext cx="1586753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79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BBC5038-AC6F-E346-8FCB-1C05D785CF34}"/>
              </a:ext>
            </a:extLst>
          </p:cNvPr>
          <p:cNvSpPr/>
          <p:nvPr/>
        </p:nvSpPr>
        <p:spPr>
          <a:xfrm>
            <a:off x="329880" y="827476"/>
            <a:ext cx="1539068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68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87F73C6-F6A8-0A43-AD53-9BF7215FB69F}"/>
              </a:ext>
            </a:extLst>
          </p:cNvPr>
          <p:cNvSpPr/>
          <p:nvPr/>
        </p:nvSpPr>
        <p:spPr>
          <a:xfrm>
            <a:off x="2882145" y="1189310"/>
            <a:ext cx="1546825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67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8121FD3-631B-FC40-A955-391B606D0DB8}"/>
              </a:ext>
            </a:extLst>
          </p:cNvPr>
          <p:cNvSpPr/>
          <p:nvPr/>
        </p:nvSpPr>
        <p:spPr>
          <a:xfrm>
            <a:off x="1634808" y="3544612"/>
            <a:ext cx="1539895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87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B77A7CD-27F5-BE42-B931-E5F2C16C5CDA}"/>
              </a:ext>
            </a:extLst>
          </p:cNvPr>
          <p:cNvSpPr/>
          <p:nvPr/>
        </p:nvSpPr>
        <p:spPr>
          <a:xfrm>
            <a:off x="3855543" y="4727255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D69E7D5-A9D2-9B44-8FB3-976ED098DFF3}"/>
              </a:ext>
            </a:extLst>
          </p:cNvPr>
          <p:cNvSpPr/>
          <p:nvPr/>
        </p:nvSpPr>
        <p:spPr>
          <a:xfrm>
            <a:off x="4713813" y="3047103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62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ABAD2BD-792C-4B4D-B6DC-C3134AD69D03}"/>
              </a:ext>
            </a:extLst>
          </p:cNvPr>
          <p:cNvSpPr/>
          <p:nvPr/>
        </p:nvSpPr>
        <p:spPr>
          <a:xfrm>
            <a:off x="7060531" y="5417882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49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5A74C05-EC51-CB40-85EB-E623BB6DC940}"/>
              </a:ext>
            </a:extLst>
          </p:cNvPr>
          <p:cNvSpPr/>
          <p:nvPr/>
        </p:nvSpPr>
        <p:spPr>
          <a:xfrm>
            <a:off x="6602712" y="3256421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66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C83EF6B-183B-1C4F-A411-3CA18221D0CD}"/>
              </a:ext>
            </a:extLst>
          </p:cNvPr>
          <p:cNvSpPr/>
          <p:nvPr/>
        </p:nvSpPr>
        <p:spPr>
          <a:xfrm>
            <a:off x="5444544" y="5296256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64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307809D-588C-3546-8B86-B73102860230}"/>
              </a:ext>
            </a:extLst>
          </p:cNvPr>
          <p:cNvSpPr/>
          <p:nvPr/>
        </p:nvSpPr>
        <p:spPr>
          <a:xfrm>
            <a:off x="7406089" y="4128670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28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0CDE84D-7289-5544-8C95-AAA2EE610EDB}"/>
              </a:ext>
            </a:extLst>
          </p:cNvPr>
          <p:cNvSpPr/>
          <p:nvPr/>
        </p:nvSpPr>
        <p:spPr>
          <a:xfrm>
            <a:off x="5689345" y="4770147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95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29F3C883-2D2B-3945-B2C0-CC78392B8EFB}"/>
              </a:ext>
            </a:extLst>
          </p:cNvPr>
          <p:cNvSpPr/>
          <p:nvPr/>
        </p:nvSpPr>
        <p:spPr>
          <a:xfrm>
            <a:off x="652801" y="3184655"/>
            <a:ext cx="1539895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94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665994C-6D00-B14B-A99A-34036021BD43}"/>
              </a:ext>
            </a:extLst>
          </p:cNvPr>
          <p:cNvSpPr/>
          <p:nvPr/>
        </p:nvSpPr>
        <p:spPr>
          <a:xfrm>
            <a:off x="1761243" y="345839"/>
            <a:ext cx="1539895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99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BF446275-B23E-6844-8244-89925C085FD7}"/>
              </a:ext>
            </a:extLst>
          </p:cNvPr>
          <p:cNvSpPr/>
          <p:nvPr/>
        </p:nvSpPr>
        <p:spPr>
          <a:xfrm>
            <a:off x="2277059" y="2366824"/>
            <a:ext cx="1539895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58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6029383-0CEF-DE49-BB1C-9ABC41A03A8D}"/>
              </a:ext>
            </a:extLst>
          </p:cNvPr>
          <p:cNvSpPr/>
          <p:nvPr/>
        </p:nvSpPr>
        <p:spPr>
          <a:xfrm>
            <a:off x="8640531" y="2371028"/>
            <a:ext cx="550151" cy="523220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800"/>
              <a:t>34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278DFC2C-F8F9-9A4C-9E30-620980FD2D9C}"/>
              </a:ext>
            </a:extLst>
          </p:cNvPr>
          <p:cNvSpPr/>
          <p:nvPr/>
        </p:nvSpPr>
        <p:spPr>
          <a:xfrm>
            <a:off x="9408326" y="3085313"/>
            <a:ext cx="550151" cy="523220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800"/>
              <a:t>63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44B490B8-3001-A24A-8D70-CF372820288C}"/>
              </a:ext>
            </a:extLst>
          </p:cNvPr>
          <p:cNvSpPr/>
          <p:nvPr/>
        </p:nvSpPr>
        <p:spPr>
          <a:xfrm>
            <a:off x="9189148" y="603134"/>
            <a:ext cx="550152" cy="523220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800">
                <a:cs typeface="Calibri"/>
              </a:rPr>
              <a:t>43</a:t>
            </a:r>
            <a:endParaRPr lang="en-US" sz="2800" dirty="0">
              <a:cs typeface="Calibri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808B5A9-70A1-CB47-B949-278C7422F8E4}"/>
              </a:ext>
            </a:extLst>
          </p:cNvPr>
          <p:cNvSpPr/>
          <p:nvPr/>
        </p:nvSpPr>
        <p:spPr>
          <a:xfrm>
            <a:off x="11120622" y="1867978"/>
            <a:ext cx="550151" cy="523220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800"/>
              <a:t>54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72E26EB4-3A10-BB48-B5B6-151BFF2892CB}"/>
              </a:ext>
            </a:extLst>
          </p:cNvPr>
          <p:cNvSpPr/>
          <p:nvPr/>
        </p:nvSpPr>
        <p:spPr>
          <a:xfrm>
            <a:off x="10683174" y="1086194"/>
            <a:ext cx="550151" cy="523220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800"/>
              <a:t>35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71B871C6-5163-1C47-B8CF-71604883B093}"/>
              </a:ext>
            </a:extLst>
          </p:cNvPr>
          <p:cNvSpPr/>
          <p:nvPr/>
        </p:nvSpPr>
        <p:spPr>
          <a:xfrm>
            <a:off x="10576731" y="2763396"/>
            <a:ext cx="550151" cy="523220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800"/>
              <a:t>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43F71082-2E46-3B44-813F-2205939893F3}"/>
              </a:ext>
            </a:extLst>
          </p:cNvPr>
          <p:cNvSpPr/>
          <p:nvPr/>
        </p:nvSpPr>
        <p:spPr>
          <a:xfrm>
            <a:off x="9963931" y="2035021"/>
            <a:ext cx="550151" cy="523220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800"/>
              <a:t>23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411B3165-3C76-4D14-8DDD-70078C947E6C}"/>
              </a:ext>
            </a:extLst>
          </p:cNvPr>
          <p:cNvSpPr/>
          <p:nvPr/>
        </p:nvSpPr>
        <p:spPr>
          <a:xfrm>
            <a:off x="4279649" y="3711638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462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1A9C2801-611C-4096-B6C9-9FB97038AF5C}"/>
              </a:ext>
            </a:extLst>
          </p:cNvPr>
          <p:cNvSpPr/>
          <p:nvPr/>
        </p:nvSpPr>
        <p:spPr>
          <a:xfrm>
            <a:off x="4385975" y="5368545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624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98C951C7-EF30-470F-8F09-A89AF9428367}"/>
              </a:ext>
            </a:extLst>
          </p:cNvPr>
          <p:cNvSpPr/>
          <p:nvPr/>
        </p:nvSpPr>
        <p:spPr>
          <a:xfrm>
            <a:off x="5697323" y="2993939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556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A8E41967-21D3-422D-8DB1-0F63AABEFC03}"/>
              </a:ext>
            </a:extLst>
          </p:cNvPr>
          <p:cNvSpPr/>
          <p:nvPr/>
        </p:nvSpPr>
        <p:spPr>
          <a:xfrm>
            <a:off x="6849184" y="4774893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835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936EE782-D820-43E5-BF21-AA457AA892CF}"/>
              </a:ext>
            </a:extLst>
          </p:cNvPr>
          <p:cNvSpPr/>
          <p:nvPr/>
        </p:nvSpPr>
        <p:spPr>
          <a:xfrm>
            <a:off x="6069463" y="5811567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248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FFF400FD-CFD1-4E25-814B-5663B410C6F3}"/>
              </a:ext>
            </a:extLst>
          </p:cNvPr>
          <p:cNvSpPr/>
          <p:nvPr/>
        </p:nvSpPr>
        <p:spPr>
          <a:xfrm>
            <a:off x="611417" y="1514242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6487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721BBBA9-352D-4EA5-AFC0-DD3D9B2A07CF}"/>
              </a:ext>
            </a:extLst>
          </p:cNvPr>
          <p:cNvSpPr/>
          <p:nvPr/>
        </p:nvSpPr>
        <p:spPr>
          <a:xfrm>
            <a:off x="5094811" y="4039474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584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BC10F2A4-8B70-4204-81A9-45E9169A17D7}"/>
              </a:ext>
            </a:extLst>
          </p:cNvPr>
          <p:cNvSpPr/>
          <p:nvPr/>
        </p:nvSpPr>
        <p:spPr>
          <a:xfrm>
            <a:off x="1896184" y="1124381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8465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F23B1534-2FA0-4BA6-A29E-0E3B265DEAB5}"/>
              </a:ext>
            </a:extLst>
          </p:cNvPr>
          <p:cNvSpPr/>
          <p:nvPr/>
        </p:nvSpPr>
        <p:spPr>
          <a:xfrm>
            <a:off x="1036718" y="2426869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6784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91548549-C729-4DB1-B63E-1E85B4A85F1F}"/>
              </a:ext>
            </a:extLst>
          </p:cNvPr>
          <p:cNvSpPr/>
          <p:nvPr/>
        </p:nvSpPr>
        <p:spPr>
          <a:xfrm>
            <a:off x="3127789" y="1948405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9475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518E5104-63FE-4E44-BBBA-5B95CBD0FC60}"/>
              </a:ext>
            </a:extLst>
          </p:cNvPr>
          <p:cNvSpPr/>
          <p:nvPr/>
        </p:nvSpPr>
        <p:spPr>
          <a:xfrm>
            <a:off x="2516417" y="2949637"/>
            <a:ext cx="1156034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/>
              <a:t>7845</a:t>
            </a:r>
          </a:p>
        </p:txBody>
      </p:sp>
    </p:spTree>
    <p:extLst>
      <p:ext uri="{BB962C8B-B14F-4D97-AF65-F5344CB8AC3E}">
        <p14:creationId xmlns:p14="http://schemas.microsoft.com/office/powerpoint/2010/main" val="308206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Custom</PresentationFormat>
  <Paragraphs>59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LI Year 5 To demonstrate understanding of multiplication.  LI Year 6 To demonstrate understanding of multiplication with numbers with different amounts of digits. 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Neville</dc:creator>
  <cp:lastModifiedBy>local_admin</cp:lastModifiedBy>
  <cp:revision>146</cp:revision>
  <dcterms:created xsi:type="dcterms:W3CDTF">2020-10-10T18:54:49Z</dcterms:created>
  <dcterms:modified xsi:type="dcterms:W3CDTF">2020-11-09T12:40:24Z</dcterms:modified>
</cp:coreProperties>
</file>