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5" r:id="rId6"/>
    <p:sldMasterId id="2147483677" r:id="rId7"/>
    <p:sldMasterId id="2147483679" r:id="rId8"/>
    <p:sldMasterId id="2147483682" r:id="rId9"/>
    <p:sldMasterId id="2147483685" r:id="rId10"/>
    <p:sldMasterId id="2147483687" r:id="rId11"/>
  </p:sldMasterIdLst>
  <p:notesMasterIdLst>
    <p:notesMasterId r:id="rId26"/>
  </p:notesMasterIdLst>
  <p:sldIdLst>
    <p:sldId id="316" r:id="rId12"/>
    <p:sldId id="325" r:id="rId13"/>
    <p:sldId id="296" r:id="rId14"/>
    <p:sldId id="499" r:id="rId15"/>
    <p:sldId id="500" r:id="rId16"/>
    <p:sldId id="299" r:id="rId17"/>
    <p:sldId id="315" r:id="rId18"/>
    <p:sldId id="498" r:id="rId19"/>
    <p:sldId id="501" r:id="rId20"/>
    <p:sldId id="502" r:id="rId21"/>
    <p:sldId id="323" r:id="rId22"/>
    <p:sldId id="343" r:id="rId23"/>
    <p:sldId id="495" r:id="rId24"/>
    <p:sldId id="32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BDB72-DAA5-437A-8424-7AA1632754ED}" v="19" dt="2022-03-07T22:14:59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Brunton" userId="d65ca91db3e48890" providerId="LiveId" clId="{A77BDB72-DAA5-437A-8424-7AA1632754ED}"/>
    <pc:docChg chg="undo custSel addSld delSld modSld sldOrd delMainMaster">
      <pc:chgData name="kate Brunton" userId="d65ca91db3e48890" providerId="LiveId" clId="{A77BDB72-DAA5-437A-8424-7AA1632754ED}" dt="2022-03-07T22:18:04.963" v="464"/>
      <pc:docMkLst>
        <pc:docMk/>
      </pc:docMkLst>
      <pc:sldChg chg="del">
        <pc:chgData name="kate Brunton" userId="d65ca91db3e48890" providerId="LiveId" clId="{A77BDB72-DAA5-437A-8424-7AA1632754ED}" dt="2022-03-07T21:20:22.854" v="0" actId="47"/>
        <pc:sldMkLst>
          <pc:docMk/>
          <pc:sldMk cId="861935487" sldId="297"/>
        </pc:sldMkLst>
      </pc:sldChg>
      <pc:sldChg chg="addSp modSp">
        <pc:chgData name="kate Brunton" userId="d65ca91db3e48890" providerId="LiveId" clId="{A77BDB72-DAA5-437A-8424-7AA1632754ED}" dt="2022-03-07T21:22:24.865" v="14"/>
        <pc:sldMkLst>
          <pc:docMk/>
          <pc:sldMk cId="3939627984" sldId="300"/>
        </pc:sldMkLst>
        <pc:picChg chg="add mod">
          <ac:chgData name="kate Brunton" userId="d65ca91db3e48890" providerId="LiveId" clId="{A77BDB72-DAA5-437A-8424-7AA1632754ED}" dt="2022-03-07T21:22:24.865" v="14"/>
          <ac:picMkLst>
            <pc:docMk/>
            <pc:sldMk cId="3939627984" sldId="300"/>
            <ac:picMk id="69" creationId="{0CB6C2BD-F50C-4EF9-B97B-BDCAB774F893}"/>
          </ac:picMkLst>
        </pc:picChg>
      </pc:sldChg>
      <pc:sldChg chg="del">
        <pc:chgData name="kate Brunton" userId="d65ca91db3e48890" providerId="LiveId" clId="{A77BDB72-DAA5-437A-8424-7AA1632754ED}" dt="2022-03-07T22:11:29.578" v="440" actId="47"/>
        <pc:sldMkLst>
          <pc:docMk/>
          <pc:sldMk cId="3782242679" sldId="301"/>
        </pc:sldMkLst>
      </pc:sldChg>
      <pc:sldChg chg="addSp modSp mod">
        <pc:chgData name="kate Brunton" userId="d65ca91db3e48890" providerId="LiveId" clId="{A77BDB72-DAA5-437A-8424-7AA1632754ED}" dt="2022-03-07T21:20:29.662" v="2" actId="1076"/>
        <pc:sldMkLst>
          <pc:docMk/>
          <pc:sldMk cId="834048729" sldId="308"/>
        </pc:sldMkLst>
        <pc:picChg chg="add mod">
          <ac:chgData name="kate Brunton" userId="d65ca91db3e48890" providerId="LiveId" clId="{A77BDB72-DAA5-437A-8424-7AA1632754ED}" dt="2022-03-07T21:20:29.662" v="2" actId="1076"/>
          <ac:picMkLst>
            <pc:docMk/>
            <pc:sldMk cId="834048729" sldId="308"/>
            <ac:picMk id="11" creationId="{CA459379-4844-41B2-B5AE-31BC0818604C}"/>
          </ac:picMkLst>
        </pc:picChg>
      </pc:sldChg>
      <pc:sldChg chg="addSp modSp mod">
        <pc:chgData name="kate Brunton" userId="d65ca91db3e48890" providerId="LiveId" clId="{A77BDB72-DAA5-437A-8424-7AA1632754ED}" dt="2022-03-07T21:20:37.274" v="4" actId="1076"/>
        <pc:sldMkLst>
          <pc:docMk/>
          <pc:sldMk cId="1429865294" sldId="309"/>
        </pc:sldMkLst>
        <pc:picChg chg="add mod">
          <ac:chgData name="kate Brunton" userId="d65ca91db3e48890" providerId="LiveId" clId="{A77BDB72-DAA5-437A-8424-7AA1632754ED}" dt="2022-03-07T21:20:37.274" v="4" actId="1076"/>
          <ac:picMkLst>
            <pc:docMk/>
            <pc:sldMk cId="1429865294" sldId="309"/>
            <ac:picMk id="16" creationId="{D58A592E-E81A-4E8C-91D8-560D5BA4527E}"/>
          </ac:picMkLst>
        </pc:picChg>
      </pc:sldChg>
      <pc:sldChg chg="addSp modSp">
        <pc:chgData name="kate Brunton" userId="d65ca91db3e48890" providerId="LiveId" clId="{A77BDB72-DAA5-437A-8424-7AA1632754ED}" dt="2022-03-07T21:22:29.945" v="15"/>
        <pc:sldMkLst>
          <pc:docMk/>
          <pc:sldMk cId="2478720530" sldId="310"/>
        </pc:sldMkLst>
        <pc:picChg chg="add mod">
          <ac:chgData name="kate Brunton" userId="d65ca91db3e48890" providerId="LiveId" clId="{A77BDB72-DAA5-437A-8424-7AA1632754ED}" dt="2022-03-07T21:22:29.945" v="15"/>
          <ac:picMkLst>
            <pc:docMk/>
            <pc:sldMk cId="2478720530" sldId="310"/>
            <ac:picMk id="104" creationId="{2931B923-C058-455A-BFEF-B1746A2ECA90}"/>
          </ac:picMkLst>
        </pc:picChg>
      </pc:sldChg>
      <pc:sldChg chg="addSp modSp">
        <pc:chgData name="kate Brunton" userId="d65ca91db3e48890" providerId="LiveId" clId="{A77BDB72-DAA5-437A-8424-7AA1632754ED}" dt="2022-03-07T21:22:35.018" v="16"/>
        <pc:sldMkLst>
          <pc:docMk/>
          <pc:sldMk cId="829410634" sldId="312"/>
        </pc:sldMkLst>
        <pc:picChg chg="add mod">
          <ac:chgData name="kate Brunton" userId="d65ca91db3e48890" providerId="LiveId" clId="{A77BDB72-DAA5-437A-8424-7AA1632754ED}" dt="2022-03-07T21:22:35.018" v="16"/>
          <ac:picMkLst>
            <pc:docMk/>
            <pc:sldMk cId="829410634" sldId="312"/>
            <ac:picMk id="66" creationId="{2FB43ACD-77DE-4403-AD3C-EE4C6903F1FC}"/>
          </ac:picMkLst>
        </pc:picChg>
      </pc:sldChg>
      <pc:sldChg chg="addSp modSp">
        <pc:chgData name="kate Brunton" userId="d65ca91db3e48890" providerId="LiveId" clId="{A77BDB72-DAA5-437A-8424-7AA1632754ED}" dt="2022-03-07T21:22:37.451" v="17"/>
        <pc:sldMkLst>
          <pc:docMk/>
          <pc:sldMk cId="2684882363" sldId="313"/>
        </pc:sldMkLst>
        <pc:picChg chg="add mod">
          <ac:chgData name="kate Brunton" userId="d65ca91db3e48890" providerId="LiveId" clId="{A77BDB72-DAA5-437A-8424-7AA1632754ED}" dt="2022-03-07T21:22:37.451" v="17"/>
          <ac:picMkLst>
            <pc:docMk/>
            <pc:sldMk cId="2684882363" sldId="313"/>
            <ac:picMk id="206" creationId="{A9EFA949-7C60-48DE-BE5D-7240B4FA123D}"/>
          </ac:picMkLst>
        </pc:picChg>
      </pc:sldChg>
      <pc:sldChg chg="del">
        <pc:chgData name="kate Brunton" userId="d65ca91db3e48890" providerId="LiveId" clId="{A77BDB72-DAA5-437A-8424-7AA1632754ED}" dt="2022-03-07T22:11:35.879" v="441" actId="47"/>
        <pc:sldMkLst>
          <pc:docMk/>
          <pc:sldMk cId="70777152" sldId="314"/>
        </pc:sldMkLst>
      </pc:sldChg>
      <pc:sldChg chg="addSp modSp mod">
        <pc:chgData name="kate Brunton" userId="d65ca91db3e48890" providerId="LiveId" clId="{A77BDB72-DAA5-437A-8424-7AA1632754ED}" dt="2022-03-07T21:23:10.518" v="19" actId="1076"/>
        <pc:sldMkLst>
          <pc:docMk/>
          <pc:sldMk cId="3695544182" sldId="315"/>
        </pc:sldMkLst>
        <pc:spChg chg="add mod">
          <ac:chgData name="kate Brunton" userId="d65ca91db3e48890" providerId="LiveId" clId="{A77BDB72-DAA5-437A-8424-7AA1632754ED}" dt="2022-03-07T21:23:10.518" v="19" actId="1076"/>
          <ac:spMkLst>
            <pc:docMk/>
            <pc:sldMk cId="3695544182" sldId="315"/>
            <ac:spMk id="32" creationId="{088A9E0A-FBB7-407A-95C5-73636A53B481}"/>
          </ac:spMkLst>
        </pc:spChg>
      </pc:sldChg>
      <pc:sldChg chg="add del">
        <pc:chgData name="kate Brunton" userId="d65ca91db3e48890" providerId="LiveId" clId="{A77BDB72-DAA5-437A-8424-7AA1632754ED}" dt="2022-03-07T22:14:24.339" v="450"/>
        <pc:sldMkLst>
          <pc:docMk/>
          <pc:sldMk cId="1352864859" sldId="322"/>
        </pc:sldMkLst>
      </pc:sldChg>
      <pc:sldChg chg="addSp delSp modSp add del mod">
        <pc:chgData name="kate Brunton" userId="d65ca91db3e48890" providerId="LiveId" clId="{A77BDB72-DAA5-437A-8424-7AA1632754ED}" dt="2022-03-07T22:15:14.454" v="457" actId="1076"/>
        <pc:sldMkLst>
          <pc:docMk/>
          <pc:sldMk cId="3753535767" sldId="323"/>
        </pc:sldMkLst>
        <pc:picChg chg="del">
          <ac:chgData name="kate Brunton" userId="d65ca91db3e48890" providerId="LiveId" clId="{A77BDB72-DAA5-437A-8424-7AA1632754ED}" dt="2022-03-07T22:14:35.616" v="451" actId="478"/>
          <ac:picMkLst>
            <pc:docMk/>
            <pc:sldMk cId="3753535767" sldId="323"/>
            <ac:picMk id="3" creationId="{BD8081C2-622C-43A2-B193-CBDF8E465A6B}"/>
          </ac:picMkLst>
        </pc:picChg>
        <pc:picChg chg="add mod ord">
          <ac:chgData name="kate Brunton" userId="d65ca91db3e48890" providerId="LiveId" clId="{A77BDB72-DAA5-437A-8424-7AA1632754ED}" dt="2022-03-07T22:15:14.454" v="457" actId="1076"/>
          <ac:picMkLst>
            <pc:docMk/>
            <pc:sldMk cId="3753535767" sldId="323"/>
            <ac:picMk id="6" creationId="{C8AA38B3-A47A-4ACC-8EC7-B6080908D60F}"/>
          </ac:picMkLst>
        </pc:picChg>
      </pc:sldChg>
      <pc:sldChg chg="addSp delSp modSp add del mod">
        <pc:chgData name="kate Brunton" userId="d65ca91db3e48890" providerId="LiveId" clId="{A77BDB72-DAA5-437A-8424-7AA1632754ED}" dt="2022-03-07T22:15:54.677" v="462" actId="1076"/>
        <pc:sldMkLst>
          <pc:docMk/>
          <pc:sldMk cId="3181837204" sldId="343"/>
        </pc:sldMkLst>
        <pc:picChg chg="add del">
          <ac:chgData name="kate Brunton" userId="d65ca91db3e48890" providerId="LiveId" clId="{A77BDB72-DAA5-437A-8424-7AA1632754ED}" dt="2022-03-07T22:15:16.797" v="458" actId="478"/>
          <ac:picMkLst>
            <pc:docMk/>
            <pc:sldMk cId="3181837204" sldId="343"/>
            <ac:picMk id="3" creationId="{C022BCE1-2E12-407A-9599-EB9911DA8F14}"/>
          </ac:picMkLst>
        </pc:picChg>
        <pc:picChg chg="del">
          <ac:chgData name="kate Brunton" userId="d65ca91db3e48890" providerId="LiveId" clId="{A77BDB72-DAA5-437A-8424-7AA1632754ED}" dt="2022-03-07T22:14:38.124" v="452" actId="478"/>
          <ac:picMkLst>
            <pc:docMk/>
            <pc:sldMk cId="3181837204" sldId="343"/>
            <ac:picMk id="6" creationId="{CB21D069-0D38-4AEA-930B-96E2BDA94F15}"/>
          </ac:picMkLst>
        </pc:picChg>
        <pc:picChg chg="add mod ord">
          <ac:chgData name="kate Brunton" userId="d65ca91db3e48890" providerId="LiveId" clId="{A77BDB72-DAA5-437A-8424-7AA1632754ED}" dt="2022-03-07T22:15:54.677" v="462" actId="1076"/>
          <ac:picMkLst>
            <pc:docMk/>
            <pc:sldMk cId="3181837204" sldId="343"/>
            <ac:picMk id="8" creationId="{C0586C3D-7961-4BBC-9B66-21F1C1800C5B}"/>
          </ac:picMkLst>
        </pc:picChg>
      </pc:sldChg>
      <pc:sldChg chg="modSp add mod ord">
        <pc:chgData name="kate Brunton" userId="d65ca91db3e48890" providerId="LiveId" clId="{A77BDB72-DAA5-437A-8424-7AA1632754ED}" dt="2022-03-07T22:18:04.963" v="464"/>
        <pc:sldMkLst>
          <pc:docMk/>
          <pc:sldMk cId="2485878735" sldId="495"/>
        </pc:sldMkLst>
        <pc:spChg chg="mod">
          <ac:chgData name="kate Brunton" userId="d65ca91db3e48890" providerId="LiveId" clId="{A77BDB72-DAA5-437A-8424-7AA1632754ED}" dt="2022-03-07T21:21:38.687" v="13" actId="5793"/>
          <ac:spMkLst>
            <pc:docMk/>
            <pc:sldMk cId="2485878735" sldId="495"/>
            <ac:spMk id="5" creationId="{1C672C51-4B53-4E35-9285-140B1095F27C}"/>
          </ac:spMkLst>
        </pc:spChg>
      </pc:sldChg>
      <pc:sldChg chg="addSp modSp new mod">
        <pc:chgData name="kate Brunton" userId="d65ca91db3e48890" providerId="LiveId" clId="{A77BDB72-DAA5-437A-8424-7AA1632754ED}" dt="2022-03-07T21:45:06.047" v="159" actId="1076"/>
        <pc:sldMkLst>
          <pc:docMk/>
          <pc:sldMk cId="1957963911" sldId="496"/>
        </pc:sldMkLst>
        <pc:spChg chg="add mod">
          <ac:chgData name="kate Brunton" userId="d65ca91db3e48890" providerId="LiveId" clId="{A77BDB72-DAA5-437A-8424-7AA1632754ED}" dt="2022-03-07T21:45:06.047" v="159" actId="1076"/>
          <ac:spMkLst>
            <pc:docMk/>
            <pc:sldMk cId="1957963911" sldId="496"/>
            <ac:spMk id="4" creationId="{6DF36B74-D973-44CC-AAFB-B59A7BB3A5FD}"/>
          </ac:spMkLst>
        </pc:spChg>
        <pc:picChg chg="add mod">
          <ac:chgData name="kate Brunton" userId="d65ca91db3e48890" providerId="LiveId" clId="{A77BDB72-DAA5-437A-8424-7AA1632754ED}" dt="2022-03-07T21:28:36.427" v="22" actId="1076"/>
          <ac:picMkLst>
            <pc:docMk/>
            <pc:sldMk cId="1957963911" sldId="496"/>
            <ac:picMk id="3" creationId="{32CF3E85-E2FB-4B4C-8E66-9B013F6AA086}"/>
          </ac:picMkLst>
        </pc:picChg>
      </pc:sldChg>
      <pc:sldChg chg="addSp delSp modSp new mod ord">
        <pc:chgData name="kate Brunton" userId="d65ca91db3e48890" providerId="LiveId" clId="{A77BDB72-DAA5-437A-8424-7AA1632754ED}" dt="2022-03-07T22:14:14.941" v="448" actId="20578"/>
        <pc:sldMkLst>
          <pc:docMk/>
          <pc:sldMk cId="2633827867" sldId="497"/>
        </pc:sldMkLst>
        <pc:spChg chg="add del mod">
          <ac:chgData name="kate Brunton" userId="d65ca91db3e48890" providerId="LiveId" clId="{A77BDB72-DAA5-437A-8424-7AA1632754ED}" dt="2022-03-07T21:45:24.299" v="163"/>
          <ac:spMkLst>
            <pc:docMk/>
            <pc:sldMk cId="2633827867" sldId="497"/>
            <ac:spMk id="6" creationId="{1C2BDA5F-6B27-494A-A1A7-F2D7EFAFBC89}"/>
          </ac:spMkLst>
        </pc:spChg>
        <pc:spChg chg="add mod">
          <ac:chgData name="kate Brunton" userId="d65ca91db3e48890" providerId="LiveId" clId="{A77BDB72-DAA5-437A-8424-7AA1632754ED}" dt="2022-03-07T22:01:24.491" v="206" actId="20577"/>
          <ac:spMkLst>
            <pc:docMk/>
            <pc:sldMk cId="2633827867" sldId="497"/>
            <ac:spMk id="7" creationId="{CE8B1085-56B3-486F-A3A6-0111C3328285}"/>
          </ac:spMkLst>
        </pc:spChg>
        <pc:spChg chg="add mod">
          <ac:chgData name="kate Brunton" userId="d65ca91db3e48890" providerId="LiveId" clId="{A77BDB72-DAA5-437A-8424-7AA1632754ED}" dt="2022-03-07T22:07:39.309" v="339" actId="20577"/>
          <ac:spMkLst>
            <pc:docMk/>
            <pc:sldMk cId="2633827867" sldId="497"/>
            <ac:spMk id="8" creationId="{4F0DA513-74AB-4A10-BFAC-C0A9B7446673}"/>
          </ac:spMkLst>
        </pc:spChg>
        <pc:picChg chg="add mod">
          <ac:chgData name="kate Brunton" userId="d65ca91db3e48890" providerId="LiveId" clId="{A77BDB72-DAA5-437A-8424-7AA1632754ED}" dt="2022-03-07T21:29:04.226" v="27" actId="1076"/>
          <ac:picMkLst>
            <pc:docMk/>
            <pc:sldMk cId="2633827867" sldId="497"/>
            <ac:picMk id="3" creationId="{26591C9B-6596-4E6D-BFE7-FD38C5C3DBBC}"/>
          </ac:picMkLst>
        </pc:picChg>
        <pc:picChg chg="add mod">
          <ac:chgData name="kate Brunton" userId="d65ca91db3e48890" providerId="LiveId" clId="{A77BDB72-DAA5-437A-8424-7AA1632754ED}" dt="2022-03-07T21:45:22.455" v="162" actId="1076"/>
          <ac:picMkLst>
            <pc:docMk/>
            <pc:sldMk cId="2633827867" sldId="497"/>
            <ac:picMk id="5" creationId="{69CC82E1-2D37-448A-BEF1-1FB0971AB5AA}"/>
          </ac:picMkLst>
        </pc:picChg>
      </pc:sldChg>
      <pc:sldChg chg="addSp modSp new mod ord">
        <pc:chgData name="kate Brunton" userId="d65ca91db3e48890" providerId="LiveId" clId="{A77BDB72-DAA5-437A-8424-7AA1632754ED}" dt="2022-03-07T22:14:14.755" v="447" actId="20578"/>
        <pc:sldMkLst>
          <pc:docMk/>
          <pc:sldMk cId="3750257927" sldId="498"/>
        </pc:sldMkLst>
        <pc:spChg chg="add mod">
          <ac:chgData name="kate Brunton" userId="d65ca91db3e48890" providerId="LiveId" clId="{A77BDB72-DAA5-437A-8424-7AA1632754ED}" dt="2022-03-07T22:08:02.238" v="391" actId="20577"/>
          <ac:spMkLst>
            <pc:docMk/>
            <pc:sldMk cId="3750257927" sldId="498"/>
            <ac:spMk id="4" creationId="{2616D672-82DB-4295-8995-208521E24C56}"/>
          </ac:spMkLst>
        </pc:spChg>
        <pc:picChg chg="add mod">
          <ac:chgData name="kate Brunton" userId="d65ca91db3e48890" providerId="LiveId" clId="{A77BDB72-DAA5-437A-8424-7AA1632754ED}" dt="2022-03-07T21:29:58.883" v="36" actId="1076"/>
          <ac:picMkLst>
            <pc:docMk/>
            <pc:sldMk cId="3750257927" sldId="498"/>
            <ac:picMk id="3" creationId="{C39DF6DD-3774-495E-9085-B1DDA785A1EB}"/>
          </ac:picMkLst>
        </pc:picChg>
      </pc:sldChg>
      <pc:sldChg chg="addSp modSp new mod">
        <pc:chgData name="kate Brunton" userId="d65ca91db3e48890" providerId="LiveId" clId="{A77BDB72-DAA5-437A-8424-7AA1632754ED}" dt="2022-03-07T22:08:20.106" v="439" actId="20577"/>
        <pc:sldMkLst>
          <pc:docMk/>
          <pc:sldMk cId="3647940504" sldId="499"/>
        </pc:sldMkLst>
        <pc:spChg chg="add mod">
          <ac:chgData name="kate Brunton" userId="d65ca91db3e48890" providerId="LiveId" clId="{A77BDB72-DAA5-437A-8424-7AA1632754ED}" dt="2022-03-07T22:08:20.106" v="439" actId="20577"/>
          <ac:spMkLst>
            <pc:docMk/>
            <pc:sldMk cId="3647940504" sldId="499"/>
            <ac:spMk id="4" creationId="{93D07C24-9EF0-4C67-B1D8-8E4802283E12}"/>
          </ac:spMkLst>
        </pc:spChg>
        <pc:picChg chg="add mod">
          <ac:chgData name="kate Brunton" userId="d65ca91db3e48890" providerId="LiveId" clId="{A77BDB72-DAA5-437A-8424-7AA1632754ED}" dt="2022-03-07T21:30:22.217" v="39" actId="1076"/>
          <ac:picMkLst>
            <pc:docMk/>
            <pc:sldMk cId="3647940504" sldId="499"/>
            <ac:picMk id="3" creationId="{42ADA9ED-BB84-4EDC-8E39-7997E5ECC46C}"/>
          </ac:picMkLst>
        </pc:picChg>
      </pc:sldChg>
      <pc:sldMasterChg chg="del delSldLayout">
        <pc:chgData name="kate Brunton" userId="d65ca91db3e48890" providerId="LiveId" clId="{A77BDB72-DAA5-437A-8424-7AA1632754ED}" dt="2022-03-07T21:20:22.854" v="0" actId="47"/>
        <pc:sldMasterMkLst>
          <pc:docMk/>
          <pc:sldMasterMk cId="1129520646" sldId="2147483671"/>
        </pc:sldMasterMkLst>
        <pc:sldLayoutChg chg="del">
          <pc:chgData name="kate Brunton" userId="d65ca91db3e48890" providerId="LiveId" clId="{A77BDB72-DAA5-437A-8424-7AA1632754ED}" dt="2022-03-07T21:20:22.854" v="0" actId="47"/>
          <pc:sldLayoutMkLst>
            <pc:docMk/>
            <pc:sldMasterMk cId="1129520646" sldId="2147483671"/>
            <pc:sldLayoutMk cId="2480854297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64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56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92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6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9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4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Flash.aspx?f=countingstickv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kitchenandresidentialdesign.com/2011/12/cotto-deste-rethinks-what-tile-can-do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kitchenandresidentialdesign.com/2011/12/cotto-deste-rethinks-what-tile-can-do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3A86E5-BD63-406C-9CAD-A0F07005816C}"/>
              </a:ext>
            </a:extLst>
          </p:cNvPr>
          <p:cNvSpPr/>
          <p:nvPr/>
        </p:nvSpPr>
        <p:spPr>
          <a:xfrm>
            <a:off x="556972" y="203587"/>
            <a:ext cx="7290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morning, Year 5/6!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8A6416-7990-413A-9322-7BFDFCF4F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25" y="3688422"/>
            <a:ext cx="2816560" cy="3060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EF57A3-50C3-4A1A-81E2-F99DBDE0F751}"/>
              </a:ext>
            </a:extLst>
          </p:cNvPr>
          <p:cNvSpPr txBox="1"/>
          <p:nvPr/>
        </p:nvSpPr>
        <p:spPr>
          <a:xfrm>
            <a:off x="485052" y="1273494"/>
            <a:ext cx="457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Counting stick: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Counting Stick - 5-11 year olds -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Topmarks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times 6 is 0…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 class questions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with…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Daisy!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 the first number sentence ‘0 x 6 = 0’, and then pick someone else to carry it 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B5A451B4-CA86-4B23-9BEB-413B6EFCC668}"/>
              </a:ext>
            </a:extLst>
          </p:cNvPr>
          <p:cNvSpPr/>
          <p:nvPr/>
        </p:nvSpPr>
        <p:spPr>
          <a:xfrm>
            <a:off x="6317887" y="1126917"/>
            <a:ext cx="2609636" cy="2188395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9D57383-FC45-43B3-B28F-69CE4842FE3D}"/>
              </a:ext>
            </a:extLst>
          </p:cNvPr>
          <p:cNvSpPr/>
          <p:nvPr/>
        </p:nvSpPr>
        <p:spPr>
          <a:xfrm>
            <a:off x="7311577" y="17594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719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8" y="191453"/>
            <a:ext cx="470075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16D672-82DB-4295-8995-208521E24C56}"/>
              </a:ext>
            </a:extLst>
          </p:cNvPr>
          <p:cNvSpPr txBox="1"/>
          <p:nvPr/>
        </p:nvSpPr>
        <p:spPr>
          <a:xfrm>
            <a:off x="4057041" y="2851785"/>
            <a:ext cx="39719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Firstly, make these cuboids. 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Afterwards, write in your book how many different cuboids you have made.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Remember – some of them might be exactly the same, but at a different angle in the photo.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3. I made ____ different types of cuboids.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3607461" y="5692140"/>
            <a:ext cx="365760" cy="35052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2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AA38B3-A47A-4ACC-8EC7-B6080908D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" y="924921"/>
            <a:ext cx="8172450" cy="5616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DB016A-9394-46CD-94B8-CA5F8F117C7D}"/>
              </a:ext>
            </a:extLst>
          </p:cNvPr>
          <p:cNvSpPr txBox="1"/>
          <p:nvPr/>
        </p:nvSpPr>
        <p:spPr>
          <a:xfrm>
            <a:off x="0" y="16907"/>
            <a:ext cx="313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 Bulb Challenge</a:t>
            </a: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A140579B-CBBA-4136-8425-2CE034A17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51769" y="122751"/>
            <a:ext cx="1092271" cy="14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586C3D-7961-4BBC-9B66-21F1C1800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359"/>
            <a:ext cx="8204517" cy="56580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DB016A-9394-46CD-94B8-CA5F8F117C7D}"/>
              </a:ext>
            </a:extLst>
          </p:cNvPr>
          <p:cNvSpPr txBox="1"/>
          <p:nvPr/>
        </p:nvSpPr>
        <p:spPr>
          <a:xfrm>
            <a:off x="0" y="16907"/>
            <a:ext cx="313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 Bulb Challenge</a:t>
            </a: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A140579B-CBBA-4136-8425-2CE034A17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51769" y="122751"/>
            <a:ext cx="1092271" cy="14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3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3A86E5-BD63-406C-9CAD-A0F07005816C}"/>
              </a:ext>
            </a:extLst>
          </p:cNvPr>
          <p:cNvSpPr/>
          <p:nvPr/>
        </p:nvSpPr>
        <p:spPr>
          <a:xfrm>
            <a:off x="142291" y="0"/>
            <a:ext cx="23374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Reflection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ltDnDiag">
                <a:fgClr>
                  <a:srgbClr val="5B9BD5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672C51-4B53-4E35-9285-140B1095F27C}"/>
              </a:ext>
            </a:extLst>
          </p:cNvPr>
          <p:cNvSpPr txBox="1"/>
          <p:nvPr/>
        </p:nvSpPr>
        <p:spPr>
          <a:xfrm>
            <a:off x="241212" y="2349984"/>
            <a:ext cx="7680163" cy="398589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felt I was successful using …..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found it difficult using ….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effective strategy I used today was ….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Today, it really helped me to use ….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asked for help with question 2 because …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top tip for (adding fractions) is …..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Perhaps it would have been easier if I had used/asked …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051993-EE2B-4B56-98E9-8C5A62C86FB3}"/>
              </a:ext>
            </a:extLst>
          </p:cNvPr>
          <p:cNvSpPr txBox="1"/>
          <p:nvPr/>
        </p:nvSpPr>
        <p:spPr>
          <a:xfrm>
            <a:off x="241211" y="916459"/>
            <a:ext cx="8661575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Write a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reflection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 sentence.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Here are some examples.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7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562211-9180-4160-945E-AA594BBF014E}"/>
              </a:ext>
            </a:extLst>
          </p:cNvPr>
          <p:cNvSpPr/>
          <p:nvPr/>
        </p:nvSpPr>
        <p:spPr>
          <a:xfrm>
            <a:off x="2391668" y="-49333"/>
            <a:ext cx="485427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Meetings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(15 minutes)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21C5A7-0CFD-489B-8229-EE2BCC1BEED2}"/>
              </a:ext>
            </a:extLst>
          </p:cNvPr>
          <p:cNvSpPr txBox="1"/>
          <p:nvPr/>
        </p:nvSpPr>
        <p:spPr>
          <a:xfrm>
            <a:off x="575983" y="1816392"/>
            <a:ext cx="3321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Column subtraction (up to 4 digits)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to the back of your book.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Split your page into four (look at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example).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THIRD section: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will use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exchanging.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practise together.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A picture containing shoji, building, window, crossword puzzle&#10;&#10;Description automatically generated">
            <a:extLst>
              <a:ext uri="{FF2B5EF4-FFF2-40B4-BE49-F238E27FC236}">
                <a16:creationId xmlns:a16="http://schemas.microsoft.com/office/drawing/2014/main" xmlns="" id="{80321496-6ED4-4AEA-B83D-7A9BBC98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45" y="2064400"/>
            <a:ext cx="2957112" cy="41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84B8A8-1A7E-4641-9BC5-B7E9C75C8B3D}"/>
              </a:ext>
            </a:extLst>
          </p:cNvPr>
          <p:cNvSpPr txBox="1"/>
          <p:nvPr/>
        </p:nvSpPr>
        <p:spPr>
          <a:xfrm>
            <a:off x="5970494" y="1167973"/>
            <a:ext cx="222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(Like this below, but less wonky!)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86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ABFCFE-9207-4721-B796-0E0197E7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45" y="838200"/>
            <a:ext cx="5318605" cy="57260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2AB05B-8045-4D04-BBB7-9E96431505DB}"/>
              </a:ext>
            </a:extLst>
          </p:cNvPr>
          <p:cNvSpPr/>
          <p:nvPr/>
        </p:nvSpPr>
        <p:spPr>
          <a:xfrm>
            <a:off x="0" y="95250"/>
            <a:ext cx="29337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 2</a:t>
            </a:r>
          </a:p>
        </p:txBody>
      </p:sp>
      <p:pic>
        <p:nvPicPr>
          <p:cNvPr id="6" name="Graphic 5" descr="Alarm clock with solid fill">
            <a:extLst>
              <a:ext uri="{FF2B5EF4-FFF2-40B4-BE49-F238E27FC236}">
                <a16:creationId xmlns:a16="http://schemas.microsoft.com/office/drawing/2014/main" xmlns="" id="{D8BE1599-3512-440F-89D7-4F3BCB51A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5750" y="3792475"/>
            <a:ext cx="2771775" cy="2771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404297-7034-4BE8-9A2C-7118EB455ACF}"/>
              </a:ext>
            </a:extLst>
          </p:cNvPr>
          <p:cNvSpPr/>
          <p:nvPr/>
        </p:nvSpPr>
        <p:spPr>
          <a:xfrm>
            <a:off x="2253716" y="5643860"/>
            <a:ext cx="1285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 mins</a:t>
            </a:r>
          </a:p>
        </p:txBody>
      </p:sp>
    </p:spTree>
    <p:extLst>
      <p:ext uri="{BB962C8B-B14F-4D97-AF65-F5344CB8AC3E}">
        <p14:creationId xmlns:p14="http://schemas.microsoft.com/office/powerpoint/2010/main" val="254588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471" y="2474893"/>
            <a:ext cx="6346486" cy="19082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892030-9DDF-478B-8C41-9FA9088F92EC}"/>
              </a:ext>
            </a:extLst>
          </p:cNvPr>
          <p:cNvSpPr/>
          <p:nvPr/>
        </p:nvSpPr>
        <p:spPr>
          <a:xfrm>
            <a:off x="6328252" y="0"/>
            <a:ext cx="2659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09.03</a:t>
            </a:r>
            <a:r>
              <a:rPr lang="en-US" sz="54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.22</a:t>
            </a:r>
            <a:endParaRPr lang="en-US" sz="54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845" y="3921441"/>
            <a:ext cx="351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(continued)</a:t>
            </a:r>
            <a:endParaRPr lang="en-US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ADA9ED-BB84-4EDC-8E39-7997E5EC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38125"/>
            <a:ext cx="6515100" cy="5753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D07C24-9EF0-4C67-B1D8-8E4802283E12}"/>
              </a:ext>
            </a:extLst>
          </p:cNvPr>
          <p:cNvSpPr txBox="1"/>
          <p:nvPr/>
        </p:nvSpPr>
        <p:spPr>
          <a:xfrm>
            <a:off x="5248275" y="5329505"/>
            <a:ext cx="397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Stick this question into your book. </a:t>
            </a:r>
          </a:p>
        </p:txBody>
      </p:sp>
    </p:spTree>
    <p:extLst>
      <p:ext uri="{BB962C8B-B14F-4D97-AF65-F5344CB8AC3E}">
        <p14:creationId xmlns:p14="http://schemas.microsoft.com/office/powerpoint/2010/main" val="364794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082" y="1989208"/>
            <a:ext cx="6627638" cy="3005873"/>
          </a:xfrm>
        </p:spPr>
        <p:txBody>
          <a:bodyPr/>
          <a:lstStyle/>
          <a:p>
            <a:r>
              <a:rPr lang="en-GB" b="1" u="sng" dirty="0" smtClean="0"/>
              <a:t>In Focus</a:t>
            </a:r>
            <a:br>
              <a:rPr lang="en-GB" b="1" u="sng" dirty="0" smtClean="0"/>
            </a:b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dirty="0" smtClean="0"/>
              <a:t>Please write the following: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-We completed our task from yesterday to check our understanding.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6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8054" y="334776"/>
            <a:ext cx="7106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Ron is using marshmallows and straws to build 3D shapes.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05549" y="3742668"/>
            <a:ext cx="7212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/>
              <a:t>He starts by making a rectangular base.</a:t>
            </a:r>
          </a:p>
          <a:p>
            <a:endParaRPr lang="en-GB" sz="2800" dirty="0"/>
          </a:p>
          <a:p>
            <a:r>
              <a:rPr lang="en-GB" sz="2800" dirty="0"/>
              <a:t>What shape do you think Ron is making?</a:t>
            </a:r>
          </a:p>
          <a:p>
            <a:endParaRPr lang="en-GB" sz="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Ron has made a cuboid.</a:t>
            </a:r>
          </a:p>
          <a:p>
            <a:endParaRPr lang="en-GB" sz="2800" dirty="0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067" y="1441072"/>
            <a:ext cx="747045" cy="747045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5434386" y="158376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1288883"/>
            <a:ext cx="1389408" cy="1760737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2599898" y="2285287"/>
            <a:ext cx="368489" cy="388307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Can 64"/>
          <p:cNvSpPr/>
          <p:nvPr/>
        </p:nvSpPr>
        <p:spPr>
          <a:xfrm>
            <a:off x="4484994" y="2225527"/>
            <a:ext cx="368489" cy="388307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 rot="8143536">
            <a:off x="2968184" y="2394936"/>
            <a:ext cx="72004" cy="73374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Can 62"/>
          <p:cNvSpPr/>
          <p:nvPr/>
        </p:nvSpPr>
        <p:spPr>
          <a:xfrm>
            <a:off x="3104864" y="2856660"/>
            <a:ext cx="368489" cy="388307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an 66"/>
          <p:cNvSpPr/>
          <p:nvPr/>
        </p:nvSpPr>
        <p:spPr>
          <a:xfrm rot="8143536">
            <a:off x="4953957" y="2328078"/>
            <a:ext cx="72004" cy="73374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an 65"/>
          <p:cNvSpPr/>
          <p:nvPr/>
        </p:nvSpPr>
        <p:spPr>
          <a:xfrm>
            <a:off x="5065897" y="2851160"/>
            <a:ext cx="368489" cy="388307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an 67"/>
          <p:cNvSpPr/>
          <p:nvPr/>
        </p:nvSpPr>
        <p:spPr>
          <a:xfrm rot="5400000">
            <a:off x="3636539" y="1600115"/>
            <a:ext cx="72000" cy="16249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an 68"/>
          <p:cNvSpPr/>
          <p:nvPr/>
        </p:nvSpPr>
        <p:spPr>
          <a:xfrm rot="5400000">
            <a:off x="4251333" y="2232858"/>
            <a:ext cx="72000" cy="16249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Can 73"/>
          <p:cNvSpPr/>
          <p:nvPr/>
        </p:nvSpPr>
        <p:spPr>
          <a:xfrm>
            <a:off x="2719067" y="1527159"/>
            <a:ext cx="72000" cy="79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2581193" y="1096706"/>
            <a:ext cx="2834488" cy="1019440"/>
            <a:chOff x="2581193" y="1409210"/>
            <a:chExt cx="2834488" cy="1019440"/>
          </a:xfrm>
        </p:grpSpPr>
        <p:sp>
          <p:nvSpPr>
            <p:cNvPr id="75" name="Can 74"/>
            <p:cNvSpPr/>
            <p:nvPr/>
          </p:nvSpPr>
          <p:spPr>
            <a:xfrm>
              <a:off x="2581193" y="1468970"/>
              <a:ext cx="368489" cy="388307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an 75"/>
            <p:cNvSpPr/>
            <p:nvPr/>
          </p:nvSpPr>
          <p:spPr>
            <a:xfrm>
              <a:off x="4466289" y="1409210"/>
              <a:ext cx="368489" cy="388307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an 76"/>
            <p:cNvSpPr/>
            <p:nvPr/>
          </p:nvSpPr>
          <p:spPr>
            <a:xfrm rot="8143536">
              <a:off x="2949479" y="1578619"/>
              <a:ext cx="72004" cy="7337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an 77"/>
            <p:cNvSpPr/>
            <p:nvPr/>
          </p:nvSpPr>
          <p:spPr>
            <a:xfrm>
              <a:off x="3086159" y="2040343"/>
              <a:ext cx="368489" cy="388307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an 78"/>
            <p:cNvSpPr/>
            <p:nvPr/>
          </p:nvSpPr>
          <p:spPr>
            <a:xfrm rot="8143536">
              <a:off x="4935252" y="1511761"/>
              <a:ext cx="72004" cy="73374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an 79"/>
            <p:cNvSpPr/>
            <p:nvPr/>
          </p:nvSpPr>
          <p:spPr>
            <a:xfrm>
              <a:off x="5047192" y="2034843"/>
              <a:ext cx="368489" cy="388307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an 80"/>
            <p:cNvSpPr/>
            <p:nvPr/>
          </p:nvSpPr>
          <p:spPr>
            <a:xfrm rot="5400000">
              <a:off x="3617834" y="783798"/>
              <a:ext cx="72000" cy="162491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an 81"/>
            <p:cNvSpPr/>
            <p:nvPr/>
          </p:nvSpPr>
          <p:spPr>
            <a:xfrm rot="5400000">
              <a:off x="4214920" y="1429088"/>
              <a:ext cx="72000" cy="162491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Can 82"/>
          <p:cNvSpPr/>
          <p:nvPr/>
        </p:nvSpPr>
        <p:spPr>
          <a:xfrm>
            <a:off x="3214075" y="2116146"/>
            <a:ext cx="72000" cy="79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an 84"/>
          <p:cNvSpPr/>
          <p:nvPr/>
        </p:nvSpPr>
        <p:spPr>
          <a:xfrm>
            <a:off x="4617365" y="1476064"/>
            <a:ext cx="72000" cy="79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Can 85"/>
          <p:cNvSpPr/>
          <p:nvPr/>
        </p:nvSpPr>
        <p:spPr>
          <a:xfrm>
            <a:off x="5204929" y="2102048"/>
            <a:ext cx="72000" cy="79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>
            <a:off x="3770407" y="3848034"/>
            <a:ext cx="2869043" cy="865651"/>
            <a:chOff x="3677263" y="516214"/>
            <a:chExt cx="3143398" cy="865651"/>
          </a:xfrm>
        </p:grpSpPr>
        <p:sp>
          <p:nvSpPr>
            <p:cNvPr id="91" name="Rounded Rectangular Callout 90"/>
            <p:cNvSpPr/>
            <p:nvPr/>
          </p:nvSpPr>
          <p:spPr>
            <a:xfrm>
              <a:off x="3751768" y="535036"/>
              <a:ext cx="2901350" cy="846829"/>
            </a:xfrm>
            <a:prstGeom prst="wedgeRoundRectCallout">
              <a:avLst>
                <a:gd name="adj1" fmla="val 65096"/>
                <a:gd name="adj2" fmla="val 10385"/>
                <a:gd name="adj3" fmla="val 16667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77263" y="516214"/>
              <a:ext cx="3143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can see 8 vertices and 12 edges.</a:t>
              </a:r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855">
            <a:off x="6667235" y="3811718"/>
            <a:ext cx="1566724" cy="109889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88A9E0A-FBB7-407A-95C5-73636A53B481}"/>
              </a:ext>
            </a:extLst>
          </p:cNvPr>
          <p:cNvSpPr/>
          <p:nvPr/>
        </p:nvSpPr>
        <p:spPr>
          <a:xfrm>
            <a:off x="6757679" y="-109801"/>
            <a:ext cx="16353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Talk Task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5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allAtOnce"/>
      <p:bldP spid="109" grpId="0"/>
      <p:bldP spid="109" grpId="1"/>
      <p:bldP spid="7" grpId="0" animBg="1"/>
      <p:bldP spid="65" grpId="0" animBg="1"/>
      <p:bldP spid="9" grpId="0" animBg="1"/>
      <p:bldP spid="63" grpId="0" animBg="1"/>
      <p:bldP spid="67" grpId="0" animBg="1"/>
      <p:bldP spid="66" grpId="0" animBg="1"/>
      <p:bldP spid="68" grpId="0" animBg="1"/>
      <p:bldP spid="69" grpId="0" animBg="1"/>
      <p:bldP spid="74" grpId="0" animBg="1"/>
      <p:bldP spid="83" grpId="0" animBg="1"/>
      <p:bldP spid="85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9DF6DD-3774-495E-9085-B1DDA785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00025"/>
            <a:ext cx="6210300" cy="3343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16D672-82DB-4295-8995-208521E24C56}"/>
              </a:ext>
            </a:extLst>
          </p:cNvPr>
          <p:cNvSpPr txBox="1"/>
          <p:nvPr/>
        </p:nvSpPr>
        <p:spPr>
          <a:xfrm>
            <a:off x="600074" y="4291965"/>
            <a:ext cx="3971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Answer into your book</a:t>
            </a:r>
            <a:r>
              <a:rPr lang="en-GB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1.</a:t>
            </a:r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a)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b)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c)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d) 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2561" y="0"/>
            <a:ext cx="1035025" cy="97536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5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0" y="280988"/>
            <a:ext cx="4892041" cy="269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16D672-82DB-4295-8995-208521E24C56}"/>
              </a:ext>
            </a:extLst>
          </p:cNvPr>
          <p:cNvSpPr txBox="1"/>
          <p:nvPr/>
        </p:nvSpPr>
        <p:spPr>
          <a:xfrm>
            <a:off x="4285641" y="3446145"/>
            <a:ext cx="3971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Stick the question in. 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Have a go at creating the shape.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Write your answer </a:t>
            </a:r>
            <a:r>
              <a:rPr lang="en-GB" sz="2000" b="1" u="sng" dirty="0" smtClean="0">
                <a:solidFill>
                  <a:srgbClr val="FF0000"/>
                </a:solidFill>
              </a:rPr>
              <a:t>next to it. 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2. Mo can make the shape by…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919881" y="3446145"/>
            <a:ext cx="365760" cy="35052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53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8|1.2|0.6|0.5|2.1|0.7|0.7|0.7|1.6|3.6|4.3|9.2|5.4|0.8|0.7|0.8|3|0.9|2.1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3|1.8|1.8|9.5|9.2|5|4.8|10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11459</TotalTime>
  <Words>347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Title slide</vt:lpstr>
      <vt:lpstr>Get ready questions</vt:lpstr>
      <vt:lpstr>Let's learn title</vt:lpstr>
      <vt:lpstr>Let's learn slides</vt:lpstr>
      <vt:lpstr>Your turn</vt:lpstr>
      <vt:lpstr>Your turn activity lesson</vt:lpstr>
      <vt:lpstr>1_Let's learn slides</vt:lpstr>
      <vt:lpstr>1_Title slide</vt:lpstr>
      <vt:lpstr>PowerPoint Presentation</vt:lpstr>
      <vt:lpstr>PowerPoint Presentation</vt:lpstr>
      <vt:lpstr>PowerPoint Presentation</vt:lpstr>
      <vt:lpstr>PowerPoint Presentation</vt:lpstr>
      <vt:lpstr>In Focus  Please write the following:  -We completed our task from yesterday to check our understanding.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local_admin</cp:lastModifiedBy>
  <cp:revision>232</cp:revision>
  <dcterms:created xsi:type="dcterms:W3CDTF">2019-07-05T11:02:13Z</dcterms:created>
  <dcterms:modified xsi:type="dcterms:W3CDTF">2022-03-08T17:15:50Z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