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66" r:id="rId6"/>
    <p:sldId id="365" r:id="rId7"/>
    <p:sldId id="367" r:id="rId8"/>
    <p:sldId id="360" r:id="rId9"/>
    <p:sldId id="368" r:id="rId10"/>
    <p:sldId id="369" r:id="rId11"/>
    <p:sldId id="370" r:id="rId12"/>
    <p:sldId id="371" r:id="rId13"/>
    <p:sldId id="372" r:id="rId14"/>
    <p:sldId id="375" r:id="rId15"/>
    <p:sldId id="374" r:id="rId16"/>
    <p:sldId id="314" r:id="rId17"/>
    <p:sldId id="376" r:id="rId18"/>
    <p:sldId id="377" r:id="rId19"/>
    <p:sldId id="355" r:id="rId20"/>
    <p:sldId id="378" r:id="rId21"/>
    <p:sldId id="379" r:id="rId22"/>
    <p:sldId id="382" r:id="rId23"/>
    <p:sldId id="383"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18C09-B503-40DE-ABBB-1C9D92CBBA5E}" v="144" dt="2019-01-31T17:49:16.560"/>
    <p1510:client id="{A4C299A8-C77E-48F4-AE36-9DEEA882CFF2}" v="8" dt="2019-02-01T10:21:12.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5" autoAdjust="0"/>
    <p:restoredTop sz="94660"/>
  </p:normalViewPr>
  <p:slideViewPr>
    <p:cSldViewPr snapToGrid="0">
      <p:cViewPr varScale="1">
        <p:scale>
          <a:sx n="73" d="100"/>
          <a:sy n="73" d="100"/>
        </p:scale>
        <p:origin x="-11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Tidswell-Brown" userId="3518c4a0-5c99-4880-b127-cb60ccf11a39" providerId="ADAL" clId="{A4C299A8-C77E-48F4-AE36-9DEEA882CFF2}"/>
    <pc:docChg chg="undo custSel modSld">
      <pc:chgData name="Kyle Tidswell-Brown" userId="3518c4a0-5c99-4880-b127-cb60ccf11a39" providerId="ADAL" clId="{A4C299A8-C77E-48F4-AE36-9DEEA882CFF2}" dt="2019-02-01T10:22:17.623" v="94" actId="20577"/>
      <pc:docMkLst>
        <pc:docMk/>
      </pc:docMkLst>
      <pc:sldChg chg="modSp">
        <pc:chgData name="Kyle Tidswell-Brown" userId="3518c4a0-5c99-4880-b127-cb60ccf11a39" providerId="ADAL" clId="{A4C299A8-C77E-48F4-AE36-9DEEA882CFF2}" dt="2019-02-01T10:20:14.025" v="51" actId="20577"/>
        <pc:sldMkLst>
          <pc:docMk/>
          <pc:sldMk cId="3895950678" sldId="314"/>
        </pc:sldMkLst>
        <pc:spChg chg="mod">
          <ac:chgData name="Kyle Tidswell-Brown" userId="3518c4a0-5c99-4880-b127-cb60ccf11a39" providerId="ADAL" clId="{A4C299A8-C77E-48F4-AE36-9DEEA882CFF2}" dt="2019-02-01T10:20:14.025" v="51" actId="20577"/>
          <ac:spMkLst>
            <pc:docMk/>
            <pc:sldMk cId="3895950678" sldId="314"/>
            <ac:spMk id="10" creationId="{4714BAF3-4101-40F9-BB6A-69684BDC6D81}"/>
          </ac:spMkLst>
        </pc:spChg>
        <pc:spChg chg="mod">
          <ac:chgData name="Kyle Tidswell-Brown" userId="3518c4a0-5c99-4880-b127-cb60ccf11a39" providerId="ADAL" clId="{A4C299A8-C77E-48F4-AE36-9DEEA882CFF2}" dt="2019-02-01T10:19:37.487" v="44" actId="120"/>
          <ac:spMkLst>
            <pc:docMk/>
            <pc:sldMk cId="3895950678" sldId="314"/>
            <ac:spMk id="19" creationId="{5252A847-DE45-4FA3-A1F8-EEBEB845FF8E}"/>
          </ac:spMkLst>
        </pc:spChg>
      </pc:sldChg>
      <pc:sldChg chg="modSp">
        <pc:chgData name="Kyle Tidswell-Brown" userId="3518c4a0-5c99-4880-b127-cb60ccf11a39" providerId="ADAL" clId="{A4C299A8-C77E-48F4-AE36-9DEEA882CFF2}" dt="2019-02-01T10:21:12.058" v="61" actId="12788"/>
        <pc:sldMkLst>
          <pc:docMk/>
          <pc:sldMk cId="1071900124" sldId="355"/>
        </pc:sldMkLst>
        <pc:spChg chg="mod">
          <ac:chgData name="Kyle Tidswell-Brown" userId="3518c4a0-5c99-4880-b127-cb60ccf11a39" providerId="ADAL" clId="{A4C299A8-C77E-48F4-AE36-9DEEA882CFF2}" dt="2019-02-01T10:21:12.058" v="61" actId="12788"/>
          <ac:spMkLst>
            <pc:docMk/>
            <pc:sldMk cId="1071900124" sldId="355"/>
            <ac:spMk id="6" creationId="{3B36CFC7-1E43-4BC6-A50F-01286DDAC971}"/>
          </ac:spMkLst>
        </pc:spChg>
        <pc:spChg chg="mod">
          <ac:chgData name="Kyle Tidswell-Brown" userId="3518c4a0-5c99-4880-b127-cb60ccf11a39" providerId="ADAL" clId="{A4C299A8-C77E-48F4-AE36-9DEEA882CFF2}" dt="2019-02-01T10:21:08.450" v="60" actId="122"/>
          <ac:spMkLst>
            <pc:docMk/>
            <pc:sldMk cId="1071900124" sldId="355"/>
            <ac:spMk id="19" creationId="{5252A847-DE45-4FA3-A1F8-EEBEB845FF8E}"/>
          </ac:spMkLst>
        </pc:spChg>
      </pc:sldChg>
      <pc:sldChg chg="modSp">
        <pc:chgData name="Kyle Tidswell-Brown" userId="3518c4a0-5c99-4880-b127-cb60ccf11a39" providerId="ADAL" clId="{A4C299A8-C77E-48F4-AE36-9DEEA882CFF2}" dt="2019-02-01T09:33:37.814" v="15" actId="20577"/>
        <pc:sldMkLst>
          <pc:docMk/>
          <pc:sldMk cId="1669721746" sldId="365"/>
        </pc:sldMkLst>
        <pc:spChg chg="mod">
          <ac:chgData name="Kyle Tidswell-Brown" userId="3518c4a0-5c99-4880-b127-cb60ccf11a39" providerId="ADAL" clId="{A4C299A8-C77E-48F4-AE36-9DEEA882CFF2}" dt="2019-02-01T09:33:37.814" v="15" actId="20577"/>
          <ac:spMkLst>
            <pc:docMk/>
            <pc:sldMk cId="1669721746" sldId="365"/>
            <ac:spMk id="19" creationId="{5252A847-DE45-4FA3-A1F8-EEBEB845FF8E}"/>
          </ac:spMkLst>
        </pc:spChg>
      </pc:sldChg>
      <pc:sldChg chg="modSp">
        <pc:chgData name="Kyle Tidswell-Brown" userId="3518c4a0-5c99-4880-b127-cb60ccf11a39" providerId="ADAL" clId="{A4C299A8-C77E-48F4-AE36-9DEEA882CFF2}" dt="2019-02-01T09:33:33.821" v="7" actId="20577"/>
        <pc:sldMkLst>
          <pc:docMk/>
          <pc:sldMk cId="3095175597" sldId="367"/>
        </pc:sldMkLst>
        <pc:spChg chg="mod">
          <ac:chgData name="Kyle Tidswell-Brown" userId="3518c4a0-5c99-4880-b127-cb60ccf11a39" providerId="ADAL" clId="{A4C299A8-C77E-48F4-AE36-9DEEA882CFF2}" dt="2019-02-01T09:33:33.821" v="7" actId="20577"/>
          <ac:spMkLst>
            <pc:docMk/>
            <pc:sldMk cId="3095175597" sldId="367"/>
            <ac:spMk id="19" creationId="{5252A847-DE45-4FA3-A1F8-EEBEB845FF8E}"/>
          </ac:spMkLst>
        </pc:spChg>
      </pc:sldChg>
      <pc:sldChg chg="addSp modSp">
        <pc:chgData name="Kyle Tidswell-Brown" userId="3518c4a0-5c99-4880-b127-cb60ccf11a39" providerId="ADAL" clId="{A4C299A8-C77E-48F4-AE36-9DEEA882CFF2}" dt="2019-02-01T09:34:57.501" v="19" actId="1582"/>
        <pc:sldMkLst>
          <pc:docMk/>
          <pc:sldMk cId="122322250" sldId="368"/>
        </pc:sldMkLst>
        <pc:spChg chg="add mod">
          <ac:chgData name="Kyle Tidswell-Brown" userId="3518c4a0-5c99-4880-b127-cb60ccf11a39" providerId="ADAL" clId="{A4C299A8-C77E-48F4-AE36-9DEEA882CFF2}" dt="2019-02-01T09:34:57.501" v="19" actId="1582"/>
          <ac:spMkLst>
            <pc:docMk/>
            <pc:sldMk cId="122322250" sldId="368"/>
            <ac:spMk id="2" creationId="{0DEAF5DC-1FA1-4834-B791-E4420A60E4AE}"/>
          </ac:spMkLst>
        </pc:spChg>
      </pc:sldChg>
      <pc:sldChg chg="modSp">
        <pc:chgData name="Kyle Tidswell-Brown" userId="3518c4a0-5c99-4880-b127-cb60ccf11a39" providerId="ADAL" clId="{A4C299A8-C77E-48F4-AE36-9DEEA882CFF2}" dt="2019-02-01T09:37:23.160" v="39" actId="20577"/>
        <pc:sldMkLst>
          <pc:docMk/>
          <pc:sldMk cId="2154040047" sldId="374"/>
        </pc:sldMkLst>
        <pc:spChg chg="mod">
          <ac:chgData name="Kyle Tidswell-Brown" userId="3518c4a0-5c99-4880-b127-cb60ccf11a39" providerId="ADAL" clId="{A4C299A8-C77E-48F4-AE36-9DEEA882CFF2}" dt="2019-02-01T09:37:23.160" v="39" actId="20577"/>
          <ac:spMkLst>
            <pc:docMk/>
            <pc:sldMk cId="2154040047" sldId="374"/>
            <ac:spMk id="19" creationId="{5252A847-DE45-4FA3-A1F8-EEBEB845FF8E}"/>
          </ac:spMkLst>
        </pc:spChg>
        <pc:graphicFrameChg chg="mod modGraphic">
          <ac:chgData name="Kyle Tidswell-Brown" userId="3518c4a0-5c99-4880-b127-cb60ccf11a39" providerId="ADAL" clId="{A4C299A8-C77E-48F4-AE36-9DEEA882CFF2}" dt="2019-02-01T09:36:14.736" v="29" actId="1037"/>
          <ac:graphicFrameMkLst>
            <pc:docMk/>
            <pc:sldMk cId="2154040047" sldId="374"/>
            <ac:graphicFrameMk id="27" creationId="{45F417A3-7D75-4BD5-9EF0-F5E6AE3A1EE1}"/>
          </ac:graphicFrameMkLst>
        </pc:graphicFrameChg>
        <pc:graphicFrameChg chg="mod">
          <ac:chgData name="Kyle Tidswell-Brown" userId="3518c4a0-5c99-4880-b127-cb60ccf11a39" providerId="ADAL" clId="{A4C299A8-C77E-48F4-AE36-9DEEA882CFF2}" dt="2019-02-01T09:36:14.736" v="29" actId="1037"/>
          <ac:graphicFrameMkLst>
            <pc:docMk/>
            <pc:sldMk cId="2154040047" sldId="374"/>
            <ac:graphicFrameMk id="28" creationId="{D3A300B9-80BF-4116-B19D-188FCCD35A03}"/>
          </ac:graphicFrameMkLst>
        </pc:graphicFrameChg>
      </pc:sldChg>
      <pc:sldChg chg="addSp delSp modSp">
        <pc:chgData name="Kyle Tidswell-Brown" userId="3518c4a0-5c99-4880-b127-cb60ccf11a39" providerId="ADAL" clId="{A4C299A8-C77E-48F4-AE36-9DEEA882CFF2}" dt="2019-02-01T09:37:42.832" v="42" actId="20577"/>
        <pc:sldMkLst>
          <pc:docMk/>
          <pc:sldMk cId="1678550536" sldId="375"/>
        </pc:sldMkLst>
        <pc:spChg chg="mod">
          <ac:chgData name="Kyle Tidswell-Brown" userId="3518c4a0-5c99-4880-b127-cb60ccf11a39" providerId="ADAL" clId="{A4C299A8-C77E-48F4-AE36-9DEEA882CFF2}" dt="2019-02-01T09:37:42.832" v="42" actId="20577"/>
          <ac:spMkLst>
            <pc:docMk/>
            <pc:sldMk cId="1678550536" sldId="375"/>
            <ac:spMk id="19" creationId="{5252A847-DE45-4FA3-A1F8-EEBEB845FF8E}"/>
          </ac:spMkLst>
        </pc:spChg>
        <pc:graphicFrameChg chg="add">
          <ac:chgData name="Kyle Tidswell-Brown" userId="3518c4a0-5c99-4880-b127-cb60ccf11a39" providerId="ADAL" clId="{A4C299A8-C77E-48F4-AE36-9DEEA882CFF2}" dt="2019-02-01T09:36:19.462" v="31"/>
          <ac:graphicFrameMkLst>
            <pc:docMk/>
            <pc:sldMk cId="1678550536" sldId="375"/>
            <ac:graphicFrameMk id="9" creationId="{451D3A28-5187-4339-9C93-BECE2B84002C}"/>
          </ac:graphicFrameMkLst>
        </pc:graphicFrameChg>
        <pc:graphicFrameChg chg="add">
          <ac:chgData name="Kyle Tidswell-Brown" userId="3518c4a0-5c99-4880-b127-cb60ccf11a39" providerId="ADAL" clId="{A4C299A8-C77E-48F4-AE36-9DEEA882CFF2}" dt="2019-02-01T09:36:19.462" v="31"/>
          <ac:graphicFrameMkLst>
            <pc:docMk/>
            <pc:sldMk cId="1678550536" sldId="375"/>
            <ac:graphicFrameMk id="10" creationId="{EE31856B-A35C-4E62-A3BD-C9FFBD4C37E8}"/>
          </ac:graphicFrameMkLst>
        </pc:graphicFrameChg>
        <pc:graphicFrameChg chg="del">
          <ac:chgData name="Kyle Tidswell-Brown" userId="3518c4a0-5c99-4880-b127-cb60ccf11a39" providerId="ADAL" clId="{A4C299A8-C77E-48F4-AE36-9DEEA882CFF2}" dt="2019-02-01T09:36:19.043" v="30" actId="478"/>
          <ac:graphicFrameMkLst>
            <pc:docMk/>
            <pc:sldMk cId="1678550536" sldId="375"/>
            <ac:graphicFrameMk id="27" creationId="{45F417A3-7D75-4BD5-9EF0-F5E6AE3A1EE1}"/>
          </ac:graphicFrameMkLst>
        </pc:graphicFrameChg>
        <pc:graphicFrameChg chg="del">
          <ac:chgData name="Kyle Tidswell-Brown" userId="3518c4a0-5c99-4880-b127-cb60ccf11a39" providerId="ADAL" clId="{A4C299A8-C77E-48F4-AE36-9DEEA882CFF2}" dt="2019-02-01T09:36:19.043" v="30" actId="478"/>
          <ac:graphicFrameMkLst>
            <pc:docMk/>
            <pc:sldMk cId="1678550536" sldId="375"/>
            <ac:graphicFrameMk id="28" creationId="{D3A300B9-80BF-4116-B19D-188FCCD35A03}"/>
          </ac:graphicFrameMkLst>
        </pc:graphicFrameChg>
      </pc:sldChg>
      <pc:sldChg chg="modSp">
        <pc:chgData name="Kyle Tidswell-Brown" userId="3518c4a0-5c99-4880-b127-cb60ccf11a39" providerId="ADAL" clId="{A4C299A8-C77E-48F4-AE36-9DEEA882CFF2}" dt="2019-02-01T10:20:11.661" v="50" actId="20577"/>
        <pc:sldMkLst>
          <pc:docMk/>
          <pc:sldMk cId="3283556059" sldId="376"/>
        </pc:sldMkLst>
        <pc:spChg chg="mod">
          <ac:chgData name="Kyle Tidswell-Brown" userId="3518c4a0-5c99-4880-b127-cb60ccf11a39" providerId="ADAL" clId="{A4C299A8-C77E-48F4-AE36-9DEEA882CFF2}" dt="2019-02-01T10:20:11.661" v="50" actId="20577"/>
          <ac:spMkLst>
            <pc:docMk/>
            <pc:sldMk cId="3283556059" sldId="376"/>
            <ac:spMk id="10" creationId="{4714BAF3-4101-40F9-BB6A-69684BDC6D81}"/>
          </ac:spMkLst>
        </pc:spChg>
        <pc:spChg chg="mod">
          <ac:chgData name="Kyle Tidswell-Brown" userId="3518c4a0-5c99-4880-b127-cb60ccf11a39" providerId="ADAL" clId="{A4C299A8-C77E-48F4-AE36-9DEEA882CFF2}" dt="2019-02-01T10:19:42.073" v="46" actId="120"/>
          <ac:spMkLst>
            <pc:docMk/>
            <pc:sldMk cId="3283556059" sldId="376"/>
            <ac:spMk id="19" creationId="{5252A847-DE45-4FA3-A1F8-EEBEB845FF8E}"/>
          </ac:spMkLst>
        </pc:spChg>
      </pc:sldChg>
      <pc:sldChg chg="modSp">
        <pc:chgData name="Kyle Tidswell-Brown" userId="3518c4a0-5c99-4880-b127-cb60ccf11a39" providerId="ADAL" clId="{A4C299A8-C77E-48F4-AE36-9DEEA882CFF2}" dt="2019-02-01T10:20:41.384" v="52" actId="1076"/>
        <pc:sldMkLst>
          <pc:docMk/>
          <pc:sldMk cId="2753499225" sldId="377"/>
        </pc:sldMkLst>
        <pc:spChg chg="mod">
          <ac:chgData name="Kyle Tidswell-Brown" userId="3518c4a0-5c99-4880-b127-cb60ccf11a39" providerId="ADAL" clId="{A4C299A8-C77E-48F4-AE36-9DEEA882CFF2}" dt="2019-02-01T10:20:07.838" v="49" actId="20577"/>
          <ac:spMkLst>
            <pc:docMk/>
            <pc:sldMk cId="2753499225" sldId="377"/>
            <ac:spMk id="10" creationId="{4714BAF3-4101-40F9-BB6A-69684BDC6D81}"/>
          </ac:spMkLst>
        </pc:spChg>
        <pc:spChg chg="mod">
          <ac:chgData name="Kyle Tidswell-Brown" userId="3518c4a0-5c99-4880-b127-cb60ccf11a39" providerId="ADAL" clId="{A4C299A8-C77E-48F4-AE36-9DEEA882CFF2}" dt="2019-02-01T10:19:46.723" v="48" actId="120"/>
          <ac:spMkLst>
            <pc:docMk/>
            <pc:sldMk cId="2753499225" sldId="377"/>
            <ac:spMk id="19" creationId="{5252A847-DE45-4FA3-A1F8-EEBEB845FF8E}"/>
          </ac:spMkLst>
        </pc:spChg>
        <pc:graphicFrameChg chg="mod">
          <ac:chgData name="Kyle Tidswell-Brown" userId="3518c4a0-5c99-4880-b127-cb60ccf11a39" providerId="ADAL" clId="{A4C299A8-C77E-48F4-AE36-9DEEA882CFF2}" dt="2019-02-01T10:20:41.384" v="52" actId="1076"/>
          <ac:graphicFrameMkLst>
            <pc:docMk/>
            <pc:sldMk cId="2753499225" sldId="377"/>
            <ac:graphicFrameMk id="12" creationId="{1E26FD15-26FE-44FD-B86A-C2CAE6C979B0}"/>
          </ac:graphicFrameMkLst>
        </pc:graphicFrameChg>
      </pc:sldChg>
      <pc:sldChg chg="modSp">
        <pc:chgData name="Kyle Tidswell-Brown" userId="3518c4a0-5c99-4880-b127-cb60ccf11a39" providerId="ADAL" clId="{A4C299A8-C77E-48F4-AE36-9DEEA882CFF2}" dt="2019-02-01T10:21:06.008" v="59" actId="20577"/>
        <pc:sldMkLst>
          <pc:docMk/>
          <pc:sldMk cId="3341406855" sldId="378"/>
        </pc:sldMkLst>
        <pc:spChg chg="mod">
          <ac:chgData name="Kyle Tidswell-Brown" userId="3518c4a0-5c99-4880-b127-cb60ccf11a39" providerId="ADAL" clId="{A4C299A8-C77E-48F4-AE36-9DEEA882CFF2}" dt="2019-02-01T10:21:06.008" v="59" actId="20577"/>
          <ac:spMkLst>
            <pc:docMk/>
            <pc:sldMk cId="3341406855" sldId="378"/>
            <ac:spMk id="19" creationId="{5252A847-DE45-4FA3-A1F8-EEBEB845FF8E}"/>
          </ac:spMkLst>
        </pc:spChg>
      </pc:sldChg>
      <pc:sldChg chg="modSp">
        <pc:chgData name="Kyle Tidswell-Brown" userId="3518c4a0-5c99-4880-b127-cb60ccf11a39" providerId="ADAL" clId="{A4C299A8-C77E-48F4-AE36-9DEEA882CFF2}" dt="2019-02-01T10:21:32.384" v="67" actId="122"/>
        <pc:sldMkLst>
          <pc:docMk/>
          <pc:sldMk cId="1815979192" sldId="379"/>
        </pc:sldMkLst>
        <pc:spChg chg="mod">
          <ac:chgData name="Kyle Tidswell-Brown" userId="3518c4a0-5c99-4880-b127-cb60ccf11a39" providerId="ADAL" clId="{A4C299A8-C77E-48F4-AE36-9DEEA882CFF2}" dt="2019-02-01T10:21:32.384" v="67" actId="122"/>
          <ac:spMkLst>
            <pc:docMk/>
            <pc:sldMk cId="1815979192" sldId="379"/>
            <ac:spMk id="19" creationId="{5252A847-DE45-4FA3-A1F8-EEBEB845FF8E}"/>
          </ac:spMkLst>
        </pc:spChg>
      </pc:sldChg>
      <pc:sldChg chg="modSp">
        <pc:chgData name="Kyle Tidswell-Brown" userId="3518c4a0-5c99-4880-b127-cb60ccf11a39" providerId="ADAL" clId="{A4C299A8-C77E-48F4-AE36-9DEEA882CFF2}" dt="2019-02-01T10:21:49.538" v="75" actId="120"/>
        <pc:sldMkLst>
          <pc:docMk/>
          <pc:sldMk cId="3743464291" sldId="380"/>
        </pc:sldMkLst>
        <pc:spChg chg="mod">
          <ac:chgData name="Kyle Tidswell-Brown" userId="3518c4a0-5c99-4880-b127-cb60ccf11a39" providerId="ADAL" clId="{A4C299A8-C77E-48F4-AE36-9DEEA882CFF2}" dt="2019-02-01T10:21:49.538" v="75" actId="120"/>
          <ac:spMkLst>
            <pc:docMk/>
            <pc:sldMk cId="3743464291" sldId="380"/>
            <ac:spMk id="19" creationId="{5252A847-DE45-4FA3-A1F8-EEBEB845FF8E}"/>
          </ac:spMkLst>
        </pc:spChg>
      </pc:sldChg>
      <pc:sldChg chg="modSp">
        <pc:chgData name="Kyle Tidswell-Brown" userId="3518c4a0-5c99-4880-b127-cb60ccf11a39" providerId="ADAL" clId="{A4C299A8-C77E-48F4-AE36-9DEEA882CFF2}" dt="2019-02-01T10:22:17.623" v="94" actId="20577"/>
        <pc:sldMkLst>
          <pc:docMk/>
          <pc:sldMk cId="3643227981" sldId="381"/>
        </pc:sldMkLst>
        <pc:spChg chg="mod">
          <ac:chgData name="Kyle Tidswell-Brown" userId="3518c4a0-5c99-4880-b127-cb60ccf11a39" providerId="ADAL" clId="{A4C299A8-C77E-48F4-AE36-9DEEA882CFF2}" dt="2019-02-01T10:22:17.623" v="94" actId="20577"/>
          <ac:spMkLst>
            <pc:docMk/>
            <pc:sldMk cId="3643227981" sldId="381"/>
            <ac:spMk id="19" creationId="{5252A847-DE45-4FA3-A1F8-EEBEB845FF8E}"/>
          </ac:spMkLst>
        </pc:spChg>
        <pc:graphicFrameChg chg="mod">
          <ac:chgData name="Kyle Tidswell-Brown" userId="3518c4a0-5c99-4880-b127-cb60ccf11a39" providerId="ADAL" clId="{A4C299A8-C77E-48F4-AE36-9DEEA882CFF2}" dt="2019-02-01T10:22:11.427" v="82" actId="1076"/>
          <ac:graphicFrameMkLst>
            <pc:docMk/>
            <pc:sldMk cId="3643227981" sldId="381"/>
            <ac:graphicFrameMk id="9" creationId="{080B7103-6C35-453C-A41F-0DDF0B28780C}"/>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19/06/2020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hyperlink" Target="https://classroomsecrets.co.uk/decimals-as-fractions-2-year-5-decimals-and-percentages-resource-pack"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ategory/maths/year-5/spring-block-3-decimals-and-percentages/" TargetMode="External"/><Relationship Id="rId5" Type="http://schemas.openxmlformats.org/officeDocument/2006/relationships/hyperlink" Target="https://classroomsecrets.co.uk/content-domain-filter/?fwp_contentdomain=5f6b" TargetMode="External"/><Relationship Id="rId4" Type="http://schemas.openxmlformats.org/officeDocument/2006/relationships/hyperlink" Target="https://classroomsecrets.co.uk/content-domain-filter/?fwp_contentdomain=5f6a"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Spring Block 3 – Decimals and Percentages – Decimals as Fractions 2</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fontAlgn="base">
              <a:spcAft>
                <a:spcPts val="0"/>
              </a:spcAft>
            </a:pPr>
            <a:endParaRPr lang="en-GB" sz="1200" b="1" dirty="0">
              <a:solidFill>
                <a:prstClr val="black"/>
              </a:solidFill>
              <a:latin typeface="Century Gothic" panose="020B0502020202020204" pitchFamily="34" charset="0"/>
            </a:endParaRPr>
          </a:p>
          <a:p>
            <a:pPr fontAlgn="base">
              <a:spcAft>
                <a:spcPts val="0"/>
              </a:spcAft>
            </a:pPr>
            <a:r>
              <a:rPr lang="en-GB" sz="1200" b="1" dirty="0">
                <a:solidFill>
                  <a:prstClr val="black"/>
                </a:solidFill>
                <a:latin typeface="Century Gothic" panose="020B0502020202020204" pitchFamily="34" charset="0"/>
              </a:rPr>
              <a:t>Mathematics Year 5</a:t>
            </a:r>
            <a:r>
              <a:rPr lang="en-GB" sz="1200" b="1" dirty="0">
                <a:solidFill>
                  <a:schemeClr val="tx1"/>
                </a:solidFill>
                <a:latin typeface="Century Gothic" panose="020B0502020202020204" pitchFamily="34" charset="0"/>
              </a:rPr>
              <a:t>: (5F6a)</a:t>
            </a:r>
            <a:r>
              <a:rPr lang="en-GB" sz="1200" b="1" dirty="0">
                <a:latin typeface="Century Gothic" panose="020B0502020202020204" pitchFamily="34" charset="0"/>
              </a:rPr>
              <a:t> </a:t>
            </a:r>
            <a:r>
              <a:rPr lang="en-GB" sz="1200" b="1" u="sng" dirty="0">
                <a:latin typeface="Century Gothic" panose="020B0502020202020204" pitchFamily="34" charset="0"/>
                <a:hlinkClick r:id="rId4"/>
              </a:rPr>
              <a:t>Read and write decimal numbers as fractions [for example, 0.71 = 71/100]</a:t>
            </a:r>
            <a:endParaRPr lang="en-GB" sz="1200" b="1" dirty="0">
              <a:latin typeface="Century Gothic" panose="020B0502020202020204" pitchFamily="34" charset="0"/>
            </a:endParaRPr>
          </a:p>
          <a:p>
            <a:pPr lvl="0" fontAlgn="base">
              <a:lnSpc>
                <a:spcPct val="100000"/>
              </a:lnSpc>
              <a:spcAft>
                <a:spcPts val="0"/>
              </a:spcAft>
              <a:buClrTx/>
              <a:buSzTx/>
              <a:tabLst/>
              <a:defRPr/>
            </a:pPr>
            <a:r>
              <a:rPr lang="en-GB" sz="1200" b="1" dirty="0">
                <a:solidFill>
                  <a:prstClr val="black"/>
                </a:solidFill>
                <a:latin typeface="Century Gothic" panose="020B0502020202020204" pitchFamily="34" charset="0"/>
              </a:rPr>
              <a:t>Mathematics Year 5: </a:t>
            </a:r>
            <a:r>
              <a:rPr lang="en-GB" sz="1200" b="1" dirty="0">
                <a:solidFill>
                  <a:schemeClr val="tx1"/>
                </a:solidFill>
                <a:latin typeface="Century Gothic" panose="020B0502020202020204" pitchFamily="34" charset="0"/>
              </a:rPr>
              <a:t>(5F6b)</a:t>
            </a:r>
            <a:r>
              <a:rPr lang="en-GB" sz="1200" b="1" dirty="0">
                <a:latin typeface="Century Gothic" panose="020B0502020202020204" pitchFamily="34" charset="0"/>
              </a:rPr>
              <a:t> </a:t>
            </a:r>
            <a:r>
              <a:rPr lang="en-GB" sz="1200" b="1" u="sng" dirty="0">
                <a:latin typeface="Century Gothic" panose="020B0502020202020204" pitchFamily="34" charset="0"/>
                <a:hlinkClick r:id="rId5"/>
              </a:rPr>
              <a:t>Recognise and use thousandths and relate them to tenths, hundredths and decimal equivalents</a:t>
            </a:r>
            <a:endParaRPr lang="en-GB" sz="1200" b="1" dirty="0">
              <a:solidFill>
                <a:schemeClr val="tx1"/>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6"/>
              </a:rPr>
              <a:t>Year 5 Decimals and Percentages</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7"/>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xmlns=""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Match the decimal number to the equivalent expanded fraction.</a:t>
            </a: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0" name="Rounded Rectangle 6">
            <a:extLst>
              <a:ext uri="{FF2B5EF4-FFF2-40B4-BE49-F238E27FC236}">
                <a16:creationId xmlns:a16="http://schemas.microsoft.com/office/drawing/2014/main" xmlns="" id="{DE1951DD-F48E-4F30-A148-6B4EFC155DDD}"/>
              </a:ext>
            </a:extLst>
          </p:cNvPr>
          <p:cNvSpPr/>
          <p:nvPr/>
        </p:nvSpPr>
        <p:spPr>
          <a:xfrm>
            <a:off x="2102866" y="1835403"/>
            <a:ext cx="1014621" cy="632139"/>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4.46</a:t>
            </a:r>
          </a:p>
        </p:txBody>
      </p:sp>
      <p:sp>
        <p:nvSpPr>
          <p:cNvPr id="15" name="Rounded Rectangle 41">
            <a:extLst>
              <a:ext uri="{FF2B5EF4-FFF2-40B4-BE49-F238E27FC236}">
                <a16:creationId xmlns:a16="http://schemas.microsoft.com/office/drawing/2014/main" xmlns="" id="{52D7B345-51F3-4DDA-B09F-C054F1C542FE}"/>
              </a:ext>
            </a:extLst>
          </p:cNvPr>
          <p:cNvSpPr/>
          <p:nvPr/>
        </p:nvSpPr>
        <p:spPr>
          <a:xfrm>
            <a:off x="2102865" y="2778785"/>
            <a:ext cx="1014621" cy="632139"/>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4.64</a:t>
            </a:r>
            <a:endParaRPr lang="en-GB" sz="2400" b="1" dirty="0">
              <a:latin typeface="Century Gothic" panose="020B0502020202020204" pitchFamily="34" charset="0"/>
            </a:endParaRPr>
          </a:p>
        </p:txBody>
      </p:sp>
      <p:sp>
        <p:nvSpPr>
          <p:cNvPr id="16" name="Rounded Rectangle 42">
            <a:extLst>
              <a:ext uri="{FF2B5EF4-FFF2-40B4-BE49-F238E27FC236}">
                <a16:creationId xmlns:a16="http://schemas.microsoft.com/office/drawing/2014/main" xmlns="" id="{70D6C144-B496-4A51-9F34-6625F4F5A2F8}"/>
              </a:ext>
            </a:extLst>
          </p:cNvPr>
          <p:cNvSpPr/>
          <p:nvPr/>
        </p:nvSpPr>
        <p:spPr>
          <a:xfrm>
            <a:off x="2102865" y="3715075"/>
            <a:ext cx="1014621" cy="632139"/>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4.66</a:t>
            </a:r>
            <a:endParaRPr lang="en-GB" sz="2400" b="1" dirty="0">
              <a:latin typeface="Century Gothic" panose="020B0502020202020204" pitchFamily="34" charset="0"/>
            </a:endParaRPr>
          </a:p>
        </p:txBody>
      </p:sp>
      <p:sp>
        <p:nvSpPr>
          <p:cNvPr id="17" name="Rounded Rectangle 43">
            <a:extLst>
              <a:ext uri="{FF2B5EF4-FFF2-40B4-BE49-F238E27FC236}">
                <a16:creationId xmlns:a16="http://schemas.microsoft.com/office/drawing/2014/main" xmlns="" id="{0558BAD3-4C13-49C1-A7C0-BB5D6E5BD30E}"/>
              </a:ext>
            </a:extLst>
          </p:cNvPr>
          <p:cNvSpPr/>
          <p:nvPr/>
        </p:nvSpPr>
        <p:spPr>
          <a:xfrm>
            <a:off x="5043869" y="1835403"/>
            <a:ext cx="2392423" cy="632139"/>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b="1" dirty="0">
              <a:latin typeface="Century Gothic" panose="020B0502020202020204" pitchFamily="34" charset="0"/>
            </a:endParaRPr>
          </a:p>
        </p:txBody>
      </p:sp>
      <p:sp>
        <p:nvSpPr>
          <p:cNvPr id="20" name="Rounded Rectangle 44">
            <a:extLst>
              <a:ext uri="{FF2B5EF4-FFF2-40B4-BE49-F238E27FC236}">
                <a16:creationId xmlns:a16="http://schemas.microsoft.com/office/drawing/2014/main" xmlns="" id="{75C42169-83A1-47B3-A47D-52E9B1D4D679}"/>
              </a:ext>
            </a:extLst>
          </p:cNvPr>
          <p:cNvSpPr/>
          <p:nvPr/>
        </p:nvSpPr>
        <p:spPr>
          <a:xfrm>
            <a:off x="5043868" y="2776404"/>
            <a:ext cx="2392423" cy="632139"/>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b="1" dirty="0">
              <a:latin typeface="Century Gothic" panose="020B0502020202020204" pitchFamily="34" charset="0"/>
            </a:endParaRPr>
          </a:p>
        </p:txBody>
      </p:sp>
      <p:sp>
        <p:nvSpPr>
          <p:cNvPr id="21" name="Rounded Rectangle 45">
            <a:extLst>
              <a:ext uri="{FF2B5EF4-FFF2-40B4-BE49-F238E27FC236}">
                <a16:creationId xmlns:a16="http://schemas.microsoft.com/office/drawing/2014/main" xmlns="" id="{7423C45A-4256-4949-BEFE-5B0B4B292024}"/>
              </a:ext>
            </a:extLst>
          </p:cNvPr>
          <p:cNvSpPr/>
          <p:nvPr/>
        </p:nvSpPr>
        <p:spPr>
          <a:xfrm>
            <a:off x="5043870" y="3717405"/>
            <a:ext cx="2392423" cy="632139"/>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b="1" dirty="0">
              <a:latin typeface="Century Gothic" panose="020B0502020202020204" pitchFamily="34" charset="0"/>
            </a:endParaRPr>
          </a:p>
        </p:txBody>
      </p:sp>
      <p:graphicFrame>
        <p:nvGraphicFramePr>
          <p:cNvPr id="22" name="Table 21">
            <a:extLst>
              <a:ext uri="{FF2B5EF4-FFF2-40B4-BE49-F238E27FC236}">
                <a16:creationId xmlns:a16="http://schemas.microsoft.com/office/drawing/2014/main" xmlns="" id="{FEC27DDF-3C8B-4FCE-8524-9CBE8EDE7305}"/>
              </a:ext>
            </a:extLst>
          </p:cNvPr>
          <p:cNvGraphicFramePr>
            <a:graphicFrameLocks noGrp="1"/>
          </p:cNvGraphicFramePr>
          <p:nvPr>
            <p:extLst/>
          </p:nvPr>
        </p:nvGraphicFramePr>
        <p:xfrm>
          <a:off x="5370795" y="1877153"/>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4</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25" name="Table 24">
            <a:extLst>
              <a:ext uri="{FF2B5EF4-FFF2-40B4-BE49-F238E27FC236}">
                <a16:creationId xmlns:a16="http://schemas.microsoft.com/office/drawing/2014/main" xmlns="" id="{CC851F3E-1007-4A94-9D73-4837425DBD17}"/>
              </a:ext>
            </a:extLst>
          </p:cNvPr>
          <p:cNvGraphicFramePr>
            <a:graphicFrameLocks noGrp="1"/>
          </p:cNvGraphicFramePr>
          <p:nvPr>
            <p:extLst/>
          </p:nvPr>
        </p:nvGraphicFramePr>
        <p:xfrm>
          <a:off x="5370795" y="2824006"/>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4</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26" name="Table 25">
            <a:extLst>
              <a:ext uri="{FF2B5EF4-FFF2-40B4-BE49-F238E27FC236}">
                <a16:creationId xmlns:a16="http://schemas.microsoft.com/office/drawing/2014/main" xmlns="" id="{F08CEA61-3810-406B-9074-29A2AF4797CA}"/>
              </a:ext>
            </a:extLst>
          </p:cNvPr>
          <p:cNvGraphicFramePr>
            <a:graphicFrameLocks noGrp="1"/>
          </p:cNvGraphicFramePr>
          <p:nvPr>
            <p:extLst/>
          </p:nvPr>
        </p:nvGraphicFramePr>
        <p:xfrm>
          <a:off x="5370795" y="3750874"/>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4</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cxnSp>
        <p:nvCxnSpPr>
          <p:cNvPr id="3" name="Straight Connector 2">
            <a:extLst>
              <a:ext uri="{FF2B5EF4-FFF2-40B4-BE49-F238E27FC236}">
                <a16:creationId xmlns:a16="http://schemas.microsoft.com/office/drawing/2014/main" xmlns="" id="{9495C249-C570-44DC-9C9F-34C219903A44}"/>
              </a:ext>
            </a:extLst>
          </p:cNvPr>
          <p:cNvCxnSpPr>
            <a:cxnSpLocks/>
          </p:cNvCxnSpPr>
          <p:nvPr/>
        </p:nvCxnSpPr>
        <p:spPr>
          <a:xfrm>
            <a:off x="3117486" y="2151472"/>
            <a:ext cx="1926383" cy="188200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EF226C05-3C1D-48D5-81B5-63352023D0A4}"/>
              </a:ext>
            </a:extLst>
          </p:cNvPr>
          <p:cNvCxnSpPr>
            <a:cxnSpLocks/>
            <a:endCxn id="17" idx="1"/>
          </p:cNvCxnSpPr>
          <p:nvPr/>
        </p:nvCxnSpPr>
        <p:spPr>
          <a:xfrm flipV="1">
            <a:off x="3103516" y="2151473"/>
            <a:ext cx="1940353" cy="92842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xmlns="" id="{02D630F6-0943-44B0-80FA-74BE70FCA72A}"/>
              </a:ext>
            </a:extLst>
          </p:cNvPr>
          <p:cNvCxnSpPr>
            <a:cxnSpLocks/>
          </p:cNvCxnSpPr>
          <p:nvPr/>
        </p:nvCxnSpPr>
        <p:spPr>
          <a:xfrm flipV="1">
            <a:off x="3117485" y="3092474"/>
            <a:ext cx="1940352" cy="93272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8483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Convert these decimals to expanded fractions and fractions to expanded decimals.</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A. 2.09                             </a:t>
            </a:r>
            <a:r>
              <a:rPr lang="en-GB" sz="100" b="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B.          </a:t>
            </a:r>
            <a:endParaRPr lang="en-GB" sz="2000" b="1" dirty="0">
              <a:solidFill>
                <a:srgbClr val="FF0000"/>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C. 6.8                               </a:t>
            </a:r>
            <a:r>
              <a:rPr lang="en-GB" sz="100" b="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D.          </a:t>
            </a:r>
            <a:endParaRPr lang="en-GB" sz="2000" b="1" dirty="0">
              <a:solidFill>
                <a:srgbClr val="FF0000"/>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xmlns="" id="{451D3A28-5187-4339-9C93-BECE2B84002C}"/>
              </a:ext>
            </a:extLst>
          </p:cNvPr>
          <p:cNvGraphicFramePr>
            <a:graphicFrameLocks noGrp="1"/>
          </p:cNvGraphicFramePr>
          <p:nvPr>
            <p:extLst>
              <p:ext uri="{D42A27DB-BD31-4B8C-83A1-F6EECF244321}">
                <p14:modId xmlns:p14="http://schemas.microsoft.com/office/powerpoint/2010/main" val="1497263558"/>
              </p:ext>
            </p:extLst>
          </p:nvPr>
        </p:nvGraphicFramePr>
        <p:xfrm>
          <a:off x="5381187" y="1960348"/>
          <a:ext cx="684000" cy="54864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0" name="Table 9">
            <a:extLst>
              <a:ext uri="{FF2B5EF4-FFF2-40B4-BE49-F238E27FC236}">
                <a16:creationId xmlns:a16="http://schemas.microsoft.com/office/drawing/2014/main" xmlns="" id="{EE31856B-A35C-4E62-A3BD-C9FFBD4C37E8}"/>
              </a:ext>
            </a:extLst>
          </p:cNvPr>
          <p:cNvGraphicFramePr>
            <a:graphicFrameLocks noGrp="1"/>
          </p:cNvGraphicFramePr>
          <p:nvPr>
            <p:extLst>
              <p:ext uri="{D42A27DB-BD31-4B8C-83A1-F6EECF244321}">
                <p14:modId xmlns:p14="http://schemas.microsoft.com/office/powerpoint/2010/main" val="303758247"/>
              </p:ext>
            </p:extLst>
          </p:nvPr>
        </p:nvGraphicFramePr>
        <p:xfrm>
          <a:off x="5381187" y="3181976"/>
          <a:ext cx="684000" cy="54864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5</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1678550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Convert these decimals to expanded fractions and fractions to expanded decimals.</a:t>
            </a:r>
          </a:p>
          <a:p>
            <a:pPr lvl="0" algn="ctr" defTabSz="685800">
              <a:defRPr/>
            </a:pPr>
            <a:endParaRPr lang="en-GB" sz="2000" b="1" dirty="0">
              <a:solidFill>
                <a:schemeClr val="tx1"/>
              </a:solidFill>
              <a:latin typeface="Century Gothic" panose="020B0502020202020204" pitchFamily="34" charset="0"/>
            </a:endParaRPr>
          </a:p>
          <a:p>
            <a:pPr lvl="0" algn="ctr"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A. 2.09  </a:t>
            </a:r>
            <a:r>
              <a:rPr lang="en-GB" sz="2000" b="1">
                <a:solidFill>
                  <a:srgbClr val="FF0000"/>
                </a:solidFill>
                <a:latin typeface="Century Gothic" panose="020B0502020202020204" pitchFamily="34" charset="0"/>
              </a:rPr>
              <a:t>=                 </a:t>
            </a:r>
            <a:r>
              <a:rPr lang="en-GB" sz="2000" b="1">
                <a:solidFill>
                  <a:schemeClr val="tx1"/>
                </a:solidFill>
                <a:latin typeface="Century Gothic" panose="020B0502020202020204" pitchFamily="34" charset="0"/>
              </a:rPr>
              <a:t>        B</a:t>
            </a:r>
            <a:r>
              <a:rPr lang="en-GB" sz="2000" b="1" dirty="0">
                <a:solidFill>
                  <a:schemeClr val="tx1"/>
                </a:solidFill>
                <a:latin typeface="Century Gothic" panose="020B0502020202020204" pitchFamily="34" charset="0"/>
              </a:rPr>
              <a:t>.           </a:t>
            </a:r>
            <a:r>
              <a:rPr lang="en-GB" sz="2000" b="1" dirty="0">
                <a:solidFill>
                  <a:srgbClr val="FF0000"/>
                </a:solidFill>
                <a:latin typeface="Century Gothic" panose="020B0502020202020204" pitchFamily="34" charset="0"/>
              </a:rPr>
              <a:t>= 4 + 0.2 </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                          C. 6.8    </a:t>
            </a:r>
            <a:r>
              <a:rPr lang="en-GB" sz="2000" b="1" dirty="0">
                <a:solidFill>
                  <a:srgbClr val="FF0000"/>
                </a:solidFill>
                <a:latin typeface="Century Gothic" panose="020B0502020202020204" pitchFamily="34" charset="0"/>
              </a:rPr>
              <a:t>=                  </a:t>
            </a:r>
            <a:r>
              <a:rPr lang="en-GB" sz="2000" b="1" dirty="0">
                <a:solidFill>
                  <a:schemeClr val="tx1"/>
                </a:solidFill>
                <a:latin typeface="Century Gothic" panose="020B0502020202020204" pitchFamily="34" charset="0"/>
              </a:rPr>
              <a:t>       D.          </a:t>
            </a:r>
            <a:r>
              <a:rPr lang="en-GB" sz="2000" b="1" dirty="0">
                <a:solidFill>
                  <a:srgbClr val="FF0000"/>
                </a:solidFill>
                <a:latin typeface="Century Gothic" panose="020B0502020202020204" pitchFamily="34" charset="0"/>
              </a:rPr>
              <a:t>= 5 + 0.6 + 0.02</a:t>
            </a:r>
          </a:p>
          <a:p>
            <a:pPr lvl="0" algn="ctr" defTabSz="685800">
              <a:defRPr/>
            </a:pP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7" name="Table 26">
            <a:extLst>
              <a:ext uri="{FF2B5EF4-FFF2-40B4-BE49-F238E27FC236}">
                <a16:creationId xmlns:a16="http://schemas.microsoft.com/office/drawing/2014/main" xmlns="" id="{45F417A3-7D75-4BD5-9EF0-F5E6AE3A1EE1}"/>
              </a:ext>
            </a:extLst>
          </p:cNvPr>
          <p:cNvGraphicFramePr>
            <a:graphicFrameLocks noGrp="1"/>
          </p:cNvGraphicFramePr>
          <p:nvPr>
            <p:extLst>
              <p:ext uri="{D42A27DB-BD31-4B8C-83A1-F6EECF244321}">
                <p14:modId xmlns:p14="http://schemas.microsoft.com/office/powerpoint/2010/main" val="3976831555"/>
              </p:ext>
            </p:extLst>
          </p:nvPr>
        </p:nvGraphicFramePr>
        <p:xfrm>
          <a:off x="5381187" y="1960348"/>
          <a:ext cx="684000" cy="54864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28" name="Table 27">
            <a:extLst>
              <a:ext uri="{FF2B5EF4-FFF2-40B4-BE49-F238E27FC236}">
                <a16:creationId xmlns:a16="http://schemas.microsoft.com/office/drawing/2014/main" xmlns="" id="{D3A300B9-80BF-4116-B19D-188FCCD35A03}"/>
              </a:ext>
            </a:extLst>
          </p:cNvPr>
          <p:cNvGraphicFramePr>
            <a:graphicFrameLocks noGrp="1"/>
          </p:cNvGraphicFramePr>
          <p:nvPr>
            <p:extLst>
              <p:ext uri="{D42A27DB-BD31-4B8C-83A1-F6EECF244321}">
                <p14:modId xmlns:p14="http://schemas.microsoft.com/office/powerpoint/2010/main" val="3459088502"/>
              </p:ext>
            </p:extLst>
          </p:nvPr>
        </p:nvGraphicFramePr>
        <p:xfrm>
          <a:off x="5381187" y="3181976"/>
          <a:ext cx="684000" cy="548640"/>
        </p:xfrm>
        <a:graphic>
          <a:graphicData uri="http://schemas.openxmlformats.org/drawingml/2006/table">
            <a:tbl>
              <a:tblPr firstRow="1" bandRow="1">
                <a:tableStyleId>{5940675A-B579-460E-94D1-54222C63F5DA}</a:tableStyleId>
              </a:tblPr>
              <a:tblGrid>
                <a:gridCol w="288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5</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9" name="Table 8">
            <a:extLst>
              <a:ext uri="{FF2B5EF4-FFF2-40B4-BE49-F238E27FC236}">
                <a16:creationId xmlns:a16="http://schemas.microsoft.com/office/drawing/2014/main" xmlns="" id="{58FAB098-5E31-4F7F-B485-2A55EBCCB681}"/>
              </a:ext>
            </a:extLst>
          </p:cNvPr>
          <p:cNvGraphicFramePr>
            <a:graphicFrameLocks noGrp="1"/>
          </p:cNvGraphicFramePr>
          <p:nvPr>
            <p:extLst>
              <p:ext uri="{D42A27DB-BD31-4B8C-83A1-F6EECF244321}">
                <p14:modId xmlns:p14="http://schemas.microsoft.com/office/powerpoint/2010/main" val="1695959501"/>
              </p:ext>
            </p:extLst>
          </p:nvPr>
        </p:nvGraphicFramePr>
        <p:xfrm>
          <a:off x="3384714" y="1960348"/>
          <a:ext cx="982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solidFill>
                            <a:srgbClr val="FF0000"/>
                          </a:solidFill>
                          <a:latin typeface="Century Gothic" panose="020B0502020202020204" pitchFamily="34" charset="0"/>
                        </a:rPr>
                        <a:t>2</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9</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solidFill>
                            <a:srgbClr val="FF0000"/>
                          </a:solidFill>
                          <a:latin typeface="Century Gothic" panose="020B0502020202020204" pitchFamily="34" charset="0"/>
                        </a:rPr>
                        <a:t>100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0" name="Table 9">
            <a:extLst>
              <a:ext uri="{FF2B5EF4-FFF2-40B4-BE49-F238E27FC236}">
                <a16:creationId xmlns:a16="http://schemas.microsoft.com/office/drawing/2014/main" xmlns="" id="{DE743867-4FB7-4369-9135-7CE0D6BE8640}"/>
              </a:ext>
            </a:extLst>
          </p:cNvPr>
          <p:cNvGraphicFramePr>
            <a:graphicFrameLocks noGrp="1"/>
          </p:cNvGraphicFramePr>
          <p:nvPr>
            <p:extLst>
              <p:ext uri="{D42A27DB-BD31-4B8C-83A1-F6EECF244321}">
                <p14:modId xmlns:p14="http://schemas.microsoft.com/office/powerpoint/2010/main" val="3235308298"/>
              </p:ext>
            </p:extLst>
          </p:nvPr>
        </p:nvGraphicFramePr>
        <p:xfrm>
          <a:off x="3384714" y="3181976"/>
          <a:ext cx="982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solidFill>
                            <a:srgbClr val="FF0000"/>
                          </a:solidFill>
                          <a:latin typeface="Century Gothic" panose="020B0502020202020204" pitchFamily="34" charset="0"/>
                        </a:rPr>
                        <a:t>6</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8</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solidFill>
                            <a:srgbClr val="FF0000"/>
                          </a:solidFill>
                          <a:latin typeface="Century Gothic" panose="020B0502020202020204" pitchFamily="34" charset="0"/>
                        </a:rPr>
                        <a:t>10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215404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Spot the odd one out.</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chemeClr val="tx1"/>
                </a:solidFill>
                <a:latin typeface="Century Gothic" panose="020B0502020202020204" pitchFamily="34" charset="0"/>
              </a:rPr>
              <a:t>Explain your answer.</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xmlns="" id="{57D066C2-9209-4103-8897-3A45F15D2D46}"/>
              </a:ext>
            </a:extLst>
          </p:cNvPr>
          <p:cNvSpPr/>
          <p:nvPr/>
        </p:nvSpPr>
        <p:spPr>
          <a:xfrm>
            <a:off x="2464228" y="1557190"/>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A.</a:t>
            </a:r>
          </a:p>
        </p:txBody>
      </p:sp>
      <p:sp>
        <p:nvSpPr>
          <p:cNvPr id="9" name="Rectangle: Rounded Corners 8">
            <a:extLst>
              <a:ext uri="{FF2B5EF4-FFF2-40B4-BE49-F238E27FC236}">
                <a16:creationId xmlns:a16="http://schemas.microsoft.com/office/drawing/2014/main" xmlns="" id="{309BA491-4A3C-4C10-A5F0-28DE355F4D52}"/>
              </a:ext>
            </a:extLst>
          </p:cNvPr>
          <p:cNvSpPr/>
          <p:nvPr/>
        </p:nvSpPr>
        <p:spPr>
          <a:xfrm>
            <a:off x="4790749" y="1557190"/>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B.</a:t>
            </a:r>
          </a:p>
        </p:txBody>
      </p:sp>
      <p:sp>
        <p:nvSpPr>
          <p:cNvPr id="10" name="Rectangle: Rounded Corners 9">
            <a:extLst>
              <a:ext uri="{FF2B5EF4-FFF2-40B4-BE49-F238E27FC236}">
                <a16:creationId xmlns:a16="http://schemas.microsoft.com/office/drawing/2014/main" xmlns="" id="{4714BAF3-4101-40F9-BB6A-69684BDC6D81}"/>
              </a:ext>
            </a:extLst>
          </p:cNvPr>
          <p:cNvSpPr/>
          <p:nvPr/>
        </p:nvSpPr>
        <p:spPr>
          <a:xfrm>
            <a:off x="2464228" y="3009891"/>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C.</a:t>
            </a:r>
          </a:p>
          <a:p>
            <a:pPr algn="ctr">
              <a:lnSpc>
                <a:spcPct val="150000"/>
              </a:lnSpc>
            </a:pPr>
            <a:r>
              <a:rPr lang="en-GB" sz="2000" b="1" dirty="0">
                <a:solidFill>
                  <a:schemeClr val="tx1"/>
                </a:solidFill>
                <a:latin typeface="Century Gothic" panose="020B0502020202020204" pitchFamily="34" charset="0"/>
              </a:rPr>
              <a:t>9 + 0.2 + 0.07</a:t>
            </a:r>
          </a:p>
        </p:txBody>
      </p:sp>
      <p:sp>
        <p:nvSpPr>
          <p:cNvPr id="11" name="Rectangle: Rounded Corners 10">
            <a:extLst>
              <a:ext uri="{FF2B5EF4-FFF2-40B4-BE49-F238E27FC236}">
                <a16:creationId xmlns:a16="http://schemas.microsoft.com/office/drawing/2014/main" xmlns="" id="{92944D62-FC2B-4C66-9931-43C3FC7F7130}"/>
              </a:ext>
            </a:extLst>
          </p:cNvPr>
          <p:cNvSpPr/>
          <p:nvPr/>
        </p:nvSpPr>
        <p:spPr>
          <a:xfrm>
            <a:off x="4790749" y="3009219"/>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D.</a:t>
            </a:r>
          </a:p>
          <a:p>
            <a:pPr algn="ctr">
              <a:lnSpc>
                <a:spcPct val="150000"/>
              </a:lnSpc>
            </a:pPr>
            <a:r>
              <a:rPr lang="en-GB" sz="2000" b="1" dirty="0">
                <a:solidFill>
                  <a:schemeClr val="tx1"/>
                </a:solidFill>
                <a:latin typeface="Century Gothic" panose="020B0502020202020204" pitchFamily="34" charset="0"/>
              </a:rPr>
              <a:t>9.27</a:t>
            </a:r>
          </a:p>
        </p:txBody>
      </p:sp>
      <p:graphicFrame>
        <p:nvGraphicFramePr>
          <p:cNvPr id="14" name="Table 13">
            <a:extLst>
              <a:ext uri="{FF2B5EF4-FFF2-40B4-BE49-F238E27FC236}">
                <a16:creationId xmlns:a16="http://schemas.microsoft.com/office/drawing/2014/main" xmlns="" id="{77C5393A-BF55-4E1A-8B44-AF460B806530}"/>
              </a:ext>
            </a:extLst>
          </p:cNvPr>
          <p:cNvGraphicFramePr>
            <a:graphicFrameLocks noGrp="1"/>
          </p:cNvGraphicFramePr>
          <p:nvPr>
            <p:extLst>
              <p:ext uri="{D42A27DB-BD31-4B8C-83A1-F6EECF244321}">
                <p14:modId xmlns:p14="http://schemas.microsoft.com/office/powerpoint/2010/main" val="515008780"/>
              </p:ext>
            </p:extLst>
          </p:nvPr>
        </p:nvGraphicFramePr>
        <p:xfrm>
          <a:off x="4865977" y="1855600"/>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9</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5" name="Table 14">
            <a:extLst>
              <a:ext uri="{FF2B5EF4-FFF2-40B4-BE49-F238E27FC236}">
                <a16:creationId xmlns:a16="http://schemas.microsoft.com/office/drawing/2014/main" xmlns="" id="{B937FD09-252F-44CC-AEEE-29A4D903AB3F}"/>
              </a:ext>
            </a:extLst>
          </p:cNvPr>
          <p:cNvGraphicFramePr>
            <a:graphicFrameLocks noGrp="1"/>
          </p:cNvGraphicFramePr>
          <p:nvPr>
            <p:extLst>
              <p:ext uri="{D42A27DB-BD31-4B8C-83A1-F6EECF244321}">
                <p14:modId xmlns:p14="http://schemas.microsoft.com/office/powerpoint/2010/main" val="4025592420"/>
              </p:ext>
            </p:extLst>
          </p:nvPr>
        </p:nvGraphicFramePr>
        <p:xfrm>
          <a:off x="3102740" y="1855600"/>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9</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3895950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Spot the odd one out.</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chemeClr val="tx1"/>
                </a:solidFill>
                <a:latin typeface="Century Gothic" panose="020B0502020202020204" pitchFamily="34" charset="0"/>
              </a:rPr>
              <a:t>Explain your answer.</a:t>
            </a:r>
          </a:p>
          <a:p>
            <a:pPr lvl="0" defTabSz="514350">
              <a:lnSpc>
                <a:spcPct val="150000"/>
              </a:lnSpc>
              <a:defRPr/>
            </a:pPr>
            <a:r>
              <a:rPr lang="en-GB" sz="2000" b="1" dirty="0">
                <a:solidFill>
                  <a:schemeClr val="tx1"/>
                </a:solidFill>
                <a:latin typeface="Century Gothic" panose="020B0502020202020204" pitchFamily="34" charset="0"/>
              </a:rPr>
              <a:t>B is the odd one out because...</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xmlns="" id="{57D066C2-9209-4103-8897-3A45F15D2D46}"/>
              </a:ext>
            </a:extLst>
          </p:cNvPr>
          <p:cNvSpPr/>
          <p:nvPr/>
        </p:nvSpPr>
        <p:spPr>
          <a:xfrm>
            <a:off x="2464228" y="1557190"/>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A.</a:t>
            </a:r>
          </a:p>
        </p:txBody>
      </p:sp>
      <p:sp>
        <p:nvSpPr>
          <p:cNvPr id="9" name="Rectangle: Rounded Corners 8">
            <a:extLst>
              <a:ext uri="{FF2B5EF4-FFF2-40B4-BE49-F238E27FC236}">
                <a16:creationId xmlns:a16="http://schemas.microsoft.com/office/drawing/2014/main" xmlns="" id="{309BA491-4A3C-4C10-A5F0-28DE355F4D52}"/>
              </a:ext>
            </a:extLst>
          </p:cNvPr>
          <p:cNvSpPr/>
          <p:nvPr/>
        </p:nvSpPr>
        <p:spPr>
          <a:xfrm>
            <a:off x="4790749" y="1557190"/>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B.</a:t>
            </a:r>
          </a:p>
        </p:txBody>
      </p:sp>
      <p:sp>
        <p:nvSpPr>
          <p:cNvPr id="10" name="Rectangle: Rounded Corners 9">
            <a:extLst>
              <a:ext uri="{FF2B5EF4-FFF2-40B4-BE49-F238E27FC236}">
                <a16:creationId xmlns:a16="http://schemas.microsoft.com/office/drawing/2014/main" xmlns="" id="{4714BAF3-4101-40F9-BB6A-69684BDC6D81}"/>
              </a:ext>
            </a:extLst>
          </p:cNvPr>
          <p:cNvSpPr/>
          <p:nvPr/>
        </p:nvSpPr>
        <p:spPr>
          <a:xfrm>
            <a:off x="2464228" y="3009891"/>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C.</a:t>
            </a:r>
          </a:p>
          <a:p>
            <a:pPr algn="ctr">
              <a:lnSpc>
                <a:spcPct val="150000"/>
              </a:lnSpc>
            </a:pPr>
            <a:r>
              <a:rPr lang="en-GB" sz="2000" b="1" dirty="0">
                <a:solidFill>
                  <a:schemeClr val="tx1"/>
                </a:solidFill>
                <a:latin typeface="Century Gothic" panose="020B0502020202020204" pitchFamily="34" charset="0"/>
              </a:rPr>
              <a:t>9 + 0.2 + 0.07</a:t>
            </a:r>
          </a:p>
        </p:txBody>
      </p:sp>
      <p:sp>
        <p:nvSpPr>
          <p:cNvPr id="11" name="Rectangle: Rounded Corners 10">
            <a:extLst>
              <a:ext uri="{FF2B5EF4-FFF2-40B4-BE49-F238E27FC236}">
                <a16:creationId xmlns:a16="http://schemas.microsoft.com/office/drawing/2014/main" xmlns="" id="{92944D62-FC2B-4C66-9931-43C3FC7F7130}"/>
              </a:ext>
            </a:extLst>
          </p:cNvPr>
          <p:cNvSpPr/>
          <p:nvPr/>
        </p:nvSpPr>
        <p:spPr>
          <a:xfrm>
            <a:off x="4790749" y="3009219"/>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D.</a:t>
            </a:r>
          </a:p>
          <a:p>
            <a:pPr algn="ctr">
              <a:lnSpc>
                <a:spcPct val="150000"/>
              </a:lnSpc>
            </a:pPr>
            <a:r>
              <a:rPr lang="en-GB" sz="2000" b="1" dirty="0">
                <a:solidFill>
                  <a:schemeClr val="tx1"/>
                </a:solidFill>
                <a:latin typeface="Century Gothic" panose="020B0502020202020204" pitchFamily="34" charset="0"/>
              </a:rPr>
              <a:t>9.27</a:t>
            </a:r>
          </a:p>
        </p:txBody>
      </p:sp>
      <p:graphicFrame>
        <p:nvGraphicFramePr>
          <p:cNvPr id="14" name="Table 13">
            <a:extLst>
              <a:ext uri="{FF2B5EF4-FFF2-40B4-BE49-F238E27FC236}">
                <a16:creationId xmlns:a16="http://schemas.microsoft.com/office/drawing/2014/main" xmlns="" id="{77C5393A-BF55-4E1A-8B44-AF460B806530}"/>
              </a:ext>
            </a:extLst>
          </p:cNvPr>
          <p:cNvGraphicFramePr>
            <a:graphicFrameLocks noGrp="1"/>
          </p:cNvGraphicFramePr>
          <p:nvPr>
            <p:extLst/>
          </p:nvPr>
        </p:nvGraphicFramePr>
        <p:xfrm>
          <a:off x="4865977" y="1855600"/>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9</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5" name="Table 14">
            <a:extLst>
              <a:ext uri="{FF2B5EF4-FFF2-40B4-BE49-F238E27FC236}">
                <a16:creationId xmlns:a16="http://schemas.microsoft.com/office/drawing/2014/main" xmlns="" id="{B937FD09-252F-44CC-AEEE-29A4D903AB3F}"/>
              </a:ext>
            </a:extLst>
          </p:cNvPr>
          <p:cNvGraphicFramePr>
            <a:graphicFrameLocks noGrp="1"/>
          </p:cNvGraphicFramePr>
          <p:nvPr>
            <p:extLst/>
          </p:nvPr>
        </p:nvGraphicFramePr>
        <p:xfrm>
          <a:off x="3102740" y="1855600"/>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9</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3283556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u="sng" dirty="0">
              <a:solidFill>
                <a:schemeClr val="tx1"/>
              </a:solidFill>
              <a:latin typeface="Century Gothic" panose="020B0502020202020204" pitchFamily="34" charset="0"/>
            </a:endParaRPr>
          </a:p>
          <a:p>
            <a:pPr lvl="0" algn="ctr" defTabSz="514350">
              <a:defRPr/>
            </a:pPr>
            <a:r>
              <a:rPr lang="en-GB" sz="2000" b="1" dirty="0">
                <a:solidFill>
                  <a:schemeClr val="tx1"/>
                </a:solidFill>
                <a:latin typeface="Century Gothic" panose="020B0502020202020204" pitchFamily="34" charset="0"/>
              </a:rPr>
              <a:t>Spot the odd one out.</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lnSpc>
                <a:spcPct val="150000"/>
              </a:lnSpc>
              <a:defRPr/>
            </a:pPr>
            <a:r>
              <a:rPr lang="en-GB" sz="2000" b="1" dirty="0">
                <a:solidFill>
                  <a:schemeClr val="tx1"/>
                </a:solidFill>
                <a:latin typeface="Century Gothic" panose="020B0502020202020204" pitchFamily="34" charset="0"/>
              </a:rPr>
              <a:t>Explain your answer.</a:t>
            </a:r>
          </a:p>
          <a:p>
            <a:pPr lvl="0" defTabSz="514350">
              <a:lnSpc>
                <a:spcPct val="150000"/>
              </a:lnSpc>
              <a:defRPr/>
            </a:pPr>
            <a:r>
              <a:rPr lang="en-GB" sz="2000" b="1" dirty="0">
                <a:solidFill>
                  <a:srgbClr val="FF0000"/>
                </a:solidFill>
                <a:latin typeface="Century Gothic" panose="020B0502020202020204" pitchFamily="34" charset="0"/>
              </a:rPr>
              <a:t>B is the odd one out because all of the others are equivalent to 9.27 or          .</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xmlns="" id="{57D066C2-9209-4103-8897-3A45F15D2D46}"/>
              </a:ext>
            </a:extLst>
          </p:cNvPr>
          <p:cNvSpPr/>
          <p:nvPr/>
        </p:nvSpPr>
        <p:spPr>
          <a:xfrm>
            <a:off x="2464228" y="1557190"/>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A.</a:t>
            </a:r>
          </a:p>
        </p:txBody>
      </p:sp>
      <p:sp>
        <p:nvSpPr>
          <p:cNvPr id="9" name="Rectangle: Rounded Corners 8">
            <a:extLst>
              <a:ext uri="{FF2B5EF4-FFF2-40B4-BE49-F238E27FC236}">
                <a16:creationId xmlns:a16="http://schemas.microsoft.com/office/drawing/2014/main" xmlns="" id="{309BA491-4A3C-4C10-A5F0-28DE355F4D52}"/>
              </a:ext>
            </a:extLst>
          </p:cNvPr>
          <p:cNvSpPr/>
          <p:nvPr/>
        </p:nvSpPr>
        <p:spPr>
          <a:xfrm>
            <a:off x="4790749" y="1557190"/>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B.</a:t>
            </a:r>
          </a:p>
        </p:txBody>
      </p:sp>
      <p:sp>
        <p:nvSpPr>
          <p:cNvPr id="10" name="Rectangle: Rounded Corners 9">
            <a:extLst>
              <a:ext uri="{FF2B5EF4-FFF2-40B4-BE49-F238E27FC236}">
                <a16:creationId xmlns:a16="http://schemas.microsoft.com/office/drawing/2014/main" xmlns="" id="{4714BAF3-4101-40F9-BB6A-69684BDC6D81}"/>
              </a:ext>
            </a:extLst>
          </p:cNvPr>
          <p:cNvSpPr/>
          <p:nvPr/>
        </p:nvSpPr>
        <p:spPr>
          <a:xfrm>
            <a:off x="2464228" y="3009891"/>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C.</a:t>
            </a:r>
          </a:p>
          <a:p>
            <a:pPr algn="ctr">
              <a:lnSpc>
                <a:spcPct val="150000"/>
              </a:lnSpc>
            </a:pPr>
            <a:r>
              <a:rPr lang="en-GB" sz="2000" b="1" dirty="0">
                <a:solidFill>
                  <a:schemeClr val="tx1"/>
                </a:solidFill>
                <a:latin typeface="Century Gothic" panose="020B0502020202020204" pitchFamily="34" charset="0"/>
              </a:rPr>
              <a:t>9 + 0.2 + 0.07</a:t>
            </a:r>
          </a:p>
        </p:txBody>
      </p:sp>
      <p:sp>
        <p:nvSpPr>
          <p:cNvPr id="11" name="Rectangle: Rounded Corners 10">
            <a:extLst>
              <a:ext uri="{FF2B5EF4-FFF2-40B4-BE49-F238E27FC236}">
                <a16:creationId xmlns:a16="http://schemas.microsoft.com/office/drawing/2014/main" xmlns="" id="{92944D62-FC2B-4C66-9931-43C3FC7F7130}"/>
              </a:ext>
            </a:extLst>
          </p:cNvPr>
          <p:cNvSpPr/>
          <p:nvPr/>
        </p:nvSpPr>
        <p:spPr>
          <a:xfrm>
            <a:off x="4790749" y="3009219"/>
            <a:ext cx="1889025" cy="1145460"/>
          </a:xfrm>
          <a:prstGeom prst="roundRect">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200" b="1" dirty="0">
                <a:solidFill>
                  <a:srgbClr val="9900CC"/>
                </a:solidFill>
                <a:latin typeface="Century Gothic" panose="020B0502020202020204" pitchFamily="34" charset="0"/>
              </a:rPr>
              <a:t>D.</a:t>
            </a:r>
          </a:p>
          <a:p>
            <a:pPr algn="ctr">
              <a:lnSpc>
                <a:spcPct val="150000"/>
              </a:lnSpc>
            </a:pPr>
            <a:r>
              <a:rPr lang="en-GB" sz="2000" b="1" dirty="0">
                <a:solidFill>
                  <a:schemeClr val="tx1"/>
                </a:solidFill>
                <a:latin typeface="Century Gothic" panose="020B0502020202020204" pitchFamily="34" charset="0"/>
              </a:rPr>
              <a:t>9.27</a:t>
            </a:r>
          </a:p>
        </p:txBody>
      </p:sp>
      <p:graphicFrame>
        <p:nvGraphicFramePr>
          <p:cNvPr id="14" name="Table 13">
            <a:extLst>
              <a:ext uri="{FF2B5EF4-FFF2-40B4-BE49-F238E27FC236}">
                <a16:creationId xmlns:a16="http://schemas.microsoft.com/office/drawing/2014/main" xmlns="" id="{77C5393A-BF55-4E1A-8B44-AF460B806530}"/>
              </a:ext>
            </a:extLst>
          </p:cNvPr>
          <p:cNvGraphicFramePr>
            <a:graphicFrameLocks noGrp="1"/>
          </p:cNvGraphicFramePr>
          <p:nvPr>
            <p:extLst/>
          </p:nvPr>
        </p:nvGraphicFramePr>
        <p:xfrm>
          <a:off x="4865977" y="1855600"/>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9</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5" name="Table 14">
            <a:extLst>
              <a:ext uri="{FF2B5EF4-FFF2-40B4-BE49-F238E27FC236}">
                <a16:creationId xmlns:a16="http://schemas.microsoft.com/office/drawing/2014/main" xmlns="" id="{B937FD09-252F-44CC-AEEE-29A4D903AB3F}"/>
              </a:ext>
            </a:extLst>
          </p:cNvPr>
          <p:cNvGraphicFramePr>
            <a:graphicFrameLocks noGrp="1"/>
          </p:cNvGraphicFramePr>
          <p:nvPr>
            <p:extLst/>
          </p:nvPr>
        </p:nvGraphicFramePr>
        <p:xfrm>
          <a:off x="3102740" y="1855600"/>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9</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27</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2" name="Table 11">
            <a:extLst>
              <a:ext uri="{FF2B5EF4-FFF2-40B4-BE49-F238E27FC236}">
                <a16:creationId xmlns:a16="http://schemas.microsoft.com/office/drawing/2014/main" xmlns="" id="{1E26FD15-26FE-44FD-B86A-C2CAE6C979B0}"/>
              </a:ext>
            </a:extLst>
          </p:cNvPr>
          <p:cNvGraphicFramePr>
            <a:graphicFrameLocks noGrp="1"/>
          </p:cNvGraphicFramePr>
          <p:nvPr>
            <p:extLst>
              <p:ext uri="{D42A27DB-BD31-4B8C-83A1-F6EECF244321}">
                <p14:modId xmlns:p14="http://schemas.microsoft.com/office/powerpoint/2010/main" val="2106868132"/>
              </p:ext>
            </p:extLst>
          </p:nvPr>
        </p:nvGraphicFramePr>
        <p:xfrm>
          <a:off x="640164" y="5451860"/>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solidFill>
                            <a:srgbClr val="FF0000"/>
                          </a:solidFill>
                          <a:latin typeface="Century Gothic" panose="020B0502020202020204" pitchFamily="34" charset="0"/>
                        </a:rPr>
                        <a:t>9</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27</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solidFill>
                            <a:srgbClr val="FF0000"/>
                          </a:solidFill>
                          <a:latin typeface="Century Gothic" panose="020B0502020202020204" pitchFamily="34" charset="0"/>
                        </a:rPr>
                        <a:t>100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2753499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Malcolm thinks he can write the following decimal number in at least 4 different ways.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lnSpc>
                <a:spcPct val="150000"/>
              </a:lnSpc>
            </a:pPr>
            <a:r>
              <a:rPr lang="en-GB" sz="2000" b="1" dirty="0">
                <a:solidFill>
                  <a:schemeClr val="tx1"/>
                </a:solidFill>
                <a:latin typeface="Century Gothic" panose="020B0502020202020204" pitchFamily="34" charset="0"/>
              </a:rPr>
              <a:t>Prove it.</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xmlns="" id="{3B36CFC7-1E43-4BC6-A50F-01286DDAC971}"/>
              </a:ext>
            </a:extLst>
          </p:cNvPr>
          <p:cNvSpPr/>
          <p:nvPr/>
        </p:nvSpPr>
        <p:spPr>
          <a:xfrm>
            <a:off x="3717125" y="2514939"/>
            <a:ext cx="1709751" cy="91406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7.63</a:t>
            </a:r>
          </a:p>
        </p:txBody>
      </p:sp>
    </p:spTree>
    <p:extLst>
      <p:ext uri="{BB962C8B-B14F-4D97-AF65-F5344CB8AC3E}">
        <p14:creationId xmlns:p14="http://schemas.microsoft.com/office/powerpoint/2010/main" val="1071900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dirty="0">
              <a:solidFill>
                <a:prstClr val="black"/>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Malcolm thinks he can write the following decimal number in at least 4 different ways.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lnSpc>
                <a:spcPct val="150000"/>
              </a:lnSpc>
            </a:pPr>
            <a:r>
              <a:rPr lang="en-GB" sz="2000" b="1" dirty="0">
                <a:solidFill>
                  <a:schemeClr val="tx1"/>
                </a:solidFill>
                <a:latin typeface="Century Gothic" panose="020B0502020202020204" pitchFamily="34" charset="0"/>
              </a:rPr>
              <a:t>Prove it.</a:t>
            </a:r>
          </a:p>
          <a:p>
            <a:pPr algn="ctr"/>
            <a:r>
              <a:rPr lang="en-GB" sz="2000" b="1" dirty="0">
                <a:solidFill>
                  <a:srgbClr val="FF0000"/>
                </a:solidFill>
                <a:latin typeface="Century Gothic" panose="020B0502020202020204" pitchFamily="34" charset="0"/>
              </a:rPr>
              <a:t>Various answers that include words, decimals, expanded decimal or fractions and unconventional partitioning. e.g. </a:t>
            </a:r>
          </a:p>
          <a:p>
            <a:pPr algn="ctr"/>
            <a:r>
              <a:rPr lang="en-GB" sz="2000" b="1" dirty="0">
                <a:solidFill>
                  <a:srgbClr val="FF0000"/>
                </a:solidFill>
                <a:latin typeface="Century Gothic" panose="020B0502020202020204" pitchFamily="34" charset="0"/>
              </a:rPr>
              <a:t>7 + 0.6 + 0.03,  7 + 0.63,  7 tens + 6 tenths + 3 hundredths   </a:t>
            </a:r>
          </a:p>
          <a:p>
            <a:pPr algn="ctr">
              <a:lnSpc>
                <a:spcPct val="150000"/>
              </a:lnSpc>
            </a:pPr>
            <a:r>
              <a:rPr lang="en-GB" sz="2000" b="1" dirty="0">
                <a:solidFill>
                  <a:srgbClr val="FF0000"/>
                </a:solidFill>
                <a:latin typeface="Century Gothic" panose="020B0502020202020204" pitchFamily="34" charset="0"/>
              </a:rPr>
              <a:t>                          ,         etc.</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6" name="Rectangle: Rounded Corners 5">
            <a:extLst>
              <a:ext uri="{FF2B5EF4-FFF2-40B4-BE49-F238E27FC236}">
                <a16:creationId xmlns:a16="http://schemas.microsoft.com/office/drawing/2014/main" xmlns="" id="{3B36CFC7-1E43-4BC6-A50F-01286DDAC971}"/>
              </a:ext>
            </a:extLst>
          </p:cNvPr>
          <p:cNvSpPr/>
          <p:nvPr/>
        </p:nvSpPr>
        <p:spPr>
          <a:xfrm>
            <a:off x="3717124" y="2514939"/>
            <a:ext cx="1709751" cy="914061"/>
          </a:xfrm>
          <a:prstGeom prst="roundRect">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7.63</a:t>
            </a:r>
          </a:p>
        </p:txBody>
      </p:sp>
      <p:graphicFrame>
        <p:nvGraphicFramePr>
          <p:cNvPr id="10" name="Table 9">
            <a:extLst>
              <a:ext uri="{FF2B5EF4-FFF2-40B4-BE49-F238E27FC236}">
                <a16:creationId xmlns:a16="http://schemas.microsoft.com/office/drawing/2014/main" xmlns="" id="{EA73EDFB-4B28-40EB-B0B3-CDDCCBF58853}"/>
              </a:ext>
            </a:extLst>
          </p:cNvPr>
          <p:cNvGraphicFramePr>
            <a:graphicFrameLocks noGrp="1"/>
          </p:cNvGraphicFramePr>
          <p:nvPr>
            <p:extLst>
              <p:ext uri="{D42A27DB-BD31-4B8C-83A1-F6EECF244321}">
                <p14:modId xmlns:p14="http://schemas.microsoft.com/office/powerpoint/2010/main" val="3132690917"/>
              </p:ext>
            </p:extLst>
          </p:nvPr>
        </p:nvGraphicFramePr>
        <p:xfrm>
          <a:off x="3101722" y="5569015"/>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solidFill>
                            <a:srgbClr val="FF0000"/>
                          </a:solidFill>
                          <a:latin typeface="Century Gothic" panose="020B0502020202020204" pitchFamily="34" charset="0"/>
                        </a:rPr>
                        <a:t>7</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solidFill>
                            <a:srgbClr val="FF0000"/>
                          </a:solidFill>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solidFill>
                            <a:srgbClr val="FF0000"/>
                          </a:solidFill>
                          <a:latin typeface="Century Gothic" panose="020B0502020202020204" pitchFamily="34" charset="0"/>
                        </a:rPr>
                        <a:t>10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100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11" name="Table 10">
            <a:extLst>
              <a:ext uri="{FF2B5EF4-FFF2-40B4-BE49-F238E27FC236}">
                <a16:creationId xmlns:a16="http://schemas.microsoft.com/office/drawing/2014/main" xmlns="" id="{3D22345C-09B9-431F-90CF-77FB1E25C393}"/>
              </a:ext>
            </a:extLst>
          </p:cNvPr>
          <p:cNvGraphicFramePr>
            <a:graphicFrameLocks noGrp="1"/>
          </p:cNvGraphicFramePr>
          <p:nvPr>
            <p:extLst>
              <p:ext uri="{D42A27DB-BD31-4B8C-83A1-F6EECF244321}">
                <p14:modId xmlns:p14="http://schemas.microsoft.com/office/powerpoint/2010/main" val="4049310195"/>
              </p:ext>
            </p:extLst>
          </p:nvPr>
        </p:nvGraphicFramePr>
        <p:xfrm>
          <a:off x="4977942" y="5569015"/>
          <a:ext cx="622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solidFill>
                            <a:srgbClr val="FF0000"/>
                          </a:solidFill>
                          <a:latin typeface="Century Gothic" panose="020B0502020202020204" pitchFamily="34" charset="0"/>
                        </a:rPr>
                        <a:t>7</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63</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a:txBody>
                    <a:bodyPr/>
                    <a:lstStyle/>
                    <a:p>
                      <a:pPr algn="ctr"/>
                      <a:r>
                        <a:rPr lang="en-GB" sz="1800" b="1" dirty="0">
                          <a:solidFill>
                            <a:srgbClr val="FF0000"/>
                          </a:solidFill>
                          <a:latin typeface="Century Gothic" panose="020B0502020202020204" pitchFamily="34" charset="0"/>
                        </a:rPr>
                        <a:t>100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3341406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xmlns="" id="{FC015FCA-3439-4989-AFB1-AE7A6EBE890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1" name="Rectangle 10">
            <a:extLst>
              <a:ext uri="{FF2B5EF4-FFF2-40B4-BE49-F238E27FC236}">
                <a16:creationId xmlns:a16="http://schemas.microsoft.com/office/drawing/2014/main" xmlns="" id="{10B1B523-8D82-41F1-80FB-794E0CA72F46}"/>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Cally has been converting fractions and decimals. </a:t>
            </a:r>
          </a:p>
          <a:p>
            <a:pPr algn="ctr"/>
            <a:r>
              <a:rPr lang="en-GB" sz="2000" b="1" dirty="0">
                <a:solidFill>
                  <a:schemeClr val="tx1"/>
                </a:solidFill>
                <a:latin typeface="Century Gothic" panose="020B0502020202020204" pitchFamily="34" charset="0"/>
              </a:rPr>
              <a:t>She says,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nSpc>
                <a:spcPct val="150000"/>
              </a:lnSpc>
            </a:pPr>
            <a:r>
              <a:rPr lang="en-GB" sz="2000" b="1" dirty="0">
                <a:solidFill>
                  <a:schemeClr val="tx1"/>
                </a:solidFill>
                <a:latin typeface="Century Gothic" panose="020B0502020202020204" pitchFamily="34" charset="0"/>
              </a:rPr>
              <a:t>Is she correct? Explain why.</a:t>
            </a:r>
            <a:endParaRPr lang="en-GB" sz="32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4" name="Speech Bubble: Rectangle with Corners Rounded 13">
            <a:extLst>
              <a:ext uri="{FF2B5EF4-FFF2-40B4-BE49-F238E27FC236}">
                <a16:creationId xmlns:a16="http://schemas.microsoft.com/office/drawing/2014/main" xmlns="" id="{DA2539A4-77D5-4D53-91A4-F055CB601E53}"/>
              </a:ext>
            </a:extLst>
          </p:cNvPr>
          <p:cNvSpPr/>
          <p:nvPr/>
        </p:nvSpPr>
        <p:spPr>
          <a:xfrm>
            <a:off x="3665722" y="1799690"/>
            <a:ext cx="3328142" cy="1674299"/>
          </a:xfrm>
          <a:prstGeom prst="wedgeRoundRectCallout">
            <a:avLst>
              <a:gd name="adj1" fmla="val -62890"/>
              <a:gd name="adj2" fmla="val 32096"/>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r>
              <a:rPr lang="en-GB" sz="2000" b="1" dirty="0">
                <a:solidFill>
                  <a:schemeClr val="tx1"/>
                </a:solidFill>
                <a:latin typeface="Century Gothic" panose="020B0502020202020204" pitchFamily="34" charset="0"/>
              </a:rPr>
              <a:t>4 ones, 7 tenths and 6 hundredths can be converted to            .</a:t>
            </a:r>
          </a:p>
        </p:txBody>
      </p:sp>
      <p:graphicFrame>
        <p:nvGraphicFramePr>
          <p:cNvPr id="16" name="Table 15">
            <a:extLst>
              <a:ext uri="{FF2B5EF4-FFF2-40B4-BE49-F238E27FC236}">
                <a16:creationId xmlns:a16="http://schemas.microsoft.com/office/drawing/2014/main" xmlns="" id="{15EF4290-28F9-498E-B6F4-D8266C543F47}"/>
              </a:ext>
            </a:extLst>
          </p:cNvPr>
          <p:cNvGraphicFramePr>
            <a:graphicFrameLocks noGrp="1"/>
          </p:cNvGraphicFramePr>
          <p:nvPr>
            <p:extLst/>
          </p:nvPr>
        </p:nvGraphicFramePr>
        <p:xfrm>
          <a:off x="5655067" y="2815037"/>
          <a:ext cx="792000" cy="54864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47</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18159791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xmlns="" id="{FC015FCA-3439-4989-AFB1-AE7A6EBE890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1" name="Rectangle 10">
            <a:extLst>
              <a:ext uri="{FF2B5EF4-FFF2-40B4-BE49-F238E27FC236}">
                <a16:creationId xmlns:a16="http://schemas.microsoft.com/office/drawing/2014/main" xmlns="" id="{10B1B523-8D82-41F1-80FB-794E0CA72F46}"/>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Cally has been converting fractions and decimals. </a:t>
            </a:r>
          </a:p>
          <a:p>
            <a:pPr algn="ctr"/>
            <a:r>
              <a:rPr lang="en-GB" sz="2000" b="1" dirty="0">
                <a:solidFill>
                  <a:schemeClr val="tx1"/>
                </a:solidFill>
                <a:latin typeface="Century Gothic" panose="020B0502020202020204" pitchFamily="34" charset="0"/>
              </a:rPr>
              <a:t>She says,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nSpc>
                <a:spcPct val="150000"/>
              </a:lnSpc>
            </a:pPr>
            <a:r>
              <a:rPr lang="en-GB" sz="2000" b="1" dirty="0">
                <a:solidFill>
                  <a:schemeClr val="tx1"/>
                </a:solidFill>
                <a:latin typeface="Century Gothic" panose="020B0502020202020204" pitchFamily="34" charset="0"/>
              </a:rPr>
              <a:t>Is she correct? Explain why.</a:t>
            </a:r>
          </a:p>
          <a:p>
            <a:pPr>
              <a:lnSpc>
                <a:spcPct val="150000"/>
              </a:lnSpc>
            </a:pPr>
            <a:r>
              <a:rPr lang="en-GB" sz="2000" b="1" dirty="0" err="1">
                <a:solidFill>
                  <a:schemeClr val="tx1"/>
                </a:solidFill>
                <a:latin typeface="Century Gothic" panose="020B0502020202020204" pitchFamily="34" charset="0"/>
              </a:rPr>
              <a:t>Cally</a:t>
            </a:r>
            <a:r>
              <a:rPr lang="en-GB" sz="2000" b="1" dirty="0">
                <a:solidFill>
                  <a:schemeClr val="tx1"/>
                </a:solidFill>
                <a:latin typeface="Century Gothic" panose="020B0502020202020204" pitchFamily="34" charset="0"/>
              </a:rPr>
              <a:t> is incorrect because...</a:t>
            </a:r>
            <a:endParaRPr lang="en-GB" sz="32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4" name="Speech Bubble: Rectangle with Corners Rounded 13">
            <a:extLst>
              <a:ext uri="{FF2B5EF4-FFF2-40B4-BE49-F238E27FC236}">
                <a16:creationId xmlns:a16="http://schemas.microsoft.com/office/drawing/2014/main" xmlns="" id="{DA2539A4-77D5-4D53-91A4-F055CB601E53}"/>
              </a:ext>
            </a:extLst>
          </p:cNvPr>
          <p:cNvSpPr/>
          <p:nvPr/>
        </p:nvSpPr>
        <p:spPr>
          <a:xfrm>
            <a:off x="3665722" y="1799690"/>
            <a:ext cx="3328142" cy="1674299"/>
          </a:xfrm>
          <a:prstGeom prst="wedgeRoundRectCallout">
            <a:avLst>
              <a:gd name="adj1" fmla="val -62890"/>
              <a:gd name="adj2" fmla="val 32096"/>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r>
              <a:rPr lang="en-GB" sz="2000" b="1" dirty="0">
                <a:solidFill>
                  <a:schemeClr val="tx1"/>
                </a:solidFill>
                <a:latin typeface="Century Gothic" panose="020B0502020202020204" pitchFamily="34" charset="0"/>
              </a:rPr>
              <a:t>4 ones, 7 tenths and 6 hundredths can be converted to            .</a:t>
            </a:r>
          </a:p>
        </p:txBody>
      </p:sp>
      <p:graphicFrame>
        <p:nvGraphicFramePr>
          <p:cNvPr id="16" name="Table 15">
            <a:extLst>
              <a:ext uri="{FF2B5EF4-FFF2-40B4-BE49-F238E27FC236}">
                <a16:creationId xmlns:a16="http://schemas.microsoft.com/office/drawing/2014/main" xmlns="" id="{15EF4290-28F9-498E-B6F4-D8266C543F47}"/>
              </a:ext>
            </a:extLst>
          </p:cNvPr>
          <p:cNvGraphicFramePr>
            <a:graphicFrameLocks noGrp="1"/>
          </p:cNvGraphicFramePr>
          <p:nvPr>
            <p:extLst/>
          </p:nvPr>
        </p:nvGraphicFramePr>
        <p:xfrm>
          <a:off x="5655067" y="2815037"/>
          <a:ext cx="792000" cy="54864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47</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81300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5 – Spring Block 3 – Decimals and Percentages</a:t>
            </a: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3: Decimals as Fractions 2</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32354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xmlns=""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xmlns="" id="{FC015FCA-3439-4989-AFB1-AE7A6EBE8902}"/>
              </a:ext>
            </a:extLst>
          </p:cNvPr>
          <p:cNvPicPr>
            <a:picLocks noChangeAspect="1"/>
          </p:cNvPicPr>
          <p:nvPr/>
        </p:nvPicPr>
        <p:blipFill>
          <a:blip r:embed="rId4"/>
          <a:stretch>
            <a:fillRect/>
          </a:stretch>
        </p:blipFill>
        <p:spPr>
          <a:xfrm>
            <a:off x="115438" y="143658"/>
            <a:ext cx="8913124" cy="6322100"/>
          </a:xfrm>
          <a:prstGeom prst="rect">
            <a:avLst/>
          </a:prstGeom>
        </p:spPr>
      </p:pic>
      <p:sp>
        <p:nvSpPr>
          <p:cNvPr id="11" name="Rectangle 10">
            <a:extLst>
              <a:ext uri="{FF2B5EF4-FFF2-40B4-BE49-F238E27FC236}">
                <a16:creationId xmlns:a16="http://schemas.microsoft.com/office/drawing/2014/main" xmlns="" id="{10B1B523-8D82-41F1-80FB-794E0CA72F46}"/>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Cally has been converting fractions and decimals. </a:t>
            </a:r>
          </a:p>
          <a:p>
            <a:pPr algn="ctr"/>
            <a:r>
              <a:rPr lang="en-GB" sz="2000" b="1" dirty="0">
                <a:solidFill>
                  <a:schemeClr val="tx1"/>
                </a:solidFill>
                <a:latin typeface="Century Gothic" panose="020B0502020202020204" pitchFamily="34" charset="0"/>
              </a:rPr>
              <a:t>She says,</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nSpc>
                <a:spcPct val="150000"/>
              </a:lnSpc>
            </a:pPr>
            <a:r>
              <a:rPr lang="en-GB" sz="2000" b="1" dirty="0">
                <a:solidFill>
                  <a:schemeClr val="tx1"/>
                </a:solidFill>
                <a:latin typeface="Century Gothic" panose="020B0502020202020204" pitchFamily="34" charset="0"/>
              </a:rPr>
              <a:t>Is she correct? Explain why.</a:t>
            </a:r>
          </a:p>
          <a:p>
            <a:pPr>
              <a:lnSpc>
                <a:spcPct val="150000"/>
              </a:lnSpc>
            </a:pPr>
            <a:r>
              <a:rPr lang="en-GB" sz="2000" b="1" dirty="0" err="1">
                <a:solidFill>
                  <a:srgbClr val="FF0000"/>
                </a:solidFill>
                <a:latin typeface="Century Gothic" panose="020B0502020202020204" pitchFamily="34" charset="0"/>
              </a:rPr>
              <a:t>Cally</a:t>
            </a:r>
            <a:r>
              <a:rPr lang="en-GB" sz="2000" b="1" dirty="0">
                <a:solidFill>
                  <a:srgbClr val="FF0000"/>
                </a:solidFill>
                <a:latin typeface="Century Gothic" panose="020B0502020202020204" pitchFamily="34" charset="0"/>
              </a:rPr>
              <a:t> is incorrect because 4 ones, 7 tenths and 6 hundredths =         . </a:t>
            </a: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14" name="Speech Bubble: Rectangle with Corners Rounded 13">
            <a:extLst>
              <a:ext uri="{FF2B5EF4-FFF2-40B4-BE49-F238E27FC236}">
                <a16:creationId xmlns:a16="http://schemas.microsoft.com/office/drawing/2014/main" xmlns="" id="{DA2539A4-77D5-4D53-91A4-F055CB601E53}"/>
              </a:ext>
            </a:extLst>
          </p:cNvPr>
          <p:cNvSpPr/>
          <p:nvPr/>
        </p:nvSpPr>
        <p:spPr>
          <a:xfrm>
            <a:off x="3665722" y="1799690"/>
            <a:ext cx="3328142" cy="1674299"/>
          </a:xfrm>
          <a:prstGeom prst="wedgeRoundRectCallout">
            <a:avLst>
              <a:gd name="adj1" fmla="val -62890"/>
              <a:gd name="adj2" fmla="val 32096"/>
              <a:gd name="adj3" fmla="val 16667"/>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50000"/>
              </a:lnSpc>
            </a:pPr>
            <a:r>
              <a:rPr lang="en-GB" sz="2000" b="1" dirty="0">
                <a:solidFill>
                  <a:schemeClr val="tx1"/>
                </a:solidFill>
                <a:latin typeface="Century Gothic" panose="020B0502020202020204" pitchFamily="34" charset="0"/>
              </a:rPr>
              <a:t>4 ones, 7 tenths and 6 hundredths can be converted to            .</a:t>
            </a:r>
          </a:p>
        </p:txBody>
      </p:sp>
      <p:graphicFrame>
        <p:nvGraphicFramePr>
          <p:cNvPr id="16" name="Table 15">
            <a:extLst>
              <a:ext uri="{FF2B5EF4-FFF2-40B4-BE49-F238E27FC236}">
                <a16:creationId xmlns:a16="http://schemas.microsoft.com/office/drawing/2014/main" xmlns="" id="{15EF4290-28F9-498E-B6F4-D8266C543F47}"/>
              </a:ext>
            </a:extLst>
          </p:cNvPr>
          <p:cNvGraphicFramePr>
            <a:graphicFrameLocks noGrp="1"/>
          </p:cNvGraphicFramePr>
          <p:nvPr>
            <p:extLst/>
          </p:nvPr>
        </p:nvGraphicFramePr>
        <p:xfrm>
          <a:off x="5655067" y="2815037"/>
          <a:ext cx="792000" cy="548640"/>
        </p:xfrm>
        <a:graphic>
          <a:graphicData uri="http://schemas.openxmlformats.org/drawingml/2006/table">
            <a:tbl>
              <a:tblPr firstRow="1" bandRow="1">
                <a:tableStyleId>{5940675A-B579-460E-94D1-54222C63F5DA}</a:tableStyleId>
              </a:tblPr>
              <a:tblGrid>
                <a:gridCol w="39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47</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9" name="Table 8">
            <a:extLst>
              <a:ext uri="{FF2B5EF4-FFF2-40B4-BE49-F238E27FC236}">
                <a16:creationId xmlns:a16="http://schemas.microsoft.com/office/drawing/2014/main" xmlns="" id="{6730D724-13FC-4F75-BC9B-635AEF4FA8C4}"/>
              </a:ext>
            </a:extLst>
          </p:cNvPr>
          <p:cNvGraphicFramePr>
            <a:graphicFrameLocks noGrp="1"/>
          </p:cNvGraphicFramePr>
          <p:nvPr>
            <p:extLst>
              <p:ext uri="{D42A27DB-BD31-4B8C-83A1-F6EECF244321}">
                <p14:modId xmlns:p14="http://schemas.microsoft.com/office/powerpoint/2010/main" val="1946250716"/>
              </p:ext>
            </p:extLst>
          </p:nvPr>
        </p:nvGraphicFramePr>
        <p:xfrm>
          <a:off x="7994622" y="4945578"/>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solidFill>
                            <a:srgbClr val="FF0000"/>
                          </a:solidFill>
                          <a:latin typeface="Century Gothic" panose="020B0502020202020204" pitchFamily="34" charset="0"/>
                        </a:rPr>
                        <a:t>4</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76</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solidFill>
                            <a:srgbClr val="FF0000"/>
                          </a:solidFill>
                          <a:latin typeface="Century Gothic" panose="020B0502020202020204" pitchFamily="34" charset="0"/>
                        </a:rPr>
                        <a:t>100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2025777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decimals below to their expanded forms.</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76708D9E-CA2D-4259-BAB9-23859C857407}"/>
              </a:ext>
            </a:extLst>
          </p:cNvPr>
          <p:cNvGraphicFramePr>
            <a:graphicFrameLocks noGrp="1"/>
          </p:cNvGraphicFramePr>
          <p:nvPr>
            <p:extLst>
              <p:ext uri="{D42A27DB-BD31-4B8C-83A1-F6EECF244321}">
                <p14:modId xmlns:p14="http://schemas.microsoft.com/office/powerpoint/2010/main" val="1152075625"/>
              </p:ext>
            </p:extLst>
          </p:nvPr>
        </p:nvGraphicFramePr>
        <p:xfrm>
          <a:off x="2495775" y="1688258"/>
          <a:ext cx="4176000" cy="356616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xmlns="" val="981953979"/>
                    </a:ext>
                  </a:extLst>
                </a:gridCol>
                <a:gridCol w="1656000">
                  <a:extLst>
                    <a:ext uri="{9D8B030D-6E8A-4147-A177-3AD203B41FA5}">
                      <a16:colId xmlns:a16="http://schemas.microsoft.com/office/drawing/2014/main" xmlns="" val="3383827396"/>
                    </a:ext>
                  </a:extLst>
                </a:gridCol>
                <a:gridCol w="1440000">
                  <a:extLst>
                    <a:ext uri="{9D8B030D-6E8A-4147-A177-3AD203B41FA5}">
                      <a16:colId xmlns:a16="http://schemas.microsoft.com/office/drawing/2014/main" xmlns="" val="2697995461"/>
                    </a:ext>
                  </a:extLst>
                </a:gridCol>
              </a:tblGrid>
              <a:tr h="370840">
                <a:tc>
                  <a:txBody>
                    <a:bodyPr/>
                    <a:lstStyle/>
                    <a:p>
                      <a:pPr algn="ctr"/>
                      <a:r>
                        <a:rPr lang="en-GB" sz="2000" b="1" dirty="0">
                          <a:latin typeface="Century Gothic" panose="020B0502020202020204" pitchFamily="34" charset="0"/>
                        </a:rPr>
                        <a:t>0.68</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8 + 0.06</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74806160"/>
                  </a:ext>
                </a:extLst>
              </a:tr>
              <a:tr h="216000">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395361063"/>
                  </a:ext>
                </a:extLst>
              </a:tr>
              <a:tr h="370840">
                <a:tc>
                  <a:txBody>
                    <a:bodyPr/>
                    <a:lstStyle/>
                    <a:p>
                      <a:pPr algn="ctr"/>
                      <a:r>
                        <a:rPr lang="en-GB" sz="2000" b="1" dirty="0">
                          <a:latin typeface="Century Gothic" panose="020B0502020202020204" pitchFamily="34" charset="0"/>
                        </a:rPr>
                        <a:t>6.08</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6 + 0.8</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643380055"/>
                  </a:ext>
                </a:extLst>
              </a:tr>
              <a:tr h="252000">
                <a:tc>
                  <a:txBody>
                    <a:bodyPr/>
                    <a:lstStyle/>
                    <a:p>
                      <a:pPr algn="ctr"/>
                      <a:endParaRPr lang="en-GB" sz="2000" b="1">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70880129"/>
                  </a:ext>
                </a:extLst>
              </a:tr>
              <a:tr h="370840">
                <a:tc>
                  <a:txBody>
                    <a:bodyPr/>
                    <a:lstStyle/>
                    <a:p>
                      <a:pPr algn="ctr"/>
                      <a:r>
                        <a:rPr lang="en-GB" sz="2000" b="1" dirty="0">
                          <a:latin typeface="Century Gothic" panose="020B0502020202020204" pitchFamily="34" charset="0"/>
                        </a:rPr>
                        <a:t>8.6</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0.6 + 0.08</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62433550"/>
                  </a:ext>
                </a:extLst>
              </a:tr>
              <a:tr h="252000">
                <a:tc>
                  <a:txBody>
                    <a:bodyPr/>
                    <a:lstStyle/>
                    <a:p>
                      <a:pPr algn="ctr"/>
                      <a:endParaRPr lang="en-GB" sz="2000" b="1">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1729301"/>
                  </a:ext>
                </a:extLst>
              </a:tr>
              <a:tr h="370840">
                <a:tc>
                  <a:txBody>
                    <a:bodyPr/>
                    <a:lstStyle/>
                    <a:p>
                      <a:pPr algn="ctr"/>
                      <a:r>
                        <a:rPr lang="en-GB" sz="2000" b="1" dirty="0">
                          <a:latin typeface="Century Gothic" panose="020B0502020202020204" pitchFamily="34" charset="0"/>
                        </a:rPr>
                        <a:t>8.06</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6 + 0.08</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490873165"/>
                  </a:ext>
                </a:extLst>
              </a:tr>
              <a:tr h="252000">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858502"/>
                  </a:ext>
                </a:extLst>
              </a:tr>
              <a:tr h="370840">
                <a:tc>
                  <a:txBody>
                    <a:bodyPr/>
                    <a:lstStyle/>
                    <a:p>
                      <a:pPr algn="ctr"/>
                      <a:r>
                        <a:rPr lang="en-GB" sz="2000" b="1" dirty="0">
                          <a:latin typeface="Century Gothic" panose="020B0502020202020204" pitchFamily="34" charset="0"/>
                        </a:rPr>
                        <a:t>6.8</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8 + 0.6</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829427998"/>
                  </a:ext>
                </a:extLst>
              </a:tr>
            </a:tbl>
          </a:graphicData>
        </a:graphic>
      </p:graphicFrame>
    </p:spTree>
    <p:extLst>
      <p:ext uri="{BB962C8B-B14F-4D97-AF65-F5344CB8AC3E}">
        <p14:creationId xmlns:p14="http://schemas.microsoft.com/office/powerpoint/2010/main" val="16697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decimals below to their expanded forms.</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76708D9E-CA2D-4259-BAB9-23859C857407}"/>
              </a:ext>
            </a:extLst>
          </p:cNvPr>
          <p:cNvGraphicFramePr>
            <a:graphicFrameLocks noGrp="1"/>
          </p:cNvGraphicFramePr>
          <p:nvPr>
            <p:extLst/>
          </p:nvPr>
        </p:nvGraphicFramePr>
        <p:xfrm>
          <a:off x="2495775" y="1688258"/>
          <a:ext cx="4176000" cy="3566160"/>
        </p:xfrm>
        <a:graphic>
          <a:graphicData uri="http://schemas.openxmlformats.org/drawingml/2006/table">
            <a:tbl>
              <a:tblPr firstRow="1" bandRow="1">
                <a:tableStyleId>{5940675A-B579-460E-94D1-54222C63F5DA}</a:tableStyleId>
              </a:tblPr>
              <a:tblGrid>
                <a:gridCol w="1080000">
                  <a:extLst>
                    <a:ext uri="{9D8B030D-6E8A-4147-A177-3AD203B41FA5}">
                      <a16:colId xmlns:a16="http://schemas.microsoft.com/office/drawing/2014/main" xmlns="" val="981953979"/>
                    </a:ext>
                  </a:extLst>
                </a:gridCol>
                <a:gridCol w="1656000">
                  <a:extLst>
                    <a:ext uri="{9D8B030D-6E8A-4147-A177-3AD203B41FA5}">
                      <a16:colId xmlns:a16="http://schemas.microsoft.com/office/drawing/2014/main" xmlns="" val="3383827396"/>
                    </a:ext>
                  </a:extLst>
                </a:gridCol>
                <a:gridCol w="1440000">
                  <a:extLst>
                    <a:ext uri="{9D8B030D-6E8A-4147-A177-3AD203B41FA5}">
                      <a16:colId xmlns:a16="http://schemas.microsoft.com/office/drawing/2014/main" xmlns="" val="2697995461"/>
                    </a:ext>
                  </a:extLst>
                </a:gridCol>
              </a:tblGrid>
              <a:tr h="370840">
                <a:tc>
                  <a:txBody>
                    <a:bodyPr/>
                    <a:lstStyle/>
                    <a:p>
                      <a:pPr algn="ctr"/>
                      <a:r>
                        <a:rPr lang="en-GB" sz="2000" b="1" dirty="0">
                          <a:latin typeface="Century Gothic" panose="020B0502020202020204" pitchFamily="34" charset="0"/>
                        </a:rPr>
                        <a:t>0.68</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8 + 0.06</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74806160"/>
                  </a:ext>
                </a:extLst>
              </a:tr>
              <a:tr h="216000">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395361063"/>
                  </a:ext>
                </a:extLst>
              </a:tr>
              <a:tr h="370840">
                <a:tc>
                  <a:txBody>
                    <a:bodyPr/>
                    <a:lstStyle/>
                    <a:p>
                      <a:pPr algn="ctr"/>
                      <a:r>
                        <a:rPr lang="en-GB" sz="2000" b="1" dirty="0">
                          <a:latin typeface="Century Gothic" panose="020B0502020202020204" pitchFamily="34" charset="0"/>
                        </a:rPr>
                        <a:t>6.08</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6 + 0.8</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643380055"/>
                  </a:ext>
                </a:extLst>
              </a:tr>
              <a:tr h="252000">
                <a:tc>
                  <a:txBody>
                    <a:bodyPr/>
                    <a:lstStyle/>
                    <a:p>
                      <a:pPr algn="ctr"/>
                      <a:endParaRPr lang="en-GB" sz="2000" b="1">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70880129"/>
                  </a:ext>
                </a:extLst>
              </a:tr>
              <a:tr h="370840">
                <a:tc>
                  <a:txBody>
                    <a:bodyPr/>
                    <a:lstStyle/>
                    <a:p>
                      <a:pPr algn="ctr"/>
                      <a:r>
                        <a:rPr lang="en-GB" sz="2000" b="1" dirty="0">
                          <a:latin typeface="Century Gothic" panose="020B0502020202020204" pitchFamily="34" charset="0"/>
                        </a:rPr>
                        <a:t>8.6</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0.6 + 0.08</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462433550"/>
                  </a:ext>
                </a:extLst>
              </a:tr>
              <a:tr h="252000">
                <a:tc>
                  <a:txBody>
                    <a:bodyPr/>
                    <a:lstStyle/>
                    <a:p>
                      <a:pPr algn="ctr"/>
                      <a:endParaRPr lang="en-GB" sz="2000" b="1">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641729301"/>
                  </a:ext>
                </a:extLst>
              </a:tr>
              <a:tr h="370840">
                <a:tc>
                  <a:txBody>
                    <a:bodyPr/>
                    <a:lstStyle/>
                    <a:p>
                      <a:pPr algn="ctr"/>
                      <a:r>
                        <a:rPr lang="en-GB" sz="2000" b="1" dirty="0">
                          <a:latin typeface="Century Gothic" panose="020B0502020202020204" pitchFamily="34" charset="0"/>
                        </a:rPr>
                        <a:t>8.06</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6 + 0.08</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490873165"/>
                  </a:ext>
                </a:extLst>
              </a:tr>
              <a:tr h="252000">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GB" sz="2000" b="1" dirty="0">
                        <a:latin typeface="Century Gothic" panose="020B0502020202020204" pitchFamily="34" charset="0"/>
                      </a:endParaRPr>
                    </a:p>
                  </a:txBody>
                  <a:tcPr anchor="ctr">
                    <a:lnL w="12700" cmpd="sng">
                      <a:noFill/>
                    </a:lnL>
                    <a:lnR w="12700" cmpd="sng">
                      <a:noFill/>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206858502"/>
                  </a:ext>
                </a:extLst>
              </a:tr>
              <a:tr h="370840">
                <a:tc>
                  <a:txBody>
                    <a:bodyPr/>
                    <a:lstStyle/>
                    <a:p>
                      <a:pPr algn="ctr"/>
                      <a:r>
                        <a:rPr lang="en-GB" sz="2000" b="1" dirty="0">
                          <a:latin typeface="Century Gothic" panose="020B0502020202020204" pitchFamily="34" charset="0"/>
                        </a:rPr>
                        <a:t>6.8</a:t>
                      </a:r>
                    </a:p>
                  </a:txBody>
                  <a:tcPr anchor="ctr">
                    <a:lnL w="28575" cap="flat" cmpd="sng" algn="ctr">
                      <a:solidFill>
                        <a:schemeClr val="accent5">
                          <a:lumMod val="75000"/>
                        </a:schemeClr>
                      </a:solidFill>
                      <a:prstDash val="solid"/>
                      <a:round/>
                      <a:headEnd type="none" w="med" len="med"/>
                      <a:tailEnd type="none" w="med" len="med"/>
                    </a:lnL>
                    <a:lnR w="28575" cap="flat" cmpd="sng" algn="ctr">
                      <a:solidFill>
                        <a:schemeClr val="accent5">
                          <a:lumMod val="75000"/>
                        </a:schemeClr>
                      </a:solidFill>
                      <a:prstDash val="solid"/>
                      <a:round/>
                      <a:headEnd type="none" w="med" len="med"/>
                      <a:tailEnd type="none" w="med" len="med"/>
                    </a:lnR>
                    <a:lnT w="28575" cap="flat" cmpd="sng" algn="ctr">
                      <a:solidFill>
                        <a:schemeClr val="accent5">
                          <a:lumMod val="75000"/>
                        </a:schemeClr>
                      </a:solidFill>
                      <a:prstDash val="solid"/>
                      <a:round/>
                      <a:headEnd type="none" w="med" len="med"/>
                      <a:tailEnd type="none" w="med" len="med"/>
                    </a:lnT>
                    <a:lnB w="28575" cap="flat" cmpd="sng" algn="ctr">
                      <a:solidFill>
                        <a:schemeClr val="accent5">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GB" sz="2000" b="1" dirty="0">
                        <a:latin typeface="Century Gothic" panose="020B0502020202020204" pitchFamily="34" charset="0"/>
                      </a:endParaRPr>
                    </a:p>
                  </a:txBody>
                  <a:tcPr anchor="ctr">
                    <a:lnL w="28575" cap="flat" cmpd="sng" algn="ctr">
                      <a:solidFill>
                        <a:schemeClr val="accent5">
                          <a:lumMod val="75000"/>
                        </a:schemeClr>
                      </a:solidFill>
                      <a:prstDash val="solid"/>
                      <a:round/>
                      <a:headEnd type="none" w="med" len="med"/>
                      <a:tailEnd type="none" w="med" len="med"/>
                    </a:lnL>
                    <a:lnR w="28575"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8 + 0.6</a:t>
                      </a:r>
                    </a:p>
                  </a:txBody>
                  <a:tcPr anchor="ctr">
                    <a:lnL w="28575" cap="flat" cmpd="sng" algn="ctr">
                      <a:solidFill>
                        <a:srgbClr val="00B050"/>
                      </a:solidFill>
                      <a:prstDash val="solid"/>
                      <a:round/>
                      <a:headEnd type="none" w="med" len="med"/>
                      <a:tailEnd type="none" w="med" len="med"/>
                    </a:lnL>
                    <a:lnR w="28575" cap="flat" cmpd="sng" algn="ctr">
                      <a:solidFill>
                        <a:srgbClr val="00B050"/>
                      </a:solidFill>
                      <a:prstDash val="solid"/>
                      <a:round/>
                      <a:headEnd type="none" w="med" len="med"/>
                      <a:tailEnd type="none" w="med" len="med"/>
                    </a:lnR>
                    <a:lnT w="28575" cap="flat" cmpd="sng" algn="ctr">
                      <a:solidFill>
                        <a:srgbClr val="00B050"/>
                      </a:solidFill>
                      <a:prstDash val="solid"/>
                      <a:round/>
                      <a:headEnd type="none" w="med" len="med"/>
                      <a:tailEnd type="none" w="med" len="med"/>
                    </a:lnT>
                    <a:lnB w="28575"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3829427998"/>
                  </a:ext>
                </a:extLst>
              </a:tr>
            </a:tbl>
          </a:graphicData>
        </a:graphic>
      </p:graphicFrame>
      <p:cxnSp>
        <p:nvCxnSpPr>
          <p:cNvPr id="3" name="Straight Connector 2">
            <a:extLst>
              <a:ext uri="{FF2B5EF4-FFF2-40B4-BE49-F238E27FC236}">
                <a16:creationId xmlns:a16="http://schemas.microsoft.com/office/drawing/2014/main" xmlns="" id="{B9C78BDA-77B7-4CFB-8156-28CFBDD708CA}"/>
              </a:ext>
            </a:extLst>
          </p:cNvPr>
          <p:cNvCxnSpPr>
            <a:cxnSpLocks/>
          </p:cNvCxnSpPr>
          <p:nvPr/>
        </p:nvCxnSpPr>
        <p:spPr>
          <a:xfrm>
            <a:off x="3590641" y="1897039"/>
            <a:ext cx="1619534" cy="15742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0745A219-E4EF-4493-812C-8C8356BF076C}"/>
              </a:ext>
            </a:extLst>
          </p:cNvPr>
          <p:cNvCxnSpPr>
            <a:cxnSpLocks/>
          </p:cNvCxnSpPr>
          <p:nvPr/>
        </p:nvCxnSpPr>
        <p:spPr>
          <a:xfrm>
            <a:off x="3590641" y="2684188"/>
            <a:ext cx="1619534" cy="15742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30E35375-4EB0-4030-9AD5-E9E83F9D88FB}"/>
              </a:ext>
            </a:extLst>
          </p:cNvPr>
          <p:cNvCxnSpPr>
            <a:cxnSpLocks/>
          </p:cNvCxnSpPr>
          <p:nvPr/>
        </p:nvCxnSpPr>
        <p:spPr>
          <a:xfrm>
            <a:off x="3590641" y="3471337"/>
            <a:ext cx="1619534" cy="157429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E94FEB15-7E5A-4C1C-8591-DD17B97CEC58}"/>
              </a:ext>
            </a:extLst>
          </p:cNvPr>
          <p:cNvCxnSpPr>
            <a:cxnSpLocks/>
          </p:cNvCxnSpPr>
          <p:nvPr/>
        </p:nvCxnSpPr>
        <p:spPr>
          <a:xfrm flipV="1">
            <a:off x="3590641" y="1897038"/>
            <a:ext cx="1619534" cy="23614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3E062501-40C5-4098-BCDC-7BF511729531}"/>
              </a:ext>
            </a:extLst>
          </p:cNvPr>
          <p:cNvCxnSpPr>
            <a:cxnSpLocks/>
          </p:cNvCxnSpPr>
          <p:nvPr/>
        </p:nvCxnSpPr>
        <p:spPr>
          <a:xfrm flipV="1">
            <a:off x="3590641" y="2684188"/>
            <a:ext cx="1619534" cy="2361448"/>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175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fraction that is represented by the image below.</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0CCAECA6-F30E-4F48-9107-F17956F2A153}"/>
              </a:ext>
            </a:extLst>
          </p:cNvPr>
          <p:cNvGraphicFramePr>
            <a:graphicFrameLocks noGrp="1"/>
          </p:cNvGraphicFramePr>
          <p:nvPr>
            <p:extLst>
              <p:ext uri="{D42A27DB-BD31-4B8C-83A1-F6EECF244321}">
                <p14:modId xmlns:p14="http://schemas.microsoft.com/office/powerpoint/2010/main" val="1802686281"/>
              </p:ext>
            </p:extLst>
          </p:nvPr>
        </p:nvGraphicFramePr>
        <p:xfrm>
          <a:off x="2503202" y="1862949"/>
          <a:ext cx="1844770" cy="1844770"/>
        </p:xfrm>
        <a:graphic>
          <a:graphicData uri="http://schemas.openxmlformats.org/drawingml/2006/table">
            <a:tbl>
              <a:tblPr firstRow="1" bandRow="1">
                <a:tableStyleId>{5940675A-B579-460E-94D1-54222C63F5DA}</a:tableStyleId>
              </a:tblPr>
              <a:tblGrid>
                <a:gridCol w="184477">
                  <a:extLst>
                    <a:ext uri="{9D8B030D-6E8A-4147-A177-3AD203B41FA5}">
                      <a16:colId xmlns:a16="http://schemas.microsoft.com/office/drawing/2014/main" xmlns="" val="3994719403"/>
                    </a:ext>
                  </a:extLst>
                </a:gridCol>
                <a:gridCol w="184477">
                  <a:extLst>
                    <a:ext uri="{9D8B030D-6E8A-4147-A177-3AD203B41FA5}">
                      <a16:colId xmlns:a16="http://schemas.microsoft.com/office/drawing/2014/main" xmlns="" val="452224821"/>
                    </a:ext>
                  </a:extLst>
                </a:gridCol>
                <a:gridCol w="184477">
                  <a:extLst>
                    <a:ext uri="{9D8B030D-6E8A-4147-A177-3AD203B41FA5}">
                      <a16:colId xmlns:a16="http://schemas.microsoft.com/office/drawing/2014/main" xmlns="" val="3440493849"/>
                    </a:ext>
                  </a:extLst>
                </a:gridCol>
                <a:gridCol w="184477">
                  <a:extLst>
                    <a:ext uri="{9D8B030D-6E8A-4147-A177-3AD203B41FA5}">
                      <a16:colId xmlns:a16="http://schemas.microsoft.com/office/drawing/2014/main" xmlns="" val="1768873041"/>
                    </a:ext>
                  </a:extLst>
                </a:gridCol>
                <a:gridCol w="184477">
                  <a:extLst>
                    <a:ext uri="{9D8B030D-6E8A-4147-A177-3AD203B41FA5}">
                      <a16:colId xmlns:a16="http://schemas.microsoft.com/office/drawing/2014/main" xmlns="" val="3401849832"/>
                    </a:ext>
                  </a:extLst>
                </a:gridCol>
                <a:gridCol w="184477">
                  <a:extLst>
                    <a:ext uri="{9D8B030D-6E8A-4147-A177-3AD203B41FA5}">
                      <a16:colId xmlns:a16="http://schemas.microsoft.com/office/drawing/2014/main" xmlns="" val="4213766647"/>
                    </a:ext>
                  </a:extLst>
                </a:gridCol>
                <a:gridCol w="184477">
                  <a:extLst>
                    <a:ext uri="{9D8B030D-6E8A-4147-A177-3AD203B41FA5}">
                      <a16:colId xmlns:a16="http://schemas.microsoft.com/office/drawing/2014/main" xmlns="" val="3944159287"/>
                    </a:ext>
                  </a:extLst>
                </a:gridCol>
                <a:gridCol w="184477">
                  <a:extLst>
                    <a:ext uri="{9D8B030D-6E8A-4147-A177-3AD203B41FA5}">
                      <a16:colId xmlns:a16="http://schemas.microsoft.com/office/drawing/2014/main" xmlns="" val="3446319580"/>
                    </a:ext>
                  </a:extLst>
                </a:gridCol>
                <a:gridCol w="184477">
                  <a:extLst>
                    <a:ext uri="{9D8B030D-6E8A-4147-A177-3AD203B41FA5}">
                      <a16:colId xmlns:a16="http://schemas.microsoft.com/office/drawing/2014/main" xmlns="" val="3133433306"/>
                    </a:ext>
                  </a:extLst>
                </a:gridCol>
                <a:gridCol w="184477">
                  <a:extLst>
                    <a:ext uri="{9D8B030D-6E8A-4147-A177-3AD203B41FA5}">
                      <a16:colId xmlns:a16="http://schemas.microsoft.com/office/drawing/2014/main" xmlns="" val="1375387454"/>
                    </a:ext>
                  </a:extLst>
                </a:gridCol>
              </a:tblGrid>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591621303"/>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3168945751"/>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4009529253"/>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879499992"/>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1582858282"/>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414297045"/>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3505033467"/>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4231792531"/>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999211349"/>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1920934304"/>
                  </a:ext>
                </a:extLst>
              </a:tr>
            </a:tbl>
          </a:graphicData>
        </a:graphic>
      </p:graphicFrame>
      <p:graphicFrame>
        <p:nvGraphicFramePr>
          <p:cNvPr id="9" name="Table 8">
            <a:extLst>
              <a:ext uri="{FF2B5EF4-FFF2-40B4-BE49-F238E27FC236}">
                <a16:creationId xmlns:a16="http://schemas.microsoft.com/office/drawing/2014/main" xmlns="" id="{EFB01821-86E2-4136-AE2C-085D6FF84A2A}"/>
              </a:ext>
            </a:extLst>
          </p:cNvPr>
          <p:cNvGraphicFramePr>
            <a:graphicFrameLocks noGrp="1"/>
          </p:cNvGraphicFramePr>
          <p:nvPr>
            <p:extLst>
              <p:ext uri="{D42A27DB-BD31-4B8C-83A1-F6EECF244321}">
                <p14:modId xmlns:p14="http://schemas.microsoft.com/office/powerpoint/2010/main" val="3014549733"/>
              </p:ext>
            </p:extLst>
          </p:nvPr>
        </p:nvGraphicFramePr>
        <p:xfrm>
          <a:off x="4796030" y="1862949"/>
          <a:ext cx="1844770" cy="1844770"/>
        </p:xfrm>
        <a:graphic>
          <a:graphicData uri="http://schemas.openxmlformats.org/drawingml/2006/table">
            <a:tbl>
              <a:tblPr firstRow="1" bandRow="1">
                <a:tableStyleId>{5940675A-B579-460E-94D1-54222C63F5DA}</a:tableStyleId>
              </a:tblPr>
              <a:tblGrid>
                <a:gridCol w="184477">
                  <a:extLst>
                    <a:ext uri="{9D8B030D-6E8A-4147-A177-3AD203B41FA5}">
                      <a16:colId xmlns:a16="http://schemas.microsoft.com/office/drawing/2014/main" xmlns="" val="3994719403"/>
                    </a:ext>
                  </a:extLst>
                </a:gridCol>
                <a:gridCol w="184477">
                  <a:extLst>
                    <a:ext uri="{9D8B030D-6E8A-4147-A177-3AD203B41FA5}">
                      <a16:colId xmlns:a16="http://schemas.microsoft.com/office/drawing/2014/main" xmlns="" val="452224821"/>
                    </a:ext>
                  </a:extLst>
                </a:gridCol>
                <a:gridCol w="184477">
                  <a:extLst>
                    <a:ext uri="{9D8B030D-6E8A-4147-A177-3AD203B41FA5}">
                      <a16:colId xmlns:a16="http://schemas.microsoft.com/office/drawing/2014/main" xmlns="" val="3440493849"/>
                    </a:ext>
                  </a:extLst>
                </a:gridCol>
                <a:gridCol w="184477">
                  <a:extLst>
                    <a:ext uri="{9D8B030D-6E8A-4147-A177-3AD203B41FA5}">
                      <a16:colId xmlns:a16="http://schemas.microsoft.com/office/drawing/2014/main" xmlns="" val="1768873041"/>
                    </a:ext>
                  </a:extLst>
                </a:gridCol>
                <a:gridCol w="184477">
                  <a:extLst>
                    <a:ext uri="{9D8B030D-6E8A-4147-A177-3AD203B41FA5}">
                      <a16:colId xmlns:a16="http://schemas.microsoft.com/office/drawing/2014/main" xmlns="" val="3401849832"/>
                    </a:ext>
                  </a:extLst>
                </a:gridCol>
                <a:gridCol w="184477">
                  <a:extLst>
                    <a:ext uri="{9D8B030D-6E8A-4147-A177-3AD203B41FA5}">
                      <a16:colId xmlns:a16="http://schemas.microsoft.com/office/drawing/2014/main" xmlns="" val="4213766647"/>
                    </a:ext>
                  </a:extLst>
                </a:gridCol>
                <a:gridCol w="184477">
                  <a:extLst>
                    <a:ext uri="{9D8B030D-6E8A-4147-A177-3AD203B41FA5}">
                      <a16:colId xmlns:a16="http://schemas.microsoft.com/office/drawing/2014/main" xmlns="" val="3944159287"/>
                    </a:ext>
                  </a:extLst>
                </a:gridCol>
                <a:gridCol w="184477">
                  <a:extLst>
                    <a:ext uri="{9D8B030D-6E8A-4147-A177-3AD203B41FA5}">
                      <a16:colId xmlns:a16="http://schemas.microsoft.com/office/drawing/2014/main" xmlns="" val="3446319580"/>
                    </a:ext>
                  </a:extLst>
                </a:gridCol>
                <a:gridCol w="184477">
                  <a:extLst>
                    <a:ext uri="{9D8B030D-6E8A-4147-A177-3AD203B41FA5}">
                      <a16:colId xmlns:a16="http://schemas.microsoft.com/office/drawing/2014/main" xmlns="" val="3133433306"/>
                    </a:ext>
                  </a:extLst>
                </a:gridCol>
                <a:gridCol w="184477">
                  <a:extLst>
                    <a:ext uri="{9D8B030D-6E8A-4147-A177-3AD203B41FA5}">
                      <a16:colId xmlns:a16="http://schemas.microsoft.com/office/drawing/2014/main" xmlns="" val="1375387454"/>
                    </a:ext>
                  </a:extLst>
                </a:gridCol>
              </a:tblGrid>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2591621303"/>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3168945751"/>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4009529253"/>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2879499992"/>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1582858282"/>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2414297045"/>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extLst>
                  <a:ext uri="{0D108BD9-81ED-4DB2-BD59-A6C34878D82A}">
                    <a16:rowId xmlns:a16="http://schemas.microsoft.com/office/drawing/2014/main" xmlns="" val="3505033467"/>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4231792531"/>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extLst>
                  <a:ext uri="{0D108BD9-81ED-4DB2-BD59-A6C34878D82A}">
                    <a16:rowId xmlns:a16="http://schemas.microsoft.com/office/drawing/2014/main" xmlns="" val="2999211349"/>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extLst>
                  <a:ext uri="{0D108BD9-81ED-4DB2-BD59-A6C34878D82A}">
                    <a16:rowId xmlns:a16="http://schemas.microsoft.com/office/drawing/2014/main" xmlns="" val="1920934304"/>
                  </a:ext>
                </a:extLst>
              </a:tr>
            </a:tbl>
          </a:graphicData>
        </a:graphic>
      </p:graphicFrame>
      <p:graphicFrame>
        <p:nvGraphicFramePr>
          <p:cNvPr id="10" name="Table 9">
            <a:extLst>
              <a:ext uri="{FF2B5EF4-FFF2-40B4-BE49-F238E27FC236}">
                <a16:creationId xmlns:a16="http://schemas.microsoft.com/office/drawing/2014/main" xmlns="" id="{953E81BE-5EE7-4553-BF0C-5B93B7622336}"/>
              </a:ext>
            </a:extLst>
          </p:cNvPr>
          <p:cNvGraphicFramePr>
            <a:graphicFrameLocks noGrp="1"/>
          </p:cNvGraphicFramePr>
          <p:nvPr>
            <p:extLst>
              <p:ext uri="{D42A27DB-BD31-4B8C-83A1-F6EECF244321}">
                <p14:modId xmlns:p14="http://schemas.microsoft.com/office/powerpoint/2010/main" val="2838964720"/>
              </p:ext>
            </p:extLst>
          </p:nvPr>
        </p:nvGraphicFramePr>
        <p:xfrm>
          <a:off x="2814776" y="4289857"/>
          <a:ext cx="3514448" cy="548640"/>
        </p:xfrm>
        <a:graphic>
          <a:graphicData uri="http://schemas.openxmlformats.org/drawingml/2006/table">
            <a:tbl>
              <a:tblPr firstRow="1" bandRow="1">
                <a:tableStyleId>{5940675A-B579-460E-94D1-54222C63F5DA}</a:tableStyleId>
              </a:tblPr>
              <a:tblGrid>
                <a:gridCol w="317243">
                  <a:extLst>
                    <a:ext uri="{9D8B030D-6E8A-4147-A177-3AD203B41FA5}">
                      <a16:colId xmlns:a16="http://schemas.microsoft.com/office/drawing/2014/main" xmlns="" val="784129517"/>
                    </a:ext>
                  </a:extLst>
                </a:gridCol>
                <a:gridCol w="317243">
                  <a:extLst>
                    <a:ext uri="{9D8B030D-6E8A-4147-A177-3AD203B41FA5}">
                      <a16:colId xmlns:a16="http://schemas.microsoft.com/office/drawing/2014/main" xmlns="" val="2577548470"/>
                    </a:ext>
                  </a:extLst>
                </a:gridCol>
                <a:gridCol w="396000">
                  <a:extLst>
                    <a:ext uri="{9D8B030D-6E8A-4147-A177-3AD203B41FA5}">
                      <a16:colId xmlns:a16="http://schemas.microsoft.com/office/drawing/2014/main" xmlns="" val="3487357108"/>
                    </a:ext>
                  </a:extLst>
                </a:gridCol>
                <a:gridCol w="528738">
                  <a:extLst>
                    <a:ext uri="{9D8B030D-6E8A-4147-A177-3AD203B41FA5}">
                      <a16:colId xmlns:a16="http://schemas.microsoft.com/office/drawing/2014/main" xmlns="" val="1076639251"/>
                    </a:ext>
                  </a:extLst>
                </a:gridCol>
                <a:gridCol w="317243">
                  <a:extLst>
                    <a:ext uri="{9D8B030D-6E8A-4147-A177-3AD203B41FA5}">
                      <a16:colId xmlns:a16="http://schemas.microsoft.com/office/drawing/2014/main" xmlns="" val="1383570145"/>
                    </a:ext>
                  </a:extLst>
                </a:gridCol>
                <a:gridCol w="396000">
                  <a:extLst>
                    <a:ext uri="{9D8B030D-6E8A-4147-A177-3AD203B41FA5}">
                      <a16:colId xmlns:a16="http://schemas.microsoft.com/office/drawing/2014/main" xmlns="" val="3176627150"/>
                    </a:ext>
                  </a:extLst>
                </a:gridCol>
                <a:gridCol w="528738">
                  <a:extLst>
                    <a:ext uri="{9D8B030D-6E8A-4147-A177-3AD203B41FA5}">
                      <a16:colId xmlns:a16="http://schemas.microsoft.com/office/drawing/2014/main" xmlns="" val="4180392309"/>
                    </a:ext>
                  </a:extLst>
                </a:gridCol>
                <a:gridCol w="317243">
                  <a:extLst>
                    <a:ext uri="{9D8B030D-6E8A-4147-A177-3AD203B41FA5}">
                      <a16:colId xmlns:a16="http://schemas.microsoft.com/office/drawing/2014/main" xmlns="" val="2715327237"/>
                    </a:ext>
                  </a:extLst>
                </a:gridCol>
                <a:gridCol w="396000">
                  <a:extLst>
                    <a:ext uri="{9D8B030D-6E8A-4147-A177-3AD203B41FA5}">
                      <a16:colId xmlns:a16="http://schemas.microsoft.com/office/drawing/2014/main" xmlns="" val="375343726"/>
                    </a:ext>
                  </a:extLst>
                </a:gridCol>
              </a:tblGrid>
              <a:tr h="252000">
                <a:tc rowSpan="2">
                  <a:txBody>
                    <a:bodyPr/>
                    <a:lstStyle/>
                    <a:p>
                      <a:pPr algn="r"/>
                      <a:r>
                        <a:rPr lang="en-GB" sz="2000" b="1" dirty="0">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1</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1</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1</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15517736"/>
                  </a:ext>
                </a:extLst>
              </a:tr>
              <a:tr h="252000">
                <a:tc vMerge="1">
                  <a:txBody>
                    <a:bodyPr/>
                    <a:lstStyle/>
                    <a:p>
                      <a:pPr algn="ctr"/>
                      <a:endParaRPr lang="en-GB" dirty="0"/>
                    </a:p>
                  </a:txBody>
                  <a:tcPr marL="0" marR="0" marT="0" marB="0" anchor="ct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dirty="0"/>
                    </a:p>
                  </a:txBody>
                  <a:tcPr marL="0" marR="0" marT="0" marB="0" anchor="ct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dirty="0"/>
                    </a:p>
                  </a:txBody>
                  <a:tcPr marL="0" marR="0" marT="0" marB="0" anchor="ct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6391845"/>
                  </a:ext>
                </a:extLst>
              </a:tr>
            </a:tbl>
          </a:graphicData>
        </a:graphic>
      </p:graphicFrame>
    </p:spTree>
    <p:extLst>
      <p:ext uri="{BB962C8B-B14F-4D97-AF65-F5344CB8AC3E}">
        <p14:creationId xmlns:p14="http://schemas.microsoft.com/office/powerpoint/2010/main" val="36917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fraction that is represented by the image below.</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6" name="Table 5">
            <a:extLst>
              <a:ext uri="{FF2B5EF4-FFF2-40B4-BE49-F238E27FC236}">
                <a16:creationId xmlns:a16="http://schemas.microsoft.com/office/drawing/2014/main" xmlns="" id="{0CCAECA6-F30E-4F48-9107-F17956F2A153}"/>
              </a:ext>
            </a:extLst>
          </p:cNvPr>
          <p:cNvGraphicFramePr>
            <a:graphicFrameLocks noGrp="1"/>
          </p:cNvGraphicFramePr>
          <p:nvPr>
            <p:extLst/>
          </p:nvPr>
        </p:nvGraphicFramePr>
        <p:xfrm>
          <a:off x="2503202" y="1862949"/>
          <a:ext cx="1844770" cy="1844770"/>
        </p:xfrm>
        <a:graphic>
          <a:graphicData uri="http://schemas.openxmlformats.org/drawingml/2006/table">
            <a:tbl>
              <a:tblPr firstRow="1" bandRow="1">
                <a:tableStyleId>{5940675A-B579-460E-94D1-54222C63F5DA}</a:tableStyleId>
              </a:tblPr>
              <a:tblGrid>
                <a:gridCol w="184477">
                  <a:extLst>
                    <a:ext uri="{9D8B030D-6E8A-4147-A177-3AD203B41FA5}">
                      <a16:colId xmlns:a16="http://schemas.microsoft.com/office/drawing/2014/main" xmlns="" val="3994719403"/>
                    </a:ext>
                  </a:extLst>
                </a:gridCol>
                <a:gridCol w="184477">
                  <a:extLst>
                    <a:ext uri="{9D8B030D-6E8A-4147-A177-3AD203B41FA5}">
                      <a16:colId xmlns:a16="http://schemas.microsoft.com/office/drawing/2014/main" xmlns="" val="452224821"/>
                    </a:ext>
                  </a:extLst>
                </a:gridCol>
                <a:gridCol w="184477">
                  <a:extLst>
                    <a:ext uri="{9D8B030D-6E8A-4147-A177-3AD203B41FA5}">
                      <a16:colId xmlns:a16="http://schemas.microsoft.com/office/drawing/2014/main" xmlns="" val="3440493849"/>
                    </a:ext>
                  </a:extLst>
                </a:gridCol>
                <a:gridCol w="184477">
                  <a:extLst>
                    <a:ext uri="{9D8B030D-6E8A-4147-A177-3AD203B41FA5}">
                      <a16:colId xmlns:a16="http://schemas.microsoft.com/office/drawing/2014/main" xmlns="" val="1768873041"/>
                    </a:ext>
                  </a:extLst>
                </a:gridCol>
                <a:gridCol w="184477">
                  <a:extLst>
                    <a:ext uri="{9D8B030D-6E8A-4147-A177-3AD203B41FA5}">
                      <a16:colId xmlns:a16="http://schemas.microsoft.com/office/drawing/2014/main" xmlns="" val="3401849832"/>
                    </a:ext>
                  </a:extLst>
                </a:gridCol>
                <a:gridCol w="184477">
                  <a:extLst>
                    <a:ext uri="{9D8B030D-6E8A-4147-A177-3AD203B41FA5}">
                      <a16:colId xmlns:a16="http://schemas.microsoft.com/office/drawing/2014/main" xmlns="" val="4213766647"/>
                    </a:ext>
                  </a:extLst>
                </a:gridCol>
                <a:gridCol w="184477">
                  <a:extLst>
                    <a:ext uri="{9D8B030D-6E8A-4147-A177-3AD203B41FA5}">
                      <a16:colId xmlns:a16="http://schemas.microsoft.com/office/drawing/2014/main" xmlns="" val="3944159287"/>
                    </a:ext>
                  </a:extLst>
                </a:gridCol>
                <a:gridCol w="184477">
                  <a:extLst>
                    <a:ext uri="{9D8B030D-6E8A-4147-A177-3AD203B41FA5}">
                      <a16:colId xmlns:a16="http://schemas.microsoft.com/office/drawing/2014/main" xmlns="" val="3446319580"/>
                    </a:ext>
                  </a:extLst>
                </a:gridCol>
                <a:gridCol w="184477">
                  <a:extLst>
                    <a:ext uri="{9D8B030D-6E8A-4147-A177-3AD203B41FA5}">
                      <a16:colId xmlns:a16="http://schemas.microsoft.com/office/drawing/2014/main" xmlns="" val="3133433306"/>
                    </a:ext>
                  </a:extLst>
                </a:gridCol>
                <a:gridCol w="184477">
                  <a:extLst>
                    <a:ext uri="{9D8B030D-6E8A-4147-A177-3AD203B41FA5}">
                      <a16:colId xmlns:a16="http://schemas.microsoft.com/office/drawing/2014/main" xmlns="" val="1375387454"/>
                    </a:ext>
                  </a:extLst>
                </a:gridCol>
              </a:tblGrid>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591621303"/>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3168945751"/>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4009529253"/>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879499992"/>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1582858282"/>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414297045"/>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3505033467"/>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4231792531"/>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2999211349"/>
                  </a:ext>
                </a:extLst>
              </a:tr>
              <a:tr h="184477">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extLst>
                  <a:ext uri="{0D108BD9-81ED-4DB2-BD59-A6C34878D82A}">
                    <a16:rowId xmlns:a16="http://schemas.microsoft.com/office/drawing/2014/main" xmlns="" val="1920934304"/>
                  </a:ext>
                </a:extLst>
              </a:tr>
            </a:tbl>
          </a:graphicData>
        </a:graphic>
      </p:graphicFrame>
      <p:graphicFrame>
        <p:nvGraphicFramePr>
          <p:cNvPr id="9" name="Table 8">
            <a:extLst>
              <a:ext uri="{FF2B5EF4-FFF2-40B4-BE49-F238E27FC236}">
                <a16:creationId xmlns:a16="http://schemas.microsoft.com/office/drawing/2014/main" xmlns="" id="{EFB01821-86E2-4136-AE2C-085D6FF84A2A}"/>
              </a:ext>
            </a:extLst>
          </p:cNvPr>
          <p:cNvGraphicFramePr>
            <a:graphicFrameLocks noGrp="1"/>
          </p:cNvGraphicFramePr>
          <p:nvPr>
            <p:extLst/>
          </p:nvPr>
        </p:nvGraphicFramePr>
        <p:xfrm>
          <a:off x="4796030" y="1862949"/>
          <a:ext cx="1844770" cy="1844770"/>
        </p:xfrm>
        <a:graphic>
          <a:graphicData uri="http://schemas.openxmlformats.org/drawingml/2006/table">
            <a:tbl>
              <a:tblPr firstRow="1" bandRow="1">
                <a:tableStyleId>{5940675A-B579-460E-94D1-54222C63F5DA}</a:tableStyleId>
              </a:tblPr>
              <a:tblGrid>
                <a:gridCol w="184477">
                  <a:extLst>
                    <a:ext uri="{9D8B030D-6E8A-4147-A177-3AD203B41FA5}">
                      <a16:colId xmlns:a16="http://schemas.microsoft.com/office/drawing/2014/main" xmlns="" val="3994719403"/>
                    </a:ext>
                  </a:extLst>
                </a:gridCol>
                <a:gridCol w="184477">
                  <a:extLst>
                    <a:ext uri="{9D8B030D-6E8A-4147-A177-3AD203B41FA5}">
                      <a16:colId xmlns:a16="http://schemas.microsoft.com/office/drawing/2014/main" xmlns="" val="452224821"/>
                    </a:ext>
                  </a:extLst>
                </a:gridCol>
                <a:gridCol w="184477">
                  <a:extLst>
                    <a:ext uri="{9D8B030D-6E8A-4147-A177-3AD203B41FA5}">
                      <a16:colId xmlns:a16="http://schemas.microsoft.com/office/drawing/2014/main" xmlns="" val="3440493849"/>
                    </a:ext>
                  </a:extLst>
                </a:gridCol>
                <a:gridCol w="184477">
                  <a:extLst>
                    <a:ext uri="{9D8B030D-6E8A-4147-A177-3AD203B41FA5}">
                      <a16:colId xmlns:a16="http://schemas.microsoft.com/office/drawing/2014/main" xmlns="" val="1768873041"/>
                    </a:ext>
                  </a:extLst>
                </a:gridCol>
                <a:gridCol w="184477">
                  <a:extLst>
                    <a:ext uri="{9D8B030D-6E8A-4147-A177-3AD203B41FA5}">
                      <a16:colId xmlns:a16="http://schemas.microsoft.com/office/drawing/2014/main" xmlns="" val="3401849832"/>
                    </a:ext>
                  </a:extLst>
                </a:gridCol>
                <a:gridCol w="184477">
                  <a:extLst>
                    <a:ext uri="{9D8B030D-6E8A-4147-A177-3AD203B41FA5}">
                      <a16:colId xmlns:a16="http://schemas.microsoft.com/office/drawing/2014/main" xmlns="" val="4213766647"/>
                    </a:ext>
                  </a:extLst>
                </a:gridCol>
                <a:gridCol w="184477">
                  <a:extLst>
                    <a:ext uri="{9D8B030D-6E8A-4147-A177-3AD203B41FA5}">
                      <a16:colId xmlns:a16="http://schemas.microsoft.com/office/drawing/2014/main" xmlns="" val="3944159287"/>
                    </a:ext>
                  </a:extLst>
                </a:gridCol>
                <a:gridCol w="184477">
                  <a:extLst>
                    <a:ext uri="{9D8B030D-6E8A-4147-A177-3AD203B41FA5}">
                      <a16:colId xmlns:a16="http://schemas.microsoft.com/office/drawing/2014/main" xmlns="" val="3446319580"/>
                    </a:ext>
                  </a:extLst>
                </a:gridCol>
                <a:gridCol w="184477">
                  <a:extLst>
                    <a:ext uri="{9D8B030D-6E8A-4147-A177-3AD203B41FA5}">
                      <a16:colId xmlns:a16="http://schemas.microsoft.com/office/drawing/2014/main" xmlns="" val="3133433306"/>
                    </a:ext>
                  </a:extLst>
                </a:gridCol>
                <a:gridCol w="184477">
                  <a:extLst>
                    <a:ext uri="{9D8B030D-6E8A-4147-A177-3AD203B41FA5}">
                      <a16:colId xmlns:a16="http://schemas.microsoft.com/office/drawing/2014/main" xmlns="" val="1375387454"/>
                    </a:ext>
                  </a:extLst>
                </a:gridCol>
              </a:tblGrid>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2591621303"/>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3168945751"/>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4009529253"/>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2879499992"/>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1582858282"/>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2414297045"/>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extLst>
                  <a:ext uri="{0D108BD9-81ED-4DB2-BD59-A6C34878D82A}">
                    <a16:rowId xmlns:a16="http://schemas.microsoft.com/office/drawing/2014/main" xmlns="" val="3505033467"/>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dirty="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extLst>
                  <a:ext uri="{0D108BD9-81ED-4DB2-BD59-A6C34878D82A}">
                    <a16:rowId xmlns:a16="http://schemas.microsoft.com/office/drawing/2014/main" xmlns="" val="4231792531"/>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tc>
                  <a:txBody>
                    <a:bodyPr/>
                    <a:lstStyle/>
                    <a:p>
                      <a:endParaRPr lang="en-GB" sz="100" dirty="0"/>
                    </a:p>
                  </a:txBody>
                  <a:tcPr marL="0" marR="0" marT="0" marB="0">
                    <a:solidFill>
                      <a:schemeClr val="bg1"/>
                    </a:solidFill>
                  </a:tcPr>
                </a:tc>
                <a:extLst>
                  <a:ext uri="{0D108BD9-81ED-4DB2-BD59-A6C34878D82A}">
                    <a16:rowId xmlns:a16="http://schemas.microsoft.com/office/drawing/2014/main" xmlns="" val="2999211349"/>
                  </a:ext>
                </a:extLst>
              </a:tr>
              <a:tr h="184477">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dirty="0"/>
                    </a:p>
                  </a:txBody>
                  <a:tcPr marL="0" marR="0" marT="0" marB="0">
                    <a:solidFill>
                      <a:schemeClr val="accent5">
                        <a:lumMod val="40000"/>
                        <a:lumOff val="60000"/>
                      </a:schemeClr>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a:p>
                  </a:txBody>
                  <a:tcPr marL="0" marR="0" marT="0" marB="0">
                    <a:solidFill>
                      <a:schemeClr val="bg1"/>
                    </a:solidFill>
                  </a:tcPr>
                </a:tc>
                <a:tc>
                  <a:txBody>
                    <a:bodyPr/>
                    <a:lstStyle/>
                    <a:p>
                      <a:endParaRPr lang="en-GB" sz="100" dirty="0"/>
                    </a:p>
                  </a:txBody>
                  <a:tcPr marL="0" marR="0" marT="0" marB="0">
                    <a:solidFill>
                      <a:schemeClr val="bg1"/>
                    </a:solidFill>
                  </a:tcPr>
                </a:tc>
                <a:extLst>
                  <a:ext uri="{0D108BD9-81ED-4DB2-BD59-A6C34878D82A}">
                    <a16:rowId xmlns:a16="http://schemas.microsoft.com/office/drawing/2014/main" xmlns="" val="1920934304"/>
                  </a:ext>
                </a:extLst>
              </a:tr>
            </a:tbl>
          </a:graphicData>
        </a:graphic>
      </p:graphicFrame>
      <p:graphicFrame>
        <p:nvGraphicFramePr>
          <p:cNvPr id="10" name="Table 9">
            <a:extLst>
              <a:ext uri="{FF2B5EF4-FFF2-40B4-BE49-F238E27FC236}">
                <a16:creationId xmlns:a16="http://schemas.microsoft.com/office/drawing/2014/main" xmlns="" id="{953E81BE-5EE7-4553-BF0C-5B93B7622336}"/>
              </a:ext>
            </a:extLst>
          </p:cNvPr>
          <p:cNvGraphicFramePr>
            <a:graphicFrameLocks noGrp="1"/>
          </p:cNvGraphicFramePr>
          <p:nvPr>
            <p:extLst>
              <p:ext uri="{D42A27DB-BD31-4B8C-83A1-F6EECF244321}">
                <p14:modId xmlns:p14="http://schemas.microsoft.com/office/powerpoint/2010/main" val="1465766019"/>
              </p:ext>
            </p:extLst>
          </p:nvPr>
        </p:nvGraphicFramePr>
        <p:xfrm>
          <a:off x="2814776" y="4289857"/>
          <a:ext cx="3514448" cy="548640"/>
        </p:xfrm>
        <a:graphic>
          <a:graphicData uri="http://schemas.openxmlformats.org/drawingml/2006/table">
            <a:tbl>
              <a:tblPr firstRow="1" bandRow="1">
                <a:tableStyleId>{5940675A-B579-460E-94D1-54222C63F5DA}</a:tableStyleId>
              </a:tblPr>
              <a:tblGrid>
                <a:gridCol w="317243">
                  <a:extLst>
                    <a:ext uri="{9D8B030D-6E8A-4147-A177-3AD203B41FA5}">
                      <a16:colId xmlns:a16="http://schemas.microsoft.com/office/drawing/2014/main" xmlns="" val="784129517"/>
                    </a:ext>
                  </a:extLst>
                </a:gridCol>
                <a:gridCol w="317243">
                  <a:extLst>
                    <a:ext uri="{9D8B030D-6E8A-4147-A177-3AD203B41FA5}">
                      <a16:colId xmlns:a16="http://schemas.microsoft.com/office/drawing/2014/main" xmlns="" val="2577548470"/>
                    </a:ext>
                  </a:extLst>
                </a:gridCol>
                <a:gridCol w="396000">
                  <a:extLst>
                    <a:ext uri="{9D8B030D-6E8A-4147-A177-3AD203B41FA5}">
                      <a16:colId xmlns:a16="http://schemas.microsoft.com/office/drawing/2014/main" xmlns="" val="3487357108"/>
                    </a:ext>
                  </a:extLst>
                </a:gridCol>
                <a:gridCol w="528738">
                  <a:extLst>
                    <a:ext uri="{9D8B030D-6E8A-4147-A177-3AD203B41FA5}">
                      <a16:colId xmlns:a16="http://schemas.microsoft.com/office/drawing/2014/main" xmlns="" val="1076639251"/>
                    </a:ext>
                  </a:extLst>
                </a:gridCol>
                <a:gridCol w="317243">
                  <a:extLst>
                    <a:ext uri="{9D8B030D-6E8A-4147-A177-3AD203B41FA5}">
                      <a16:colId xmlns:a16="http://schemas.microsoft.com/office/drawing/2014/main" xmlns="" val="1383570145"/>
                    </a:ext>
                  </a:extLst>
                </a:gridCol>
                <a:gridCol w="396000">
                  <a:extLst>
                    <a:ext uri="{9D8B030D-6E8A-4147-A177-3AD203B41FA5}">
                      <a16:colId xmlns:a16="http://schemas.microsoft.com/office/drawing/2014/main" xmlns="" val="3176627150"/>
                    </a:ext>
                  </a:extLst>
                </a:gridCol>
                <a:gridCol w="528738">
                  <a:extLst>
                    <a:ext uri="{9D8B030D-6E8A-4147-A177-3AD203B41FA5}">
                      <a16:colId xmlns:a16="http://schemas.microsoft.com/office/drawing/2014/main" xmlns="" val="4180392309"/>
                    </a:ext>
                  </a:extLst>
                </a:gridCol>
                <a:gridCol w="317243">
                  <a:extLst>
                    <a:ext uri="{9D8B030D-6E8A-4147-A177-3AD203B41FA5}">
                      <a16:colId xmlns:a16="http://schemas.microsoft.com/office/drawing/2014/main" xmlns="" val="2715327237"/>
                    </a:ext>
                  </a:extLst>
                </a:gridCol>
                <a:gridCol w="396000">
                  <a:extLst>
                    <a:ext uri="{9D8B030D-6E8A-4147-A177-3AD203B41FA5}">
                      <a16:colId xmlns:a16="http://schemas.microsoft.com/office/drawing/2014/main" xmlns="" val="375343726"/>
                    </a:ext>
                  </a:extLst>
                </a:gridCol>
              </a:tblGrid>
              <a:tr h="252000">
                <a:tc rowSpan="2">
                  <a:txBody>
                    <a:bodyPr/>
                    <a:lstStyle/>
                    <a:p>
                      <a:pPr algn="r"/>
                      <a:r>
                        <a:rPr lang="en-GB" sz="2000" b="1" dirty="0">
                          <a:latin typeface="Century Gothic" panose="020B0502020202020204" pitchFamily="34" charset="0"/>
                        </a:rPr>
                        <a:t>A.</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1</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B.</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2000" b="1" dirty="0">
                          <a:latin typeface="Century Gothic" panose="020B0502020202020204" pitchFamily="34" charset="0"/>
                        </a:rPr>
                        <a:t>1</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3</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r"/>
                      <a:r>
                        <a:rPr lang="en-GB" sz="2000" b="1" dirty="0">
                          <a:solidFill>
                            <a:srgbClr val="FF0000"/>
                          </a:solidFill>
                          <a:latin typeface="Century Gothic" panose="020B0502020202020204" pitchFamily="34" charset="0"/>
                        </a:rPr>
                        <a:t>C.</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r"/>
                      <a:r>
                        <a:rPr lang="en-GB" sz="2000" b="1" dirty="0">
                          <a:solidFill>
                            <a:srgbClr val="FF0000"/>
                          </a:solidFill>
                          <a:latin typeface="Century Gothic" panose="020B0502020202020204" pitchFamily="34" charset="0"/>
                        </a:rPr>
                        <a:t>1</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33</a:t>
                      </a:r>
                    </a:p>
                  </a:txBody>
                  <a:tcPr marL="0" marR="0" marT="0" marB="0" anchor="b">
                    <a:lnL w="12700" cmpd="sng">
                      <a:noFill/>
                    </a:lnL>
                    <a:lnR w="12700" cmpd="sng">
                      <a:noFill/>
                    </a:lnR>
                    <a:lnT w="12700" cmpd="sng">
                      <a:noFill/>
                    </a:lnT>
                    <a:lnB w="12700"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115517736"/>
                  </a:ext>
                </a:extLst>
              </a:tr>
              <a:tr h="252000">
                <a:tc vMerge="1">
                  <a:txBody>
                    <a:bodyPr/>
                    <a:lstStyle/>
                    <a:p>
                      <a:pPr algn="ctr"/>
                      <a:endParaRPr lang="en-GB" dirty="0"/>
                    </a:p>
                  </a:txBody>
                  <a:tcPr marL="0" marR="0" marT="0" marB="0" anchor="ct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dirty="0"/>
                    </a:p>
                  </a:txBody>
                  <a:tcPr marL="0" marR="0" marT="0" marB="0" anchor="ct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dirty="0"/>
                    </a:p>
                  </a:txBody>
                  <a:tcPr marL="0" marR="0" marT="0" marB="0" anchor="ct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solidFill>
                            <a:srgbClr val="FF0000"/>
                          </a:solidFill>
                          <a:latin typeface="Century Gothic" panose="020B0502020202020204" pitchFamily="34" charset="0"/>
                        </a:rPr>
                        <a:t>100</a:t>
                      </a:r>
                    </a:p>
                  </a:txBody>
                  <a:tcPr marL="0" marR="0" marT="0" marB="0">
                    <a:lnL w="12700" cmpd="sng">
                      <a:noFill/>
                    </a:lnL>
                    <a:lnR w="12700" cmpd="sng">
                      <a:noFill/>
                    </a:lnR>
                    <a:lnT w="12700" cap="flat" cmpd="sng" algn="ctr">
                      <a:solidFill>
                        <a:srgbClr val="FF0000"/>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226391845"/>
                  </a:ext>
                </a:extLst>
              </a:tr>
            </a:tbl>
          </a:graphicData>
        </a:graphic>
      </p:graphicFrame>
      <p:sp>
        <p:nvSpPr>
          <p:cNvPr id="2" name="Oval 1">
            <a:extLst>
              <a:ext uri="{FF2B5EF4-FFF2-40B4-BE49-F238E27FC236}">
                <a16:creationId xmlns:a16="http://schemas.microsoft.com/office/drawing/2014/main" xmlns="" id="{0DEAF5DC-1FA1-4834-B791-E4420A60E4AE}"/>
              </a:ext>
            </a:extLst>
          </p:cNvPr>
          <p:cNvSpPr/>
          <p:nvPr/>
        </p:nvSpPr>
        <p:spPr>
          <a:xfrm>
            <a:off x="5282214" y="4190260"/>
            <a:ext cx="1198485" cy="79899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232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True or false? The arrow is pointing to </a:t>
            </a:r>
          </a:p>
          <a:p>
            <a:pPr lvl="0" algn="ctr" defTabSz="685800">
              <a:lnSpc>
                <a:spcPct val="200000"/>
              </a:lnSpc>
              <a:defRPr/>
            </a:pPr>
            <a:r>
              <a:rPr lang="en-GB" sz="2000" b="1" dirty="0">
                <a:solidFill>
                  <a:schemeClr val="tx1"/>
                </a:solidFill>
                <a:latin typeface="Century Gothic" panose="020B0502020202020204" pitchFamily="34" charset="0"/>
              </a:rPr>
              <a:t>          on the number line.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1" name="Table 10">
            <a:extLst>
              <a:ext uri="{FF2B5EF4-FFF2-40B4-BE49-F238E27FC236}">
                <a16:creationId xmlns:a16="http://schemas.microsoft.com/office/drawing/2014/main" xmlns="" id="{66C47F27-582C-4DE2-BD05-3F398BE95073}"/>
              </a:ext>
            </a:extLst>
          </p:cNvPr>
          <p:cNvGraphicFramePr>
            <a:graphicFrameLocks noGrp="1"/>
          </p:cNvGraphicFramePr>
          <p:nvPr>
            <p:extLst>
              <p:ext uri="{D42A27DB-BD31-4B8C-83A1-F6EECF244321}">
                <p14:modId xmlns:p14="http://schemas.microsoft.com/office/powerpoint/2010/main" val="3200889617"/>
              </p:ext>
            </p:extLst>
          </p:nvPr>
        </p:nvGraphicFramePr>
        <p:xfrm>
          <a:off x="2503473" y="3255064"/>
          <a:ext cx="4638270" cy="347871"/>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xmlns="" val="928229483"/>
                    </a:ext>
                  </a:extLst>
                </a:gridCol>
                <a:gridCol w="463827">
                  <a:extLst>
                    <a:ext uri="{9D8B030D-6E8A-4147-A177-3AD203B41FA5}">
                      <a16:colId xmlns:a16="http://schemas.microsoft.com/office/drawing/2014/main" xmlns="" val="733636127"/>
                    </a:ext>
                  </a:extLst>
                </a:gridCol>
                <a:gridCol w="463827">
                  <a:extLst>
                    <a:ext uri="{9D8B030D-6E8A-4147-A177-3AD203B41FA5}">
                      <a16:colId xmlns:a16="http://schemas.microsoft.com/office/drawing/2014/main" xmlns="" val="2338537471"/>
                    </a:ext>
                  </a:extLst>
                </a:gridCol>
                <a:gridCol w="463827">
                  <a:extLst>
                    <a:ext uri="{9D8B030D-6E8A-4147-A177-3AD203B41FA5}">
                      <a16:colId xmlns:a16="http://schemas.microsoft.com/office/drawing/2014/main" xmlns="" val="2691594320"/>
                    </a:ext>
                  </a:extLst>
                </a:gridCol>
                <a:gridCol w="463827">
                  <a:extLst>
                    <a:ext uri="{9D8B030D-6E8A-4147-A177-3AD203B41FA5}">
                      <a16:colId xmlns:a16="http://schemas.microsoft.com/office/drawing/2014/main" xmlns="" val="2402600393"/>
                    </a:ext>
                  </a:extLst>
                </a:gridCol>
                <a:gridCol w="463827">
                  <a:extLst>
                    <a:ext uri="{9D8B030D-6E8A-4147-A177-3AD203B41FA5}">
                      <a16:colId xmlns:a16="http://schemas.microsoft.com/office/drawing/2014/main" xmlns="" val="215771052"/>
                    </a:ext>
                  </a:extLst>
                </a:gridCol>
                <a:gridCol w="463827">
                  <a:extLst>
                    <a:ext uri="{9D8B030D-6E8A-4147-A177-3AD203B41FA5}">
                      <a16:colId xmlns:a16="http://schemas.microsoft.com/office/drawing/2014/main" xmlns="" val="3461371179"/>
                    </a:ext>
                  </a:extLst>
                </a:gridCol>
                <a:gridCol w="463827">
                  <a:extLst>
                    <a:ext uri="{9D8B030D-6E8A-4147-A177-3AD203B41FA5}">
                      <a16:colId xmlns:a16="http://schemas.microsoft.com/office/drawing/2014/main" xmlns="" val="1766623832"/>
                    </a:ext>
                  </a:extLst>
                </a:gridCol>
                <a:gridCol w="463827">
                  <a:extLst>
                    <a:ext uri="{9D8B030D-6E8A-4147-A177-3AD203B41FA5}">
                      <a16:colId xmlns:a16="http://schemas.microsoft.com/office/drawing/2014/main" xmlns="" val="1503615114"/>
                    </a:ext>
                  </a:extLst>
                </a:gridCol>
                <a:gridCol w="463827">
                  <a:extLst>
                    <a:ext uri="{9D8B030D-6E8A-4147-A177-3AD203B41FA5}">
                      <a16:colId xmlns:a16="http://schemas.microsoft.com/office/drawing/2014/main" xmlns="" val="3324950117"/>
                    </a:ext>
                  </a:extLst>
                </a:gridCol>
              </a:tblGrid>
              <a:tr h="347871">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extLst>
                  <a:ext uri="{0D108BD9-81ED-4DB2-BD59-A6C34878D82A}">
                    <a16:rowId xmlns:a16="http://schemas.microsoft.com/office/drawing/2014/main" xmlns="" val="4111421611"/>
                  </a:ext>
                </a:extLst>
              </a:tr>
            </a:tbl>
          </a:graphicData>
        </a:graphic>
      </p:graphicFrame>
      <p:graphicFrame>
        <p:nvGraphicFramePr>
          <p:cNvPr id="12" name="Table 11">
            <a:extLst>
              <a:ext uri="{FF2B5EF4-FFF2-40B4-BE49-F238E27FC236}">
                <a16:creationId xmlns:a16="http://schemas.microsoft.com/office/drawing/2014/main" xmlns="" id="{27BD178C-2656-497C-B045-41AC29A9E68C}"/>
              </a:ext>
            </a:extLst>
          </p:cNvPr>
          <p:cNvGraphicFramePr>
            <a:graphicFrameLocks noGrp="1"/>
          </p:cNvGraphicFramePr>
          <p:nvPr>
            <p:extLst>
              <p:ext uri="{D42A27DB-BD31-4B8C-83A1-F6EECF244321}">
                <p14:modId xmlns:p14="http://schemas.microsoft.com/office/powerpoint/2010/main" val="2813589838"/>
              </p:ext>
            </p:extLst>
          </p:nvPr>
        </p:nvGraphicFramePr>
        <p:xfrm>
          <a:off x="2272356" y="3532402"/>
          <a:ext cx="5102097" cy="347871"/>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xmlns="" val="928229483"/>
                    </a:ext>
                  </a:extLst>
                </a:gridCol>
                <a:gridCol w="463827">
                  <a:extLst>
                    <a:ext uri="{9D8B030D-6E8A-4147-A177-3AD203B41FA5}">
                      <a16:colId xmlns:a16="http://schemas.microsoft.com/office/drawing/2014/main" xmlns="" val="733636127"/>
                    </a:ext>
                  </a:extLst>
                </a:gridCol>
                <a:gridCol w="463827">
                  <a:extLst>
                    <a:ext uri="{9D8B030D-6E8A-4147-A177-3AD203B41FA5}">
                      <a16:colId xmlns:a16="http://schemas.microsoft.com/office/drawing/2014/main" xmlns="" val="2338537471"/>
                    </a:ext>
                  </a:extLst>
                </a:gridCol>
                <a:gridCol w="463827">
                  <a:extLst>
                    <a:ext uri="{9D8B030D-6E8A-4147-A177-3AD203B41FA5}">
                      <a16:colId xmlns:a16="http://schemas.microsoft.com/office/drawing/2014/main" xmlns="" val="2691594320"/>
                    </a:ext>
                  </a:extLst>
                </a:gridCol>
                <a:gridCol w="463827">
                  <a:extLst>
                    <a:ext uri="{9D8B030D-6E8A-4147-A177-3AD203B41FA5}">
                      <a16:colId xmlns:a16="http://schemas.microsoft.com/office/drawing/2014/main" xmlns="" val="2402600393"/>
                    </a:ext>
                  </a:extLst>
                </a:gridCol>
                <a:gridCol w="463827">
                  <a:extLst>
                    <a:ext uri="{9D8B030D-6E8A-4147-A177-3AD203B41FA5}">
                      <a16:colId xmlns:a16="http://schemas.microsoft.com/office/drawing/2014/main" xmlns="" val="215771052"/>
                    </a:ext>
                  </a:extLst>
                </a:gridCol>
                <a:gridCol w="463827">
                  <a:extLst>
                    <a:ext uri="{9D8B030D-6E8A-4147-A177-3AD203B41FA5}">
                      <a16:colId xmlns:a16="http://schemas.microsoft.com/office/drawing/2014/main" xmlns="" val="3461371179"/>
                    </a:ext>
                  </a:extLst>
                </a:gridCol>
                <a:gridCol w="463827">
                  <a:extLst>
                    <a:ext uri="{9D8B030D-6E8A-4147-A177-3AD203B41FA5}">
                      <a16:colId xmlns:a16="http://schemas.microsoft.com/office/drawing/2014/main" xmlns="" val="1766623832"/>
                    </a:ext>
                  </a:extLst>
                </a:gridCol>
                <a:gridCol w="463827">
                  <a:extLst>
                    <a:ext uri="{9D8B030D-6E8A-4147-A177-3AD203B41FA5}">
                      <a16:colId xmlns:a16="http://schemas.microsoft.com/office/drawing/2014/main" xmlns="" val="1503615114"/>
                    </a:ext>
                  </a:extLst>
                </a:gridCol>
                <a:gridCol w="463827">
                  <a:extLst>
                    <a:ext uri="{9D8B030D-6E8A-4147-A177-3AD203B41FA5}">
                      <a16:colId xmlns:a16="http://schemas.microsoft.com/office/drawing/2014/main" xmlns="" val="3324950117"/>
                    </a:ext>
                  </a:extLst>
                </a:gridCol>
                <a:gridCol w="463827">
                  <a:extLst>
                    <a:ext uri="{9D8B030D-6E8A-4147-A177-3AD203B41FA5}">
                      <a16:colId xmlns:a16="http://schemas.microsoft.com/office/drawing/2014/main" xmlns="" val="1687324394"/>
                    </a:ext>
                  </a:extLst>
                </a:gridCol>
              </a:tblGrid>
              <a:tr h="347871">
                <a:tc>
                  <a:txBody>
                    <a:bodyPr/>
                    <a:lstStyle/>
                    <a:p>
                      <a:pPr algn="ctr"/>
                      <a:r>
                        <a:rPr lang="en-GB" sz="2000" b="1" dirty="0">
                          <a:latin typeface="Century Gothic" panose="020B0502020202020204" pitchFamily="34" charset="0"/>
                        </a:rPr>
                        <a:t>4.2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111421611"/>
                  </a:ext>
                </a:extLst>
              </a:tr>
            </a:tbl>
          </a:graphicData>
        </a:graphic>
      </p:graphicFrame>
      <p:cxnSp>
        <p:nvCxnSpPr>
          <p:cNvPr id="13" name="Straight Arrow Connector 12">
            <a:extLst>
              <a:ext uri="{FF2B5EF4-FFF2-40B4-BE49-F238E27FC236}">
                <a16:creationId xmlns:a16="http://schemas.microsoft.com/office/drawing/2014/main" xmlns="" id="{B78D042C-5379-45FA-AA5E-318D4B4717AF}"/>
              </a:ext>
            </a:extLst>
          </p:cNvPr>
          <p:cNvCxnSpPr>
            <a:cxnSpLocks/>
          </p:cNvCxnSpPr>
          <p:nvPr/>
        </p:nvCxnSpPr>
        <p:spPr>
          <a:xfrm>
            <a:off x="5284601" y="2868933"/>
            <a:ext cx="0" cy="3670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xmlns="" id="{80A98247-4A75-4492-A8CA-9201048BCC09}"/>
              </a:ext>
            </a:extLst>
          </p:cNvPr>
          <p:cNvGraphicFramePr>
            <a:graphicFrameLocks noGrp="1"/>
          </p:cNvGraphicFramePr>
          <p:nvPr>
            <p:extLst>
              <p:ext uri="{D42A27DB-BD31-4B8C-83A1-F6EECF244321}">
                <p14:modId xmlns:p14="http://schemas.microsoft.com/office/powerpoint/2010/main" val="2386499801"/>
              </p:ext>
            </p:extLst>
          </p:nvPr>
        </p:nvGraphicFramePr>
        <p:xfrm>
          <a:off x="3055636" y="1264312"/>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206573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True or false? The arrow is pointing to </a:t>
            </a:r>
          </a:p>
          <a:p>
            <a:pPr lvl="0" algn="ctr" defTabSz="685800">
              <a:lnSpc>
                <a:spcPct val="200000"/>
              </a:lnSpc>
              <a:defRPr/>
            </a:pPr>
            <a:r>
              <a:rPr lang="en-GB" sz="2000" b="1" dirty="0">
                <a:solidFill>
                  <a:schemeClr val="tx1"/>
                </a:solidFill>
                <a:latin typeface="Century Gothic" panose="020B0502020202020204" pitchFamily="34" charset="0"/>
              </a:rPr>
              <a:t>          on the number line.</a:t>
            </a:r>
          </a:p>
          <a:p>
            <a:pPr lvl="0" algn="ctr" defTabSz="685800">
              <a:lnSpc>
                <a:spcPct val="200000"/>
              </a:lnSpc>
              <a:defRPr/>
            </a:pPr>
            <a:endParaRPr lang="en-GB" sz="2000" b="1" dirty="0">
              <a:solidFill>
                <a:schemeClr val="tx1"/>
              </a:solidFill>
              <a:latin typeface="Century Gothic" panose="020B0502020202020204" pitchFamily="34" charset="0"/>
            </a:endParaRPr>
          </a:p>
          <a:p>
            <a:pPr lvl="0" algn="ctr" defTabSz="685800">
              <a:lnSpc>
                <a:spcPct val="200000"/>
              </a:lnSpc>
              <a:defRPr/>
            </a:pPr>
            <a:endParaRPr lang="en-GB" sz="2000" b="1" dirty="0">
              <a:solidFill>
                <a:schemeClr val="tx1"/>
              </a:solidFill>
              <a:latin typeface="Century Gothic" panose="020B0502020202020204" pitchFamily="34" charset="0"/>
            </a:endParaRPr>
          </a:p>
          <a:p>
            <a:pPr lvl="0" algn="ctr" defTabSz="685800">
              <a:lnSpc>
                <a:spcPct val="200000"/>
              </a:lnSpc>
              <a:defRPr/>
            </a:pPr>
            <a:endParaRPr lang="en-GB" sz="2000" b="1" dirty="0">
              <a:solidFill>
                <a:schemeClr val="tx1"/>
              </a:solidFill>
              <a:latin typeface="Century Gothic" panose="020B0502020202020204" pitchFamily="34" charset="0"/>
            </a:endParaRPr>
          </a:p>
          <a:p>
            <a:pPr lvl="0" algn="ctr" defTabSz="685800">
              <a:lnSpc>
                <a:spcPct val="200000"/>
              </a:lnSpc>
              <a:defRPr/>
            </a:pPr>
            <a:endParaRPr lang="en-GB" sz="2000" b="1" dirty="0">
              <a:solidFill>
                <a:schemeClr val="tx1"/>
              </a:solidFill>
              <a:latin typeface="Century Gothic" panose="020B0502020202020204" pitchFamily="34" charset="0"/>
            </a:endParaRPr>
          </a:p>
          <a:p>
            <a:pPr lvl="0" algn="ctr" defTabSz="685800">
              <a:lnSpc>
                <a:spcPct val="200000"/>
              </a:lnSpc>
              <a:defRPr/>
            </a:pPr>
            <a:r>
              <a:rPr lang="en-GB" sz="2000" b="1" dirty="0">
                <a:solidFill>
                  <a:srgbClr val="FF0000"/>
                </a:solidFill>
                <a:latin typeface="Century Gothic" panose="020B0502020202020204" pitchFamily="34" charset="0"/>
              </a:rPr>
              <a:t>True</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1" name="Table 10">
            <a:extLst>
              <a:ext uri="{FF2B5EF4-FFF2-40B4-BE49-F238E27FC236}">
                <a16:creationId xmlns:a16="http://schemas.microsoft.com/office/drawing/2014/main" xmlns="" id="{66C47F27-582C-4DE2-BD05-3F398BE95073}"/>
              </a:ext>
            </a:extLst>
          </p:cNvPr>
          <p:cNvGraphicFramePr>
            <a:graphicFrameLocks noGrp="1"/>
          </p:cNvGraphicFramePr>
          <p:nvPr>
            <p:extLst/>
          </p:nvPr>
        </p:nvGraphicFramePr>
        <p:xfrm>
          <a:off x="2503473" y="3255064"/>
          <a:ext cx="4638270" cy="347871"/>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xmlns="" val="928229483"/>
                    </a:ext>
                  </a:extLst>
                </a:gridCol>
                <a:gridCol w="463827">
                  <a:extLst>
                    <a:ext uri="{9D8B030D-6E8A-4147-A177-3AD203B41FA5}">
                      <a16:colId xmlns:a16="http://schemas.microsoft.com/office/drawing/2014/main" xmlns="" val="733636127"/>
                    </a:ext>
                  </a:extLst>
                </a:gridCol>
                <a:gridCol w="463827">
                  <a:extLst>
                    <a:ext uri="{9D8B030D-6E8A-4147-A177-3AD203B41FA5}">
                      <a16:colId xmlns:a16="http://schemas.microsoft.com/office/drawing/2014/main" xmlns="" val="2338537471"/>
                    </a:ext>
                  </a:extLst>
                </a:gridCol>
                <a:gridCol w="463827">
                  <a:extLst>
                    <a:ext uri="{9D8B030D-6E8A-4147-A177-3AD203B41FA5}">
                      <a16:colId xmlns:a16="http://schemas.microsoft.com/office/drawing/2014/main" xmlns="" val="2691594320"/>
                    </a:ext>
                  </a:extLst>
                </a:gridCol>
                <a:gridCol w="463827">
                  <a:extLst>
                    <a:ext uri="{9D8B030D-6E8A-4147-A177-3AD203B41FA5}">
                      <a16:colId xmlns:a16="http://schemas.microsoft.com/office/drawing/2014/main" xmlns="" val="2402600393"/>
                    </a:ext>
                  </a:extLst>
                </a:gridCol>
                <a:gridCol w="463827">
                  <a:extLst>
                    <a:ext uri="{9D8B030D-6E8A-4147-A177-3AD203B41FA5}">
                      <a16:colId xmlns:a16="http://schemas.microsoft.com/office/drawing/2014/main" xmlns="" val="215771052"/>
                    </a:ext>
                  </a:extLst>
                </a:gridCol>
                <a:gridCol w="463827">
                  <a:extLst>
                    <a:ext uri="{9D8B030D-6E8A-4147-A177-3AD203B41FA5}">
                      <a16:colId xmlns:a16="http://schemas.microsoft.com/office/drawing/2014/main" xmlns="" val="3461371179"/>
                    </a:ext>
                  </a:extLst>
                </a:gridCol>
                <a:gridCol w="463827">
                  <a:extLst>
                    <a:ext uri="{9D8B030D-6E8A-4147-A177-3AD203B41FA5}">
                      <a16:colId xmlns:a16="http://schemas.microsoft.com/office/drawing/2014/main" xmlns="" val="1766623832"/>
                    </a:ext>
                  </a:extLst>
                </a:gridCol>
                <a:gridCol w="463827">
                  <a:extLst>
                    <a:ext uri="{9D8B030D-6E8A-4147-A177-3AD203B41FA5}">
                      <a16:colId xmlns:a16="http://schemas.microsoft.com/office/drawing/2014/main" xmlns="" val="1503615114"/>
                    </a:ext>
                  </a:extLst>
                </a:gridCol>
                <a:gridCol w="463827">
                  <a:extLst>
                    <a:ext uri="{9D8B030D-6E8A-4147-A177-3AD203B41FA5}">
                      <a16:colId xmlns:a16="http://schemas.microsoft.com/office/drawing/2014/main" xmlns="" val="3324950117"/>
                    </a:ext>
                  </a:extLst>
                </a:gridCol>
              </a:tblGrid>
              <a:tr h="347871">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tc>
                  <a:txBody>
                    <a:bodyPr/>
                    <a:lstStyle/>
                    <a:p>
                      <a:endParaRPr lang="en-GB" sz="1900" b="1" dirty="0">
                        <a:latin typeface="Century Gothic" panose="020B0502020202020204" pitchFamily="34" charset="0"/>
                      </a:endParaRPr>
                    </a:p>
                  </a:txBody>
                  <a:tcPr marL="0" marR="0" marT="0" marB="0">
                    <a:lnB w="12700" cap="flat" cmpd="sng" algn="ctr">
                      <a:noFill/>
                      <a:prstDash val="solid"/>
                      <a:round/>
                      <a:headEnd type="none" w="med" len="med"/>
                      <a:tailEnd type="none" w="med" len="med"/>
                    </a:lnB>
                  </a:tcPr>
                </a:tc>
                <a:extLst>
                  <a:ext uri="{0D108BD9-81ED-4DB2-BD59-A6C34878D82A}">
                    <a16:rowId xmlns:a16="http://schemas.microsoft.com/office/drawing/2014/main" xmlns="" val="4111421611"/>
                  </a:ext>
                </a:extLst>
              </a:tr>
            </a:tbl>
          </a:graphicData>
        </a:graphic>
      </p:graphicFrame>
      <p:graphicFrame>
        <p:nvGraphicFramePr>
          <p:cNvPr id="12" name="Table 11">
            <a:extLst>
              <a:ext uri="{FF2B5EF4-FFF2-40B4-BE49-F238E27FC236}">
                <a16:creationId xmlns:a16="http://schemas.microsoft.com/office/drawing/2014/main" xmlns="" id="{27BD178C-2656-497C-B045-41AC29A9E68C}"/>
              </a:ext>
            </a:extLst>
          </p:cNvPr>
          <p:cNvGraphicFramePr>
            <a:graphicFrameLocks noGrp="1"/>
          </p:cNvGraphicFramePr>
          <p:nvPr>
            <p:extLst/>
          </p:nvPr>
        </p:nvGraphicFramePr>
        <p:xfrm>
          <a:off x="2272356" y="3532402"/>
          <a:ext cx="5102097" cy="347871"/>
        </p:xfrm>
        <a:graphic>
          <a:graphicData uri="http://schemas.openxmlformats.org/drawingml/2006/table">
            <a:tbl>
              <a:tblPr firstRow="1" bandRow="1">
                <a:tableStyleId>{5940675A-B579-460E-94D1-54222C63F5DA}</a:tableStyleId>
              </a:tblPr>
              <a:tblGrid>
                <a:gridCol w="463827">
                  <a:extLst>
                    <a:ext uri="{9D8B030D-6E8A-4147-A177-3AD203B41FA5}">
                      <a16:colId xmlns:a16="http://schemas.microsoft.com/office/drawing/2014/main" xmlns="" val="928229483"/>
                    </a:ext>
                  </a:extLst>
                </a:gridCol>
                <a:gridCol w="463827">
                  <a:extLst>
                    <a:ext uri="{9D8B030D-6E8A-4147-A177-3AD203B41FA5}">
                      <a16:colId xmlns:a16="http://schemas.microsoft.com/office/drawing/2014/main" xmlns="" val="733636127"/>
                    </a:ext>
                  </a:extLst>
                </a:gridCol>
                <a:gridCol w="463827">
                  <a:extLst>
                    <a:ext uri="{9D8B030D-6E8A-4147-A177-3AD203B41FA5}">
                      <a16:colId xmlns:a16="http://schemas.microsoft.com/office/drawing/2014/main" xmlns="" val="2338537471"/>
                    </a:ext>
                  </a:extLst>
                </a:gridCol>
                <a:gridCol w="463827">
                  <a:extLst>
                    <a:ext uri="{9D8B030D-6E8A-4147-A177-3AD203B41FA5}">
                      <a16:colId xmlns:a16="http://schemas.microsoft.com/office/drawing/2014/main" xmlns="" val="2691594320"/>
                    </a:ext>
                  </a:extLst>
                </a:gridCol>
                <a:gridCol w="463827">
                  <a:extLst>
                    <a:ext uri="{9D8B030D-6E8A-4147-A177-3AD203B41FA5}">
                      <a16:colId xmlns:a16="http://schemas.microsoft.com/office/drawing/2014/main" xmlns="" val="2402600393"/>
                    </a:ext>
                  </a:extLst>
                </a:gridCol>
                <a:gridCol w="463827">
                  <a:extLst>
                    <a:ext uri="{9D8B030D-6E8A-4147-A177-3AD203B41FA5}">
                      <a16:colId xmlns:a16="http://schemas.microsoft.com/office/drawing/2014/main" xmlns="" val="215771052"/>
                    </a:ext>
                  </a:extLst>
                </a:gridCol>
                <a:gridCol w="463827">
                  <a:extLst>
                    <a:ext uri="{9D8B030D-6E8A-4147-A177-3AD203B41FA5}">
                      <a16:colId xmlns:a16="http://schemas.microsoft.com/office/drawing/2014/main" xmlns="" val="3461371179"/>
                    </a:ext>
                  </a:extLst>
                </a:gridCol>
                <a:gridCol w="463827">
                  <a:extLst>
                    <a:ext uri="{9D8B030D-6E8A-4147-A177-3AD203B41FA5}">
                      <a16:colId xmlns:a16="http://schemas.microsoft.com/office/drawing/2014/main" xmlns="" val="1766623832"/>
                    </a:ext>
                  </a:extLst>
                </a:gridCol>
                <a:gridCol w="463827">
                  <a:extLst>
                    <a:ext uri="{9D8B030D-6E8A-4147-A177-3AD203B41FA5}">
                      <a16:colId xmlns:a16="http://schemas.microsoft.com/office/drawing/2014/main" xmlns="" val="1503615114"/>
                    </a:ext>
                  </a:extLst>
                </a:gridCol>
                <a:gridCol w="463827">
                  <a:extLst>
                    <a:ext uri="{9D8B030D-6E8A-4147-A177-3AD203B41FA5}">
                      <a16:colId xmlns:a16="http://schemas.microsoft.com/office/drawing/2014/main" xmlns="" val="3324950117"/>
                    </a:ext>
                  </a:extLst>
                </a:gridCol>
                <a:gridCol w="463827">
                  <a:extLst>
                    <a:ext uri="{9D8B030D-6E8A-4147-A177-3AD203B41FA5}">
                      <a16:colId xmlns:a16="http://schemas.microsoft.com/office/drawing/2014/main" xmlns="" val="1687324394"/>
                    </a:ext>
                  </a:extLst>
                </a:gridCol>
              </a:tblGrid>
              <a:tr h="347871">
                <a:tc>
                  <a:txBody>
                    <a:bodyPr/>
                    <a:lstStyle/>
                    <a:p>
                      <a:pPr algn="ctr"/>
                      <a:r>
                        <a:rPr lang="en-GB" sz="2000" b="1" dirty="0">
                          <a:latin typeface="Century Gothic" panose="020B0502020202020204" pitchFamily="34" charset="0"/>
                        </a:rPr>
                        <a:t>4.2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lang="en-GB" sz="19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000" b="1" dirty="0">
                          <a:latin typeface="Century Gothic" panose="020B0502020202020204" pitchFamily="34" charset="0"/>
                        </a:rPr>
                        <a:t>4.3</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111421611"/>
                  </a:ext>
                </a:extLst>
              </a:tr>
            </a:tbl>
          </a:graphicData>
        </a:graphic>
      </p:graphicFrame>
      <p:cxnSp>
        <p:nvCxnSpPr>
          <p:cNvPr id="13" name="Straight Arrow Connector 12">
            <a:extLst>
              <a:ext uri="{FF2B5EF4-FFF2-40B4-BE49-F238E27FC236}">
                <a16:creationId xmlns:a16="http://schemas.microsoft.com/office/drawing/2014/main" xmlns="" id="{B78D042C-5379-45FA-AA5E-318D4B4717AF}"/>
              </a:ext>
            </a:extLst>
          </p:cNvPr>
          <p:cNvCxnSpPr>
            <a:cxnSpLocks/>
          </p:cNvCxnSpPr>
          <p:nvPr/>
        </p:nvCxnSpPr>
        <p:spPr>
          <a:xfrm>
            <a:off x="5284601" y="2868933"/>
            <a:ext cx="0" cy="36708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4" name="Table 13">
            <a:extLst>
              <a:ext uri="{FF2B5EF4-FFF2-40B4-BE49-F238E27FC236}">
                <a16:creationId xmlns:a16="http://schemas.microsoft.com/office/drawing/2014/main" xmlns="" id="{80A98247-4A75-4492-A8CA-9201048BCC09}"/>
              </a:ext>
            </a:extLst>
          </p:cNvPr>
          <p:cNvGraphicFramePr>
            <a:graphicFrameLocks noGrp="1"/>
          </p:cNvGraphicFramePr>
          <p:nvPr>
            <p:extLst/>
          </p:nvPr>
        </p:nvGraphicFramePr>
        <p:xfrm>
          <a:off x="3055636" y="1264312"/>
          <a:ext cx="612000" cy="54864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tblGrid>
              <a:tr h="252000">
                <a:tc rowSpan="2">
                  <a:txBody>
                    <a:bodyPr/>
                    <a:lstStyle/>
                    <a:p>
                      <a:pPr algn="r"/>
                      <a:r>
                        <a:rPr lang="en-GB" sz="2000" b="1" dirty="0">
                          <a:latin typeface="Century Gothic" panose="020B0502020202020204" pitchFamily="34" charset="0"/>
                        </a:rPr>
                        <a:t>4</a:t>
                      </a:r>
                    </a:p>
                  </a:txBody>
                  <a:tcPr marL="45720" marR="4572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26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299160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xmlns=""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xmlns="" id="{AF62330C-AB9B-43BE-82E4-98A7F5B9D6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xmlns=""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lvl="0" algn="ctr"/>
            <a:endParaRPr lang="en-GB" sz="2000" b="1" dirty="0">
              <a:solidFill>
                <a:schemeClr val="tx1"/>
              </a:solidFill>
              <a:latin typeface="Century Gothic" panose="020B0502020202020204" pitchFamily="34" charset="0"/>
            </a:endParaRPr>
          </a:p>
          <a:p>
            <a:pPr lvl="0" algn="ctr" defTabSz="685800">
              <a:defRPr/>
            </a:pPr>
            <a:r>
              <a:rPr lang="en-GB" sz="2000" b="1" dirty="0">
                <a:solidFill>
                  <a:schemeClr val="tx1"/>
                </a:solidFill>
                <a:latin typeface="Century Gothic" panose="020B0502020202020204" pitchFamily="34" charset="0"/>
              </a:rPr>
              <a:t>Match the decimal number to the equivalent expanded fraction.</a:t>
            </a:r>
          </a:p>
        </p:txBody>
      </p:sp>
      <p:sp>
        <p:nvSpPr>
          <p:cNvPr id="7" name="TextBox 8">
            <a:extLst>
              <a:ext uri="{FF2B5EF4-FFF2-40B4-BE49-F238E27FC236}">
                <a16:creationId xmlns:a16="http://schemas.microsoft.com/office/drawing/2014/main" xmlns=""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0" name="Rounded Rectangle 6">
            <a:extLst>
              <a:ext uri="{FF2B5EF4-FFF2-40B4-BE49-F238E27FC236}">
                <a16:creationId xmlns:a16="http://schemas.microsoft.com/office/drawing/2014/main" xmlns="" id="{DE1951DD-F48E-4F30-A148-6B4EFC155DDD}"/>
              </a:ext>
            </a:extLst>
          </p:cNvPr>
          <p:cNvSpPr/>
          <p:nvPr/>
        </p:nvSpPr>
        <p:spPr>
          <a:xfrm>
            <a:off x="2102866" y="1835403"/>
            <a:ext cx="1014621" cy="632139"/>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4.46</a:t>
            </a:r>
          </a:p>
        </p:txBody>
      </p:sp>
      <p:sp>
        <p:nvSpPr>
          <p:cNvPr id="15" name="Rounded Rectangle 41">
            <a:extLst>
              <a:ext uri="{FF2B5EF4-FFF2-40B4-BE49-F238E27FC236}">
                <a16:creationId xmlns:a16="http://schemas.microsoft.com/office/drawing/2014/main" xmlns="" id="{52D7B345-51F3-4DDA-B09F-C054F1C542FE}"/>
              </a:ext>
            </a:extLst>
          </p:cNvPr>
          <p:cNvSpPr/>
          <p:nvPr/>
        </p:nvSpPr>
        <p:spPr>
          <a:xfrm>
            <a:off x="2102865" y="2778785"/>
            <a:ext cx="1014621" cy="632139"/>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4.64</a:t>
            </a:r>
            <a:endParaRPr lang="en-GB" sz="2400" b="1" dirty="0">
              <a:latin typeface="Century Gothic" panose="020B0502020202020204" pitchFamily="34" charset="0"/>
            </a:endParaRPr>
          </a:p>
        </p:txBody>
      </p:sp>
      <p:sp>
        <p:nvSpPr>
          <p:cNvPr id="16" name="Rounded Rectangle 42">
            <a:extLst>
              <a:ext uri="{FF2B5EF4-FFF2-40B4-BE49-F238E27FC236}">
                <a16:creationId xmlns:a16="http://schemas.microsoft.com/office/drawing/2014/main" xmlns="" id="{70D6C144-B496-4A51-9F34-6625F4F5A2F8}"/>
              </a:ext>
            </a:extLst>
          </p:cNvPr>
          <p:cNvSpPr/>
          <p:nvPr/>
        </p:nvSpPr>
        <p:spPr>
          <a:xfrm>
            <a:off x="2102865" y="3715075"/>
            <a:ext cx="1014621" cy="632139"/>
          </a:xfrm>
          <a:prstGeom prst="roundRect">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en-GB" sz="2000" b="1" dirty="0">
                <a:latin typeface="Century Gothic" panose="020B0502020202020204" pitchFamily="34" charset="0"/>
              </a:rPr>
              <a:t>4.66</a:t>
            </a:r>
            <a:endParaRPr lang="en-GB" sz="2400" b="1" dirty="0">
              <a:latin typeface="Century Gothic" panose="020B0502020202020204" pitchFamily="34" charset="0"/>
            </a:endParaRPr>
          </a:p>
        </p:txBody>
      </p:sp>
      <p:sp>
        <p:nvSpPr>
          <p:cNvPr id="17" name="Rounded Rectangle 43">
            <a:extLst>
              <a:ext uri="{FF2B5EF4-FFF2-40B4-BE49-F238E27FC236}">
                <a16:creationId xmlns:a16="http://schemas.microsoft.com/office/drawing/2014/main" xmlns="" id="{0558BAD3-4C13-49C1-A7C0-BB5D6E5BD30E}"/>
              </a:ext>
            </a:extLst>
          </p:cNvPr>
          <p:cNvSpPr/>
          <p:nvPr/>
        </p:nvSpPr>
        <p:spPr>
          <a:xfrm>
            <a:off x="5043869" y="1835403"/>
            <a:ext cx="2392423" cy="632139"/>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b="1" dirty="0">
              <a:latin typeface="Century Gothic" panose="020B0502020202020204" pitchFamily="34" charset="0"/>
            </a:endParaRPr>
          </a:p>
        </p:txBody>
      </p:sp>
      <p:sp>
        <p:nvSpPr>
          <p:cNvPr id="20" name="Rounded Rectangle 44">
            <a:extLst>
              <a:ext uri="{FF2B5EF4-FFF2-40B4-BE49-F238E27FC236}">
                <a16:creationId xmlns:a16="http://schemas.microsoft.com/office/drawing/2014/main" xmlns="" id="{75C42169-83A1-47B3-A47D-52E9B1D4D679}"/>
              </a:ext>
            </a:extLst>
          </p:cNvPr>
          <p:cNvSpPr/>
          <p:nvPr/>
        </p:nvSpPr>
        <p:spPr>
          <a:xfrm>
            <a:off x="5043868" y="2776404"/>
            <a:ext cx="2392423" cy="632139"/>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b="1" dirty="0">
              <a:latin typeface="Century Gothic" panose="020B0502020202020204" pitchFamily="34" charset="0"/>
            </a:endParaRPr>
          </a:p>
        </p:txBody>
      </p:sp>
      <p:sp>
        <p:nvSpPr>
          <p:cNvPr id="21" name="Rounded Rectangle 45">
            <a:extLst>
              <a:ext uri="{FF2B5EF4-FFF2-40B4-BE49-F238E27FC236}">
                <a16:creationId xmlns:a16="http://schemas.microsoft.com/office/drawing/2014/main" xmlns="" id="{7423C45A-4256-4949-BEFE-5B0B4B292024}"/>
              </a:ext>
            </a:extLst>
          </p:cNvPr>
          <p:cNvSpPr/>
          <p:nvPr/>
        </p:nvSpPr>
        <p:spPr>
          <a:xfrm>
            <a:off x="5043870" y="3717405"/>
            <a:ext cx="2392423" cy="632139"/>
          </a:xfrm>
          <a:prstGeom prst="roundRect">
            <a:avLst/>
          </a:prstGeom>
          <a:solidFill>
            <a:schemeClr val="bg1"/>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400" b="1" dirty="0">
              <a:latin typeface="Century Gothic" panose="020B0502020202020204" pitchFamily="34" charset="0"/>
            </a:endParaRPr>
          </a:p>
        </p:txBody>
      </p:sp>
      <p:graphicFrame>
        <p:nvGraphicFramePr>
          <p:cNvPr id="22" name="Table 21">
            <a:extLst>
              <a:ext uri="{FF2B5EF4-FFF2-40B4-BE49-F238E27FC236}">
                <a16:creationId xmlns:a16="http://schemas.microsoft.com/office/drawing/2014/main" xmlns="" id="{FEC27DDF-3C8B-4FCE-8524-9CBE8EDE7305}"/>
              </a:ext>
            </a:extLst>
          </p:cNvPr>
          <p:cNvGraphicFramePr>
            <a:graphicFrameLocks noGrp="1"/>
          </p:cNvGraphicFramePr>
          <p:nvPr>
            <p:extLst>
              <p:ext uri="{D42A27DB-BD31-4B8C-83A1-F6EECF244321}">
                <p14:modId xmlns:p14="http://schemas.microsoft.com/office/powerpoint/2010/main" val="2702208185"/>
              </p:ext>
            </p:extLst>
          </p:nvPr>
        </p:nvGraphicFramePr>
        <p:xfrm>
          <a:off x="5370795" y="1877153"/>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4</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25" name="Table 24">
            <a:extLst>
              <a:ext uri="{FF2B5EF4-FFF2-40B4-BE49-F238E27FC236}">
                <a16:creationId xmlns:a16="http://schemas.microsoft.com/office/drawing/2014/main" xmlns="" id="{CC851F3E-1007-4A94-9D73-4837425DBD17}"/>
              </a:ext>
            </a:extLst>
          </p:cNvPr>
          <p:cNvGraphicFramePr>
            <a:graphicFrameLocks noGrp="1"/>
          </p:cNvGraphicFramePr>
          <p:nvPr>
            <p:extLst>
              <p:ext uri="{D42A27DB-BD31-4B8C-83A1-F6EECF244321}">
                <p14:modId xmlns:p14="http://schemas.microsoft.com/office/powerpoint/2010/main" val="2262547171"/>
              </p:ext>
            </p:extLst>
          </p:nvPr>
        </p:nvGraphicFramePr>
        <p:xfrm>
          <a:off x="5370795" y="2824006"/>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4</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graphicFrame>
        <p:nvGraphicFramePr>
          <p:cNvPr id="26" name="Table 25">
            <a:extLst>
              <a:ext uri="{FF2B5EF4-FFF2-40B4-BE49-F238E27FC236}">
                <a16:creationId xmlns:a16="http://schemas.microsoft.com/office/drawing/2014/main" xmlns="" id="{F08CEA61-3810-406B-9074-29A2AF4797CA}"/>
              </a:ext>
            </a:extLst>
          </p:cNvPr>
          <p:cNvGraphicFramePr>
            <a:graphicFrameLocks noGrp="1"/>
          </p:cNvGraphicFramePr>
          <p:nvPr>
            <p:extLst>
              <p:ext uri="{D42A27DB-BD31-4B8C-83A1-F6EECF244321}">
                <p14:modId xmlns:p14="http://schemas.microsoft.com/office/powerpoint/2010/main" val="4184490468"/>
              </p:ext>
            </p:extLst>
          </p:nvPr>
        </p:nvGraphicFramePr>
        <p:xfrm>
          <a:off x="5370795" y="3750874"/>
          <a:ext cx="1738568" cy="548640"/>
        </p:xfrm>
        <a:graphic>
          <a:graphicData uri="http://schemas.openxmlformats.org/drawingml/2006/table">
            <a:tbl>
              <a:tblPr firstRow="1" bandRow="1">
                <a:tableStyleId>{5940675A-B579-460E-94D1-54222C63F5DA}</a:tableStyleId>
              </a:tblPr>
              <a:tblGrid>
                <a:gridCol w="226568">
                  <a:extLst>
                    <a:ext uri="{9D8B030D-6E8A-4147-A177-3AD203B41FA5}">
                      <a16:colId xmlns:a16="http://schemas.microsoft.com/office/drawing/2014/main" xmlns="" val="1019200853"/>
                    </a:ext>
                  </a:extLst>
                </a:gridCol>
                <a:gridCol w="360000">
                  <a:extLst>
                    <a:ext uri="{9D8B030D-6E8A-4147-A177-3AD203B41FA5}">
                      <a16:colId xmlns:a16="http://schemas.microsoft.com/office/drawing/2014/main" xmlns="" val="563966798"/>
                    </a:ext>
                  </a:extLst>
                </a:gridCol>
                <a:gridCol w="396000">
                  <a:extLst>
                    <a:ext uri="{9D8B030D-6E8A-4147-A177-3AD203B41FA5}">
                      <a16:colId xmlns:a16="http://schemas.microsoft.com/office/drawing/2014/main" xmlns="" val="3846802836"/>
                    </a:ext>
                  </a:extLst>
                </a:gridCol>
                <a:gridCol w="360000">
                  <a:extLst>
                    <a:ext uri="{9D8B030D-6E8A-4147-A177-3AD203B41FA5}">
                      <a16:colId xmlns:a16="http://schemas.microsoft.com/office/drawing/2014/main" xmlns="" val="2452550593"/>
                    </a:ext>
                  </a:extLst>
                </a:gridCol>
                <a:gridCol w="396000">
                  <a:extLst>
                    <a:ext uri="{9D8B030D-6E8A-4147-A177-3AD203B41FA5}">
                      <a16:colId xmlns:a16="http://schemas.microsoft.com/office/drawing/2014/main" xmlns="" val="2687806332"/>
                    </a:ext>
                  </a:extLst>
                </a:gridCol>
              </a:tblGrid>
              <a:tr h="252000">
                <a:tc rowSpan="2">
                  <a:txBody>
                    <a:bodyPr/>
                    <a:lstStyle/>
                    <a:p>
                      <a:pPr algn="r"/>
                      <a:r>
                        <a:rPr lang="en-GB" sz="2000" b="1" dirty="0">
                          <a:latin typeface="Century Gothic" panose="020B0502020202020204" pitchFamily="34" charset="0"/>
                        </a:rPr>
                        <a:t>4</a:t>
                      </a:r>
                    </a:p>
                  </a:txBody>
                  <a:tcPr marL="100584" marR="100584"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4</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en-GB" sz="2000" b="1" dirty="0">
                          <a:latin typeface="Century Gothic" panose="020B0502020202020204" pitchFamily="34" charset="0"/>
                        </a:rPr>
                        <a:t>+</a:t>
                      </a:r>
                    </a:p>
                  </a:txBody>
                  <a:tcPr marL="0" marR="0" marT="0"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6</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653923611"/>
                  </a:ext>
                </a:extLst>
              </a:tr>
              <a:tr h="252000">
                <a:tc vMerge="1">
                  <a:txBody>
                    <a:bodyPr/>
                    <a:lstStyle/>
                    <a:p>
                      <a:endParaRPr lang="en-GB"/>
                    </a:p>
                  </a:txBody>
                  <a:tcPr/>
                </a:tc>
                <a:tc vMerge="1">
                  <a:txBody>
                    <a:bodyPr/>
                    <a:lstStyle/>
                    <a:p>
                      <a:pPr algn="ctr"/>
                      <a:endParaRPr lang="en-GB" sz="1200" b="1" dirty="0">
                        <a:latin typeface="Century Gothic" panose="020B0502020202020204" pitchFamily="34" charset="0"/>
                      </a:endParaRPr>
                    </a:p>
                  </a:txBody>
                  <a:tcPr marL="0" marR="0" marT="0" marB="0" anchor="ctr"/>
                </a:tc>
                <a:tc>
                  <a:txBody>
                    <a:bodyPr/>
                    <a:lstStyle/>
                    <a:p>
                      <a:pPr algn="ctr"/>
                      <a:r>
                        <a:rPr lang="en-GB" sz="1800" b="1" dirty="0">
                          <a:latin typeface="Century Gothic" panose="020B0502020202020204" pitchFamily="34" charset="0"/>
                        </a:rPr>
                        <a:t>10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lang="en-GB" sz="1000" b="1" dirty="0">
                        <a:latin typeface="Century Gothic" panose="020B0502020202020204" pitchFamily="34" charset="0"/>
                      </a:endParaRPr>
                    </a:p>
                  </a:txBody>
                  <a:tcPr marL="0" marR="0" marT="0" marB="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GB" sz="1800" b="1" dirty="0">
                          <a:latin typeface="Century Gothic" panose="020B0502020202020204" pitchFamily="34" charset="0"/>
                        </a:rPr>
                        <a:t>100</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041144278"/>
                  </a:ext>
                </a:extLst>
              </a:tr>
            </a:tbl>
          </a:graphicData>
        </a:graphic>
      </p:graphicFrame>
    </p:spTree>
    <p:extLst>
      <p:ext uri="{BB962C8B-B14F-4D97-AF65-F5344CB8AC3E}">
        <p14:creationId xmlns:p14="http://schemas.microsoft.com/office/powerpoint/2010/main" val="1664947798"/>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8" ma:contentTypeDescription="Create a new document." ma:contentTypeScope="" ma:versionID="f9bae57d942f349496b0c157240b0a3b">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61ec2ab7abc56edcd4447b1e74a28c5"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21C446-2050-4D7E-8838-1EBC4BBE82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F8F11D-A449-4684-B8E0-461263A2E192}">
  <ds:schemaRefs>
    <ds:schemaRef ds:uri="http://schemas.microsoft.com/office/2006/metadata/properties"/>
    <ds:schemaRef ds:uri="http://schemas.microsoft.com/office/2006/documentManagement/types"/>
    <ds:schemaRef ds:uri="http://purl.org/dc/dcmitype/"/>
    <ds:schemaRef ds:uri="http://schemas.microsoft.com/office/infopath/2007/PartnerControls"/>
    <ds:schemaRef ds:uri="http://purl.org/dc/elements/1.1/"/>
    <ds:schemaRef ds:uri="86144f90-c7b6-48d0-aae5-f5e9e48cc3df"/>
    <ds:schemaRef ds:uri="5c7a0828-c5e4-45f8-a074-18a8fdc88ec6"/>
    <ds:schemaRef ds:uri="http://purl.org/dc/term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1309</TotalTime>
  <Words>898</Words>
  <Application>Microsoft Office PowerPoint</Application>
  <PresentationFormat>On-screen Show (4:3)</PresentationFormat>
  <Paragraphs>426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User</cp:lastModifiedBy>
  <cp:revision>49</cp:revision>
  <dcterms:created xsi:type="dcterms:W3CDTF">2018-03-17T10:08:43Z</dcterms:created>
  <dcterms:modified xsi:type="dcterms:W3CDTF">2020-06-19T20:21:30Z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ies>
</file>