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5" r:id="rId5"/>
    <p:sldId id="268" r:id="rId6"/>
    <p:sldId id="269" r:id="rId7"/>
    <p:sldId id="270" r:id="rId8"/>
    <p:sldId id="271" r:id="rId9"/>
    <p:sldId id="272" r:id="rId10"/>
    <p:sldId id="274" r:id="rId11"/>
    <p:sldId id="273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E692F-FB64-4070-A85B-31A09634A826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BAED9-246B-410B-9804-569C1254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8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888A-E85F-4CEB-9915-06E6A6E9A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4FC8A-D257-4BBD-AA24-DC8AD54B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7C88C-B5BD-4D98-81F0-923953E7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BF168-D3A3-492F-962C-BDCD03DF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0AB2-E78B-487C-82FB-5B116D42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0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7AFA-C7A4-4C23-838E-88F8AC5C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8928B-70ED-441F-81B6-BA41DB605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2BCD0-EBDF-4810-9A3E-014802D7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DCBB1-DB80-4B5B-A66A-967E921C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7DE4-1793-4CDB-A594-B1CEB84C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4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908D2-BEBF-45AE-8933-AA95B1D16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D7B44-2AA0-45B6-B5D6-057BC8E1F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4C55-32CC-45F6-9096-03AB7304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C6B8C-8B95-4A48-96FD-5A77D47C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8B75-3328-46B1-B304-AAA2E126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0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6FFCD668-4133-4F92-AB00-26DF7C11C346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26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6FFCD668-4133-4F92-AB00-26DF7C11C346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23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48D6EF41-911D-4364-A378-955285C474F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61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48D6EF41-911D-4364-A378-955285C474F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873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48D6EF41-911D-4364-A378-955285C474F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94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48D6EF41-911D-4364-A378-955285C474F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9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5A63B-948F-44B0-A974-B4F8BAB2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D33CB-B220-4BD4-97A0-5349131F4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8974-DEBF-408E-AED2-B2EC9395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08C14-03B7-4AEF-A787-2A56FBBC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A24AC-7F89-479C-B60D-8A4374BF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1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B101-CD1D-4855-B5A3-05B48201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42F98-68C0-4F69-BE1C-599550BA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B169-79B0-4C8B-B214-B7E4B61A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7-9867-44E9-B007-64661E86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767D0-76C2-49A8-8346-7CA25B2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4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6E72-187E-4DC1-9A4A-076707FA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1F779-7A64-46B1-AD2E-F4C374B1A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6D430-DC9F-4D7F-BE83-B233908D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8815D-B28C-4954-B590-40B66847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224F4-EC1F-4A7B-8520-15180C3B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B2240-F9F5-4B8C-A0B2-FE9EF562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FED4-3DCA-45A7-8347-DA171B22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A4E71-8168-434D-B3DC-FB56AB657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D84C2-90DE-439A-8581-B9B2932FF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2B6B1-6AFC-4C49-AAB7-A4C69EC5C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5ACFB-398F-4F8B-B725-3DBB77195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34668D-C841-4162-8743-1BC42A28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FBD412-3170-41BF-89FE-D60387F3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5045A-7FF9-443B-912B-B601E5CF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D1D3-9A20-423A-BB2F-AC3BBCCD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CA9E12-CB85-48EA-A090-A6C223AE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B41B3-401C-471D-B6A5-8F998E59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99A6F-9861-4F0A-95B1-92F57A02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9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CAE3A-F324-4061-8E5F-E664A1F4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76CD1-AB53-417C-BE5F-58E19CD7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00D2B-556A-4E8B-9178-9C481E44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5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121B-EF60-42DE-A058-D8473E6D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1A35A-56FC-42D0-88CF-9163B906D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2845E-B1C8-4D5F-9BED-5286B613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D5E4C-F9A2-4A47-99B5-49D41FD8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5651A-46D5-4DD0-B969-86AAA0A0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2A290-6A14-42C1-BAFD-EA814831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501A-313A-4644-BAEF-8BC1D52C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E08D7-815A-40EB-B902-00AA8F7C5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A7A3D-7221-44E8-84A7-A52CD1B53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62127-CE76-4CF9-90FB-82DF78FF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1513B-29F5-485B-B97A-B84B2E8C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91EB6-B0D1-4F53-97C9-7B9575ED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6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FE3F64-9C0D-4FFC-86DC-2C7EFCCA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185F5-FC79-4798-96AE-960AAA8CC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BF87E-4963-4583-B276-C4AEF99E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CAC4-07DA-4688-8337-331071119379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9E909-675F-4D73-8AE5-54D6F3D10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64C89-563C-4DDC-B5A3-3D5763048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0472-34AA-4D17-85FA-F476F4E5F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u="sng" dirty="0">
                <a:latin typeface="Sassoon Infant Std"/>
              </a:rPr>
              <a:t>Tuesday 8</a:t>
            </a:r>
            <a:r>
              <a:rPr lang="en-GB" u="sng" baseline="30000" dirty="0">
                <a:latin typeface="Sassoon Infant Std"/>
              </a:rPr>
              <a:t>th</a:t>
            </a:r>
            <a:r>
              <a:rPr lang="en-GB" u="sng" dirty="0">
                <a:latin typeface="Sassoon Infant Std"/>
              </a:rPr>
              <a:t> December</a:t>
            </a:r>
            <a:br>
              <a:rPr lang="en-GB" u="sng" dirty="0"/>
            </a:br>
            <a:endParaRPr lang="en-GB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0D15D-7397-433E-965E-DD5BCD80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LI: I can use brackets, commas or dashes for parenthesis. </a:t>
            </a:r>
            <a:endParaRPr lang="en-GB" sz="4000" u="sng" dirty="0">
              <a:latin typeface="Sassoon Infant Std"/>
            </a:endParaRPr>
          </a:p>
          <a:p>
            <a:r>
              <a:rPr lang="en-GB" sz="4000" dirty="0">
                <a:solidFill>
                  <a:srgbClr val="7030A0"/>
                </a:solidFill>
                <a:latin typeface="Sassoon Infant Std"/>
              </a:rPr>
              <a:t>*back of English books, write in LI- I can use brackets for parenthesis</a:t>
            </a:r>
          </a:p>
          <a:p>
            <a:endParaRPr lang="en-GB" sz="4000" dirty="0">
              <a:solidFill>
                <a:srgbClr val="7030A0"/>
              </a:solidFill>
              <a:latin typeface="Sassoon Infant St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9239D6-D0EA-43B7-BE08-76A35B7E61D7}"/>
              </a:ext>
            </a:extLst>
          </p:cNvPr>
          <p:cNvSpPr/>
          <p:nvPr/>
        </p:nvSpPr>
        <p:spPr>
          <a:xfrm>
            <a:off x="9315450" y="152996"/>
            <a:ext cx="2495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GPS</a:t>
            </a:r>
            <a:endParaRPr lang="en-GB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46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CA90C-E25E-49F0-B44D-D4B0C5B4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 Infant Std"/>
              </a:rPr>
              <a:t>Task 1: Put brackets around the parenthesis in these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F069-80BB-49EA-B1DE-14B0E61F3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5:                                                                  Year 6: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99F520-F933-4546-A022-2007A3C2A7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60" t="29797" r="25922" b="32094"/>
          <a:stretch/>
        </p:blipFill>
        <p:spPr>
          <a:xfrm>
            <a:off x="0" y="2986184"/>
            <a:ext cx="5995847" cy="25181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125C3F-0438-4FD2-BE8C-61AB77092B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193" t="31375" r="24077" b="30042"/>
          <a:stretch/>
        </p:blipFill>
        <p:spPr>
          <a:xfrm>
            <a:off x="6070834" y="2986184"/>
            <a:ext cx="6121166" cy="251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968BD5-D706-4EC2-B07A-981E1577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Sassoon Infant Std"/>
              </a:rPr>
              <a:t>Other ways to mark parenthesis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790CE-90A2-486B-AA4A-A3C87F2C1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tx1"/>
                </a:solidFill>
              </a:rPr>
              <a:t>Commas can be used just like brackets for parenthesis, usually in less formal writing.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The newspaper, which is normally delivered at 9:30, did not come today.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alt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altLang="en-US" dirty="0">
                <a:solidFill>
                  <a:schemeClr val="tx1"/>
                </a:solidFill>
              </a:rPr>
              <a:t>Dashes can be used like brackets but usually only in informal writing. They interrupt the sentence more than brackets or commas so use them carefully.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Tonight I’m going out – I never turn down a night out – to the cinema.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AF16-A07F-493E-893C-F6511908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Sassoon Infant Std"/>
              </a:rPr>
              <a:t>Task 2 in your books: for each of these sentences, add some extra information (parenthesis) in the space. </a:t>
            </a:r>
            <a:br>
              <a:rPr lang="en-GB" sz="3200" dirty="0">
                <a:latin typeface="Sassoon Infant Std"/>
              </a:rPr>
            </a:br>
            <a:endParaRPr lang="en-GB" sz="3200" dirty="0">
              <a:latin typeface="Sassoon Infant Std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3C840B-F1AB-40D7-BAA1-E1CE4B6BF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91" t="46357" r="23861" b="28195"/>
          <a:stretch/>
        </p:blipFill>
        <p:spPr>
          <a:xfrm>
            <a:off x="304800" y="3008989"/>
            <a:ext cx="11724333" cy="31325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D745D0-BD8D-4C30-9F57-AD52C2B90705}"/>
              </a:ext>
            </a:extLst>
          </p:cNvPr>
          <p:cNvSpPr txBox="1"/>
          <p:nvPr/>
        </p:nvSpPr>
        <p:spPr>
          <a:xfrm>
            <a:off x="437322" y="1531661"/>
            <a:ext cx="11449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to mark the start and end of your parenthesis with </a:t>
            </a:r>
            <a:r>
              <a:rPr lang="en-GB" b="1" dirty="0"/>
              <a:t>brackets.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Challenge: Can you mark the start and end of your parenthesis with a mixture of </a:t>
            </a:r>
            <a:r>
              <a:rPr lang="en-GB" b="1" dirty="0"/>
              <a:t>brackets</a:t>
            </a:r>
            <a:r>
              <a:rPr lang="en-GB" dirty="0"/>
              <a:t>, </a:t>
            </a:r>
            <a:r>
              <a:rPr lang="en-GB" b="1" dirty="0"/>
              <a:t>commas</a:t>
            </a:r>
            <a:r>
              <a:rPr lang="en-GB" dirty="0"/>
              <a:t> or </a:t>
            </a:r>
            <a:r>
              <a:rPr lang="en-GB" b="1" dirty="0"/>
              <a:t>dashes?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55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06B5-EE0D-49D9-9213-57CEDB74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Sassoon Infant Std"/>
              </a:rPr>
              <a:t>What is parenthesis?  </a:t>
            </a:r>
            <a:endParaRPr lang="en-GB" dirty="0">
              <a:latin typeface="Sassoon Infant Std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78B911-C13B-48A7-BEE1-574E46C19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 Infant Std"/>
              </a:rPr>
              <a:t>Parenthesis </a:t>
            </a:r>
            <a:r>
              <a:rPr lang="en-GB" dirty="0"/>
              <a:t>is a word, phrase or sentence that is put in writing as extra information or an afterthought</a:t>
            </a:r>
            <a:r>
              <a:rPr lang="en-GB" dirty="0">
                <a:latin typeface="Sassoon Infant Std"/>
              </a:rPr>
              <a:t>. </a:t>
            </a:r>
          </a:p>
          <a:p>
            <a:endParaRPr lang="en-GB" dirty="0">
              <a:latin typeface="Sassoon Infant Std"/>
            </a:endParaRPr>
          </a:p>
          <a:p>
            <a:r>
              <a:rPr lang="en-GB" dirty="0"/>
              <a:t>If you took the parenthesis away, the passage would still be complete without it.</a:t>
            </a:r>
          </a:p>
          <a:p>
            <a:r>
              <a:rPr lang="en-GB" altLang="en-US" dirty="0"/>
              <a:t>Sometimes, a parenthesis might be a complete sentence, not just a word or a phrase. When this happens, the capital letter and full stop are both put inside the brackets.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40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1EB4-6D8F-4800-B6CB-831B9229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 Infant Std"/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9B952-6D8C-432E-AD3C-DF7CFD6DE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2488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dirty="0">
                <a:latin typeface="+mn-lt"/>
              </a:rPr>
              <a:t>Here are three examples of parenthesis: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n-lt"/>
              </a:rPr>
              <a:t>The Narcissus (daffodil) is a spring plant with yellow petals.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n-lt"/>
              </a:rPr>
              <a:t>My brother (the one who lives in Australia) is coming to the wedding.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n-lt"/>
              </a:rPr>
              <a:t>Manchester United won the league today. (It was exciting.)</a:t>
            </a:r>
          </a:p>
          <a:p>
            <a:pPr marL="0" indent="0">
              <a:buNone/>
            </a:pPr>
            <a:endParaRPr lang="en-GB" dirty="0">
              <a:latin typeface="Sassoon Infant Std"/>
            </a:endParaRPr>
          </a:p>
        </p:txBody>
      </p:sp>
    </p:spTree>
    <p:extLst>
      <p:ext uri="{BB962C8B-B14F-4D97-AF65-F5344CB8AC3E}">
        <p14:creationId xmlns:p14="http://schemas.microsoft.com/office/powerpoint/2010/main" val="17330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EF56DBC5-E4C9-4878-82A0-2EBAC11127CC}"/>
              </a:ext>
            </a:extLst>
          </p:cNvPr>
          <p:cNvSpPr/>
          <p:nvPr/>
        </p:nvSpPr>
        <p:spPr>
          <a:xfrm>
            <a:off x="2279650" y="728663"/>
            <a:ext cx="7632700" cy="938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Which sentence shows the brackets put into the correct place to indicate parenthesis?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0A2B4E0-BE84-44C1-99F0-1B3180576E1B}"/>
              </a:ext>
            </a:extLst>
          </p:cNvPr>
          <p:cNvSpPr/>
          <p:nvPr/>
        </p:nvSpPr>
        <p:spPr>
          <a:xfrm>
            <a:off x="2279650" y="192246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ounded Rectangle 6">
            <a:extLst>
              <a:ext uri="{FF2B5EF4-FFF2-40B4-BE49-F238E27FC236}">
                <a16:creationId xmlns:a16="http://schemas.microsoft.com/office/drawing/2014/main" id="{A9CE64A7-902A-4BF8-B738-066E7DFAA359}"/>
              </a:ext>
            </a:extLst>
          </p:cNvPr>
          <p:cNvSpPr/>
          <p:nvPr/>
        </p:nvSpPr>
        <p:spPr>
          <a:xfrm>
            <a:off x="2279650" y="192246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She knows (although she daren’t come forward) that it was all her fault.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594BC1B-BE74-4E34-9921-D42D1C5B7DC9}"/>
              </a:ext>
            </a:extLst>
          </p:cNvPr>
          <p:cNvSpPr/>
          <p:nvPr/>
        </p:nvSpPr>
        <p:spPr>
          <a:xfrm>
            <a:off x="2279650" y="4625975"/>
            <a:ext cx="7632700" cy="827088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Rounded Rectangle 8">
            <a:extLst>
              <a:ext uri="{FF2B5EF4-FFF2-40B4-BE49-F238E27FC236}">
                <a16:creationId xmlns:a16="http://schemas.microsoft.com/office/drawing/2014/main" id="{351E32CF-2434-444D-9B73-D111FB57C2DE}"/>
              </a:ext>
            </a:extLst>
          </p:cNvPr>
          <p:cNvSpPr/>
          <p:nvPr/>
        </p:nvSpPr>
        <p:spPr>
          <a:xfrm>
            <a:off x="2279650" y="4625975"/>
            <a:ext cx="7632700" cy="827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She knows although (she daren’t come forward) that it was all her fault.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216A6AA-864D-473B-A198-8918B2DECDB1}"/>
              </a:ext>
            </a:extLst>
          </p:cNvPr>
          <p:cNvSpPr/>
          <p:nvPr/>
        </p:nvSpPr>
        <p:spPr>
          <a:xfrm>
            <a:off x="2279650" y="327501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ounded Rectangle 10">
            <a:extLst>
              <a:ext uri="{FF2B5EF4-FFF2-40B4-BE49-F238E27FC236}">
                <a16:creationId xmlns:a16="http://schemas.microsoft.com/office/drawing/2014/main" id="{D26CF559-C71A-4977-A3FB-9DCDDC5616EB}"/>
              </a:ext>
            </a:extLst>
          </p:cNvPr>
          <p:cNvSpPr/>
          <p:nvPr/>
        </p:nvSpPr>
        <p:spPr>
          <a:xfrm>
            <a:off x="2279650" y="327501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She knows although she daren’t come forward (that it was all her fault).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ADFC69-6079-4227-AF86-89C7D51F90E8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C3A90B2B-F789-43BD-849D-C4E33708702F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Isobel (Isobel White), not Isobel Greene, injured her knee in P.E today.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792C95-CE02-40C3-8776-986E34D87B82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0B5F2BF9-410E-416E-93BF-33839ED0B41A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Isobel White, (not Isobel Greene), injured </a:t>
            </a:r>
            <a:r>
              <a:rPr lang="en-GB">
                <a:solidFill>
                  <a:schemeClr val="tx1"/>
                </a:solidFill>
              </a:rPr>
              <a:t>her knee </a:t>
            </a:r>
            <a:r>
              <a:rPr lang="en-GB" dirty="0">
                <a:solidFill>
                  <a:schemeClr val="tx1"/>
                </a:solidFill>
              </a:rPr>
              <a:t>in P.E today.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F0FCF75-01B1-45C2-B4C4-EACEBEC77876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Isobel (Isobel White, not Isobel Greene), injured her knee in P.E today.</a:t>
            </a: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CFBB16E2-84F2-456B-9BCE-1DB12595A628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DAE4E813-CF29-4280-A350-892292513AB6}"/>
              </a:ext>
            </a:extLst>
          </p:cNvPr>
          <p:cNvSpPr/>
          <p:nvPr/>
        </p:nvSpPr>
        <p:spPr>
          <a:xfrm>
            <a:off x="2279650" y="728663"/>
            <a:ext cx="7632700" cy="938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Which sentence shows the brackets put into the correct place to indicate parenthesis?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80E871-CFA5-44CF-A6C5-28DBC3C8682E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5EF2DCCD-0AE8-4956-BE93-7E43920D0225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Although she says she’s not a bully and we all know she is (she tripped up another girl on the playground).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FF08EE1-2D35-4660-9868-D1E05B47E619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0FC4E6BD-E717-4B53-88E4-938DBBB1CFD9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Although she says she’s not a bully and (we all know she is) she tripped up another girl on the playground.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61534C-3FD0-4938-A83D-93C3F3E4DE89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Although she says she’s not a bully (and we all know she is) she tripped up another girl on the playground.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A36481A4-65EB-4231-85C2-ACA178E3878D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4C6715EA-3EFA-44F5-91DD-D009728BA3C7}"/>
              </a:ext>
            </a:extLst>
          </p:cNvPr>
          <p:cNvSpPr/>
          <p:nvPr/>
        </p:nvSpPr>
        <p:spPr>
          <a:xfrm>
            <a:off x="2279650" y="728663"/>
            <a:ext cx="7632700" cy="938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Which sentence shows the brackets put into the correct place to indicate parenthesis?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61572E-39C1-40AE-8DA3-BE1E721FE253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B6DA3709-B807-465D-8C71-093778865584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The smallest of the puppies the one (they called Toby) bounded over to fetch his ball.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AD902C6-90E9-4957-8A81-4EC20CD7179F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6CA38A86-B728-44A5-A6A5-0165197309FD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The smallest of the puppies (the one they called Toby) bounded over to fetch his ball.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50D760B-FF42-46A0-8A88-A83E36DC410E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The smallest of the puppies the one they called Toby bounded over (to fetch his ball.)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FDBBD9C1-B4D8-47A3-B5D5-91DC1D35FD8C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E061CA29-77B7-402D-B81B-A71BA7D23DB7}"/>
              </a:ext>
            </a:extLst>
          </p:cNvPr>
          <p:cNvSpPr/>
          <p:nvPr/>
        </p:nvSpPr>
        <p:spPr>
          <a:xfrm>
            <a:off x="2279650" y="728663"/>
            <a:ext cx="7632700" cy="938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Which sentence shows the brackets put into the correct place to indicate parenthesis?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0ADB9A6-6C70-48AB-B4FF-3CB1FDDBE95E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89508D51-5752-407E-BFD5-832C84D7AD93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They I mean the ogres were fed up (of their damp, mossy cave.)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E972EF-FA19-4873-B099-0DCCACE97137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B2082956-A380-4FBD-8C26-2ECE940AA626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They (I mean the ogres) were fed up of their damp, mossy cave.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9720223-B353-4F6B-A354-9CE5C1C7EBAA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They I mean (the ogres) were fed up of their damp, mossy cave.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6DE024E1-8361-44CC-8C48-9398862FB561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A05ADA4A-7FE4-43DA-9A87-55774F80D176}"/>
              </a:ext>
            </a:extLst>
          </p:cNvPr>
          <p:cNvSpPr/>
          <p:nvPr/>
        </p:nvSpPr>
        <p:spPr>
          <a:xfrm>
            <a:off x="2279650" y="728663"/>
            <a:ext cx="7632700" cy="938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Which sentence shows the brackets put into the correct place to indicate parenthesis?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AAC1D8-E994-4D7C-89BD-2595337E6FF9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0683780C-6270-4EF1-97B8-0594CE4A2355}"/>
              </a:ext>
            </a:extLst>
          </p:cNvPr>
          <p:cNvSpPr/>
          <p:nvPr/>
        </p:nvSpPr>
        <p:spPr>
          <a:xfrm>
            <a:off x="2279650" y="191611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She brought her sister who (she doesn’t normally like) some fudge back from the seaside.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6BF04B-433A-4F85-99CB-F74B657BE42A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B12F976F-26BB-4C7A-B9B9-5B18C989A006}"/>
              </a:ext>
            </a:extLst>
          </p:cNvPr>
          <p:cNvSpPr/>
          <p:nvPr/>
        </p:nvSpPr>
        <p:spPr>
          <a:xfrm>
            <a:off x="2279650" y="4619625"/>
            <a:ext cx="7632700" cy="827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She brought her sister who she doesn’t normally like some fudge (back from the seaside).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1B8EFE-438E-4723-B79B-89A7F6B3881D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solidFill>
            <a:srgbClr val="6DA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She brought her sister (who she doesn’t normally like) some fudge back from the seaside.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FC660FD7-3221-46D2-A6C0-B730A096F445}"/>
              </a:ext>
            </a:extLst>
          </p:cNvPr>
          <p:cNvSpPr/>
          <p:nvPr/>
        </p:nvSpPr>
        <p:spPr>
          <a:xfrm>
            <a:off x="2279650" y="3268663"/>
            <a:ext cx="7632700" cy="825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DC9AA733-A31D-4D60-9D36-CA9472008738}"/>
              </a:ext>
            </a:extLst>
          </p:cNvPr>
          <p:cNvSpPr/>
          <p:nvPr/>
        </p:nvSpPr>
        <p:spPr>
          <a:xfrm>
            <a:off x="2279650" y="728663"/>
            <a:ext cx="7632700" cy="938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Which sentence shows the brackets put into the correct place to indicate parenthesis?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728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Sassoon Infant Std</vt:lpstr>
      <vt:lpstr>Twinkl SemiBold</vt:lpstr>
      <vt:lpstr>Office Theme</vt:lpstr>
      <vt:lpstr>Tuesday 8th December </vt:lpstr>
      <vt:lpstr>What is parenthesis?  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1: Put brackets around the parenthesis in these sentences</vt:lpstr>
      <vt:lpstr>Other ways to mark parenthesis</vt:lpstr>
      <vt:lpstr>Task 2 in your books: for each of these sentences, add some extra information (parenthesis) in the space.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3rd November</dc:title>
  <dc:creator>kate Brunton</dc:creator>
  <cp:lastModifiedBy>Rachel Fountain</cp:lastModifiedBy>
  <cp:revision>12</cp:revision>
  <dcterms:created xsi:type="dcterms:W3CDTF">2020-11-01T14:49:15Z</dcterms:created>
  <dcterms:modified xsi:type="dcterms:W3CDTF">2020-12-06T14:21:01Z</dcterms:modified>
</cp:coreProperties>
</file>