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743" r:id="rId3"/>
    <p:sldId id="773" r:id="rId4"/>
    <p:sldId id="681" r:id="rId5"/>
    <p:sldId id="774" r:id="rId6"/>
    <p:sldId id="775" r:id="rId7"/>
    <p:sldId id="776" r:id="rId8"/>
    <p:sldId id="778" r:id="rId9"/>
    <p:sldId id="779" r:id="rId10"/>
    <p:sldId id="780" r:id="rId11"/>
    <p:sldId id="781" r:id="rId12"/>
    <p:sldId id="782" r:id="rId13"/>
    <p:sldId id="783" r:id="rId14"/>
    <p:sldId id="758" r:id="rId15"/>
    <p:sldId id="784" r:id="rId16"/>
    <p:sldId id="786" r:id="rId17"/>
    <p:sldId id="785" r:id="rId18"/>
    <p:sldId id="787" r:id="rId19"/>
    <p:sldId id="72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388CDA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0126B-1EAD-EA6B-BF22-9B626028A017}" v="33" dt="2020-12-07T20:15:43.544"/>
    <p1510:client id="{8DD41978-E3B0-52B5-8AB7-D04AD04792C9}" v="87" dt="2020-12-08T21:26:24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6" autoAdjust="0"/>
    <p:restoredTop sz="94660"/>
  </p:normalViewPr>
  <p:slideViewPr>
    <p:cSldViewPr snapToGrid="0">
      <p:cViewPr>
        <p:scale>
          <a:sx n="81" d="100"/>
          <a:sy n="81" d="100"/>
        </p:scale>
        <p:origin x="-8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Number: Fractions Lesson 6 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compare and order fractions that are more than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08/12/2020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Number: Fractions Lesson 6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08/12/2020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Lesson 6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64462" y="2063123"/>
            <a:ext cx="8298474" cy="1955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2395"/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1FF685-A46C-4E17-A9BD-BC8292BAAC98}"/>
              </a:ext>
            </a:extLst>
          </p:cNvPr>
          <p:cNvSpPr txBox="1"/>
          <p:nvPr/>
        </p:nvSpPr>
        <p:spPr>
          <a:xfrm>
            <a:off x="3200400" y="3200400"/>
            <a:ext cx="44541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LI To compare and order fractions that are greater than 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1      with 1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FB4ECA-CA95-413F-9E13-2A69D5CC2414}"/>
              </a:ext>
            </a:extLst>
          </p:cNvPr>
          <p:cNvSpPr txBox="1"/>
          <p:nvPr/>
        </p:nvSpPr>
        <p:spPr>
          <a:xfrm>
            <a:off x="3289115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2843-14F8-4829-89F6-2BAB6C4F5835}"/>
              </a:ext>
            </a:extLst>
          </p:cNvPr>
          <p:cNvSpPr txBox="1"/>
          <p:nvPr/>
        </p:nvSpPr>
        <p:spPr>
          <a:xfrm>
            <a:off x="4281031" y="1705891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1338070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2591237" y="4229507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850447" y="4383741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B54EDA-B767-4F1C-9A72-C2869761DB7E}"/>
              </a:ext>
            </a:extLst>
          </p:cNvPr>
          <p:cNvSpPr txBox="1"/>
          <p:nvPr/>
        </p:nvSpPr>
        <p:spPr>
          <a:xfrm>
            <a:off x="1115661" y="4348552"/>
            <a:ext cx="34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55996D-D572-4D26-89EE-229C17651B1A}"/>
              </a:ext>
            </a:extLst>
          </p:cNvPr>
          <p:cNvSpPr txBox="1"/>
          <p:nvPr/>
        </p:nvSpPr>
        <p:spPr>
          <a:xfrm>
            <a:off x="2374431" y="4316085"/>
            <a:ext cx="57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794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1      with 1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FB4ECA-CA95-413F-9E13-2A69D5CC2414}"/>
              </a:ext>
            </a:extLst>
          </p:cNvPr>
          <p:cNvSpPr txBox="1"/>
          <p:nvPr/>
        </p:nvSpPr>
        <p:spPr>
          <a:xfrm>
            <a:off x="3289115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2843-14F8-4829-89F6-2BAB6C4F5835}"/>
              </a:ext>
            </a:extLst>
          </p:cNvPr>
          <p:cNvSpPr txBox="1"/>
          <p:nvPr/>
        </p:nvSpPr>
        <p:spPr>
          <a:xfrm>
            <a:off x="4281031" y="1705891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1338070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2591237" y="4229507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850447" y="4383741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883E9F-17C3-40B3-8788-2FEDCF35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18" y="2447553"/>
            <a:ext cx="3510127" cy="1509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B54EDA-B767-4F1C-9A72-C2869761DB7E}"/>
              </a:ext>
            </a:extLst>
          </p:cNvPr>
          <p:cNvSpPr txBox="1"/>
          <p:nvPr/>
        </p:nvSpPr>
        <p:spPr>
          <a:xfrm>
            <a:off x="1115661" y="4348552"/>
            <a:ext cx="34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55996D-D572-4D26-89EE-229C17651B1A}"/>
              </a:ext>
            </a:extLst>
          </p:cNvPr>
          <p:cNvSpPr txBox="1"/>
          <p:nvPr/>
        </p:nvSpPr>
        <p:spPr>
          <a:xfrm>
            <a:off x="2374431" y="4316085"/>
            <a:ext cx="57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963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bar models to compare these mixed numbers.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ACF112-87E2-45F2-B172-FB339C37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35" y="2676592"/>
            <a:ext cx="1604766" cy="631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CD7B58-E187-4917-B27A-82FD21EA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5" y="4044729"/>
            <a:ext cx="1615687" cy="6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5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F0DB55-989D-4E3B-A52C-BFAF0C53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3" y="3976056"/>
            <a:ext cx="5723936" cy="871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B44F4D-029C-4844-9043-E74C744C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5" y="2649698"/>
            <a:ext cx="5539506" cy="923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bar models to compare these mixed numbers.</a:t>
            </a:r>
          </a:p>
        </p:txBody>
      </p:sp>
    </p:spTree>
    <p:extLst>
      <p:ext uri="{BB962C8B-B14F-4D97-AF65-F5344CB8AC3E}">
        <p14:creationId xmlns:p14="http://schemas.microsoft.com/office/powerpoint/2010/main" val="310516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to order these fractions from smallest to greatest.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58176F-B0A4-476F-AADD-57509127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8" y="2582463"/>
            <a:ext cx="3174513" cy="8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C11AC7-EEDE-440B-9AEF-EE03CCF4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70" y="2541694"/>
            <a:ext cx="2902231" cy="887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to order these fractions from smallest to greatest.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8/5 is the same as 1 3/5. This is the only fraction that is more than 1, so it is the greatest.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10/20 is the same as 1/2.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14/15 is nearly 1 whole (and so is more than 1/2).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3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these fractions in order from smallest to greatest.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F31922-7545-46B2-ABA9-784932CE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51" y="2585040"/>
            <a:ext cx="2955870" cy="7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889953-7DBA-41A4-9829-CD89A323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51" y="2585040"/>
            <a:ext cx="3067748" cy="211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these fractions in order from smallest to greatest.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0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98002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/>
                <a:cs typeface="Arial"/>
              </a:rPr>
              <a:t>Light bulb challenge:</a:t>
            </a:r>
            <a:endParaRPr lang="en-GB" sz="1400" dirty="0">
              <a:solidFill>
                <a:srgbClr val="388CDA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from smallest to greatest:  five halves, twelve quarters and ten thirds.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9FC73-23AB-4E47-9AC0-53958E2B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3" y="2263408"/>
            <a:ext cx="2201557" cy="670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E5478C-D3D7-417E-AE21-1D1B8E2D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3" y="3409506"/>
            <a:ext cx="1932616" cy="748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92DA37-129C-47DB-B925-103203F65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3" y="4546774"/>
            <a:ext cx="1932616" cy="74810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B28F892-5302-4F6E-BB19-2546F9EE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30419"/>
              </p:ext>
            </p:extLst>
          </p:nvPr>
        </p:nvGraphicFramePr>
        <p:xfrm>
          <a:off x="8956701" y="218320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improper fractions and mixed numbers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what I know about common denominators to help me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29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/>
                <a:cs typeface="Arial"/>
              </a:rPr>
              <a:t>Light bulb challenge:</a:t>
            </a:r>
            <a:endParaRPr lang="en-GB" sz="1400" dirty="0">
              <a:latin typeface="Arial"/>
              <a:ea typeface="+mn-lt"/>
              <a:cs typeface="Arial"/>
            </a:endParaRPr>
          </a:p>
          <a:p>
            <a:endParaRPr lang="en-GB" sz="1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from smallest to greatest:  five halves, twelve quarters and ten thirds.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9FC73-23AB-4E47-9AC0-53958E2B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3" y="2263408"/>
            <a:ext cx="2201557" cy="670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E5478C-D3D7-417E-AE21-1D1B8E2D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3" y="3409506"/>
            <a:ext cx="1932616" cy="748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92DA37-129C-47DB-B925-103203F65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3" y="4546774"/>
            <a:ext cx="1932616" cy="74810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5133600-DC07-478B-B731-B611087E7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62059"/>
              </p:ext>
            </p:extLst>
          </p:nvPr>
        </p:nvGraphicFramePr>
        <p:xfrm>
          <a:off x="6815667" y="136689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improper fractions and mixed numbers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what I know about common denominators to help me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7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92845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Arial"/>
                <a:cs typeface="Arial"/>
              </a:rPr>
              <a:t>In focus: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ate most pizza?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your answer.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DE869E-90C6-4343-B68A-D7C1CECE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8" y="2762693"/>
            <a:ext cx="6028710" cy="259449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9CDF7602-59A3-45EE-8256-7121D57B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09116"/>
              </p:ext>
            </p:extLst>
          </p:nvPr>
        </p:nvGraphicFramePr>
        <p:xfrm>
          <a:off x="6815667" y="136689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improper fractions and mixed numbers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what I know about common denominators to help me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2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92845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Arial"/>
                <a:cs typeface="Arial"/>
              </a:rPr>
              <a:t>In focus:</a:t>
            </a:r>
            <a:endParaRPr lang="en-GB" sz="1400" dirty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963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ate most pizza?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your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7/8 is the largest fraction. Both 3/11 and 3/12 are less than half. 8/16 is equal to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half. Out of 7/9 and 7/8, 7/8 is the larger fraction because the 7 parts are larger (the denominator is smaller). 7/8 is more than 3/4 too, so it is the largest fraction.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DE869E-90C6-4343-B68A-D7C1CECE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8" y="2762693"/>
            <a:ext cx="6028710" cy="25944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C2D0C7E-5F32-495A-B455-0FE4E6FF98C7}"/>
              </a:ext>
            </a:extLst>
          </p:cNvPr>
          <p:cNvSpPr/>
          <p:nvPr/>
        </p:nvSpPr>
        <p:spPr>
          <a:xfrm>
            <a:off x="177800" y="3429000"/>
            <a:ext cx="2995706" cy="1075764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C1F10CC5-99DE-419F-9A4F-705577B97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62059"/>
              </p:ext>
            </p:extLst>
          </p:nvPr>
        </p:nvGraphicFramePr>
        <p:xfrm>
          <a:off x="6815667" y="1366896"/>
          <a:ext cx="2006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improper fractions and mixed numbers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what I know about common denominators to help me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16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FB4ECA-CA95-413F-9E13-2A69D5CC2414}"/>
              </a:ext>
            </a:extLst>
          </p:cNvPr>
          <p:cNvSpPr txBox="1"/>
          <p:nvPr/>
        </p:nvSpPr>
        <p:spPr>
          <a:xfrm>
            <a:off x="3020174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2843-14F8-4829-89F6-2BAB6C4F5835}"/>
              </a:ext>
            </a:extLst>
          </p:cNvPr>
          <p:cNvSpPr txBox="1"/>
          <p:nvPr/>
        </p:nvSpPr>
        <p:spPr>
          <a:xfrm>
            <a:off x="3863868" y="1705891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4A6D8B-E12D-4D4C-AE99-7C8D3A2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88" y="2629221"/>
            <a:ext cx="4872204" cy="1221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1338070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704EE-0478-440E-A07C-11BE694C754A}"/>
              </a:ext>
            </a:extLst>
          </p:cNvPr>
          <p:cNvSpPr txBox="1"/>
          <p:nvPr/>
        </p:nvSpPr>
        <p:spPr>
          <a:xfrm>
            <a:off x="2359498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2359498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EC698-2B8C-4AE4-83D9-A76B6AD4EAD0}"/>
              </a:ext>
            </a:extLst>
          </p:cNvPr>
          <p:cNvSpPr txBox="1"/>
          <p:nvPr/>
        </p:nvSpPr>
        <p:spPr>
          <a:xfrm>
            <a:off x="1272562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850447" y="4383741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B64DB6-EA8B-443E-A58F-5C70550E05B0}"/>
              </a:ext>
            </a:extLst>
          </p:cNvPr>
          <p:cNvSpPr/>
          <p:nvPr/>
        </p:nvSpPr>
        <p:spPr>
          <a:xfrm>
            <a:off x="1846395" y="5283988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FB4ECA-CA95-413F-9E13-2A69D5CC2414}"/>
              </a:ext>
            </a:extLst>
          </p:cNvPr>
          <p:cNvSpPr txBox="1"/>
          <p:nvPr/>
        </p:nvSpPr>
        <p:spPr>
          <a:xfrm>
            <a:off x="3020174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2843-14F8-4829-89F6-2BAB6C4F5835}"/>
              </a:ext>
            </a:extLst>
          </p:cNvPr>
          <p:cNvSpPr txBox="1"/>
          <p:nvPr/>
        </p:nvSpPr>
        <p:spPr>
          <a:xfrm>
            <a:off x="3863868" y="1705891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4A6D8B-E12D-4D4C-AE99-7C8D3A2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88" y="2629221"/>
            <a:ext cx="4872204" cy="1221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1338070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704EE-0478-440E-A07C-11BE694C754A}"/>
              </a:ext>
            </a:extLst>
          </p:cNvPr>
          <p:cNvSpPr txBox="1"/>
          <p:nvPr/>
        </p:nvSpPr>
        <p:spPr>
          <a:xfrm>
            <a:off x="2359498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2359498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EC698-2B8C-4AE4-83D9-A76B6AD4EAD0}"/>
              </a:ext>
            </a:extLst>
          </p:cNvPr>
          <p:cNvSpPr txBox="1"/>
          <p:nvPr/>
        </p:nvSpPr>
        <p:spPr>
          <a:xfrm>
            <a:off x="1272562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850447" y="4383741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B64DB6-EA8B-443E-A58F-5C70550E05B0}"/>
              </a:ext>
            </a:extLst>
          </p:cNvPr>
          <p:cNvSpPr/>
          <p:nvPr/>
        </p:nvSpPr>
        <p:spPr>
          <a:xfrm>
            <a:off x="1846395" y="5283988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0947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FB4ECA-CA95-413F-9E13-2A69D5CC2414}"/>
              </a:ext>
            </a:extLst>
          </p:cNvPr>
          <p:cNvSpPr txBox="1"/>
          <p:nvPr/>
        </p:nvSpPr>
        <p:spPr>
          <a:xfrm>
            <a:off x="3049012" y="1649784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2843-14F8-4829-89F6-2BAB6C4F5835}"/>
              </a:ext>
            </a:extLst>
          </p:cNvPr>
          <p:cNvSpPr txBox="1"/>
          <p:nvPr/>
        </p:nvSpPr>
        <p:spPr>
          <a:xfrm>
            <a:off x="3823526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1338070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704EE-0478-440E-A07C-11BE694C754A}"/>
              </a:ext>
            </a:extLst>
          </p:cNvPr>
          <p:cNvSpPr txBox="1"/>
          <p:nvPr/>
        </p:nvSpPr>
        <p:spPr>
          <a:xfrm>
            <a:off x="2359498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2359498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EC698-2B8C-4AE4-83D9-A76B6AD4EAD0}"/>
              </a:ext>
            </a:extLst>
          </p:cNvPr>
          <p:cNvSpPr txBox="1"/>
          <p:nvPr/>
        </p:nvSpPr>
        <p:spPr>
          <a:xfrm>
            <a:off x="1272562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850447" y="4383741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B64DB6-EA8B-443E-A58F-5C70550E05B0}"/>
              </a:ext>
            </a:extLst>
          </p:cNvPr>
          <p:cNvSpPr/>
          <p:nvPr/>
        </p:nvSpPr>
        <p:spPr>
          <a:xfrm>
            <a:off x="1846395" y="5283988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FB4ECA-CA95-413F-9E13-2A69D5CC2414}"/>
              </a:ext>
            </a:extLst>
          </p:cNvPr>
          <p:cNvSpPr txBox="1"/>
          <p:nvPr/>
        </p:nvSpPr>
        <p:spPr>
          <a:xfrm>
            <a:off x="3049012" y="1649784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F2843-14F8-4829-89F6-2BAB6C4F5835}"/>
              </a:ext>
            </a:extLst>
          </p:cNvPr>
          <p:cNvSpPr txBox="1"/>
          <p:nvPr/>
        </p:nvSpPr>
        <p:spPr>
          <a:xfrm>
            <a:off x="3823526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1338070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704EE-0478-440E-A07C-11BE694C754A}"/>
              </a:ext>
            </a:extLst>
          </p:cNvPr>
          <p:cNvSpPr txBox="1"/>
          <p:nvPr/>
        </p:nvSpPr>
        <p:spPr>
          <a:xfrm>
            <a:off x="2359498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2359498" y="4229508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EC698-2B8C-4AE4-83D9-A76B6AD4EAD0}"/>
              </a:ext>
            </a:extLst>
          </p:cNvPr>
          <p:cNvSpPr txBox="1"/>
          <p:nvPr/>
        </p:nvSpPr>
        <p:spPr>
          <a:xfrm>
            <a:off x="1272562" y="5208945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850447" y="4383741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B64DB6-EA8B-443E-A58F-5C70550E05B0}"/>
              </a:ext>
            </a:extLst>
          </p:cNvPr>
          <p:cNvSpPr/>
          <p:nvPr/>
        </p:nvSpPr>
        <p:spPr>
          <a:xfrm>
            <a:off x="1846395" y="5283988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FA0EC8-4EE6-4F71-8FE6-A75017BC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2" y="2640349"/>
            <a:ext cx="5675594" cy="10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 bar models to compare these fraction pairs.    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759451" y="230068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704EE-0478-440E-A07C-11BE694C754A}"/>
              </a:ext>
            </a:extLst>
          </p:cNvPr>
          <p:cNvSpPr txBox="1"/>
          <p:nvPr/>
        </p:nvSpPr>
        <p:spPr>
          <a:xfrm>
            <a:off x="1822810" y="5356872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1780879" y="230068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EC698-2B8C-4AE4-83D9-A76B6AD4EAD0}"/>
              </a:ext>
            </a:extLst>
          </p:cNvPr>
          <p:cNvSpPr txBox="1"/>
          <p:nvPr/>
        </p:nvSpPr>
        <p:spPr>
          <a:xfrm>
            <a:off x="735874" y="5356872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271828" y="2454916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B64DB6-EA8B-443E-A58F-5C70550E05B0}"/>
              </a:ext>
            </a:extLst>
          </p:cNvPr>
          <p:cNvSpPr/>
          <p:nvPr/>
        </p:nvSpPr>
        <p:spPr>
          <a:xfrm>
            <a:off x="1309707" y="5431915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AC1A43-44EC-47DD-8803-12D874DBC1E7}"/>
              </a:ext>
            </a:extLst>
          </p:cNvPr>
          <p:cNvSpPr txBox="1"/>
          <p:nvPr/>
        </p:nvSpPr>
        <p:spPr>
          <a:xfrm>
            <a:off x="759451" y="3293904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964689-E5B7-4633-BF98-4E7A5DD641CF}"/>
              </a:ext>
            </a:extLst>
          </p:cNvPr>
          <p:cNvSpPr txBox="1"/>
          <p:nvPr/>
        </p:nvSpPr>
        <p:spPr>
          <a:xfrm>
            <a:off x="1780879" y="3293904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A452241-1D53-4711-84D9-D66040B0B6E0}"/>
              </a:ext>
            </a:extLst>
          </p:cNvPr>
          <p:cNvSpPr/>
          <p:nvPr/>
        </p:nvSpPr>
        <p:spPr>
          <a:xfrm>
            <a:off x="1271828" y="3448137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30AE36-B7CA-44E9-929F-C5787CB572EB}"/>
              </a:ext>
            </a:extLst>
          </p:cNvPr>
          <p:cNvSpPr txBox="1"/>
          <p:nvPr/>
        </p:nvSpPr>
        <p:spPr>
          <a:xfrm>
            <a:off x="783213" y="432955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153C9F-9678-4B2B-ABDE-05926B5A68EA}"/>
              </a:ext>
            </a:extLst>
          </p:cNvPr>
          <p:cNvSpPr txBox="1"/>
          <p:nvPr/>
        </p:nvSpPr>
        <p:spPr>
          <a:xfrm>
            <a:off x="1804641" y="432955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85C01A7-AAED-40EF-8F5D-3FEE18FC8F3F}"/>
              </a:ext>
            </a:extLst>
          </p:cNvPr>
          <p:cNvSpPr/>
          <p:nvPr/>
        </p:nvSpPr>
        <p:spPr>
          <a:xfrm>
            <a:off x="1295590" y="4483786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7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bar models to compare these fraction pairs.    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E5359A-BCF9-4F24-84E6-0768C118EBC8}"/>
              </a:ext>
            </a:extLst>
          </p:cNvPr>
          <p:cNvSpPr txBox="1"/>
          <p:nvPr/>
        </p:nvSpPr>
        <p:spPr>
          <a:xfrm>
            <a:off x="759451" y="230068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6704EE-0478-440E-A07C-11BE694C754A}"/>
              </a:ext>
            </a:extLst>
          </p:cNvPr>
          <p:cNvSpPr txBox="1"/>
          <p:nvPr/>
        </p:nvSpPr>
        <p:spPr>
          <a:xfrm>
            <a:off x="1822810" y="5356872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522BE9-1432-49D1-870E-03E37C3BAD61}"/>
              </a:ext>
            </a:extLst>
          </p:cNvPr>
          <p:cNvSpPr txBox="1"/>
          <p:nvPr/>
        </p:nvSpPr>
        <p:spPr>
          <a:xfrm>
            <a:off x="1780879" y="230068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EC698-2B8C-4AE4-83D9-A76B6AD4EAD0}"/>
              </a:ext>
            </a:extLst>
          </p:cNvPr>
          <p:cNvSpPr txBox="1"/>
          <p:nvPr/>
        </p:nvSpPr>
        <p:spPr>
          <a:xfrm>
            <a:off x="735874" y="5356872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5317B1-CE64-49E0-B220-4AB89722531A}"/>
              </a:ext>
            </a:extLst>
          </p:cNvPr>
          <p:cNvSpPr/>
          <p:nvPr/>
        </p:nvSpPr>
        <p:spPr>
          <a:xfrm>
            <a:off x="1271828" y="2454916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1B64DB6-EA8B-443E-A58F-5C70550E05B0}"/>
              </a:ext>
            </a:extLst>
          </p:cNvPr>
          <p:cNvSpPr/>
          <p:nvPr/>
        </p:nvSpPr>
        <p:spPr>
          <a:xfrm>
            <a:off x="1309707" y="5431915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AC1A43-44EC-47DD-8803-12D874DBC1E7}"/>
              </a:ext>
            </a:extLst>
          </p:cNvPr>
          <p:cNvSpPr txBox="1"/>
          <p:nvPr/>
        </p:nvSpPr>
        <p:spPr>
          <a:xfrm>
            <a:off x="759451" y="3293904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964689-E5B7-4633-BF98-4E7A5DD641CF}"/>
              </a:ext>
            </a:extLst>
          </p:cNvPr>
          <p:cNvSpPr txBox="1"/>
          <p:nvPr/>
        </p:nvSpPr>
        <p:spPr>
          <a:xfrm>
            <a:off x="1780879" y="3293904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A452241-1D53-4711-84D9-D66040B0B6E0}"/>
              </a:ext>
            </a:extLst>
          </p:cNvPr>
          <p:cNvSpPr/>
          <p:nvPr/>
        </p:nvSpPr>
        <p:spPr>
          <a:xfrm>
            <a:off x="1271828" y="3448137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30AE36-B7CA-44E9-929F-C5787CB572EB}"/>
              </a:ext>
            </a:extLst>
          </p:cNvPr>
          <p:cNvSpPr txBox="1"/>
          <p:nvPr/>
        </p:nvSpPr>
        <p:spPr>
          <a:xfrm>
            <a:off x="783213" y="432955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153C9F-9678-4B2B-ABDE-05926B5A68EA}"/>
              </a:ext>
            </a:extLst>
          </p:cNvPr>
          <p:cNvSpPr txBox="1"/>
          <p:nvPr/>
        </p:nvSpPr>
        <p:spPr>
          <a:xfrm>
            <a:off x="1804641" y="4329553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400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sz="24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85C01A7-AAED-40EF-8F5D-3FEE18FC8F3F}"/>
              </a:ext>
            </a:extLst>
          </p:cNvPr>
          <p:cNvSpPr/>
          <p:nvPr/>
        </p:nvSpPr>
        <p:spPr>
          <a:xfrm>
            <a:off x="1295590" y="4483786"/>
            <a:ext cx="485289" cy="4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9F1D13-C8AF-4D8A-8F47-5F449A1E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20" y="2467738"/>
            <a:ext cx="3884760" cy="472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ADECE4-E6A2-4D35-B90A-72495C06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05" y="3441193"/>
            <a:ext cx="1865667" cy="417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14E010-4C3C-4B0B-A099-A144F5AF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620" y="4470242"/>
            <a:ext cx="1841118" cy="392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A9C8EB-B39A-443B-B42E-AA0E4F2CE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208" y="5431915"/>
            <a:ext cx="1859530" cy="4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0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19912</TotalTime>
  <Words>664</Words>
  <Application>Microsoft Office PowerPoint</Application>
  <PresentationFormat>On-screen Show (4:3)</PresentationFormat>
  <Paragraphs>222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User</cp:lastModifiedBy>
  <cp:revision>488</cp:revision>
  <dcterms:created xsi:type="dcterms:W3CDTF">2018-09-08T23:27:11Z</dcterms:created>
  <dcterms:modified xsi:type="dcterms:W3CDTF">2020-12-08T21:28:42Z</dcterms:modified>
</cp:coreProperties>
</file>