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Thomas" userId="dafe674bc203c6d0" providerId="LiveId" clId="{6AB17983-B376-4EB4-AD86-5C6AF701A7CA}"/>
    <pc:docChg chg="custSel addSld modSld">
      <pc:chgData name="Simon Thomas" userId="dafe674bc203c6d0" providerId="LiveId" clId="{6AB17983-B376-4EB4-AD86-5C6AF701A7CA}" dt="2020-11-15T21:45:40.660" v="450" actId="20577"/>
      <pc:docMkLst>
        <pc:docMk/>
      </pc:docMkLst>
      <pc:sldChg chg="modSp mod">
        <pc:chgData name="Simon Thomas" userId="dafe674bc203c6d0" providerId="LiveId" clId="{6AB17983-B376-4EB4-AD86-5C6AF701A7CA}" dt="2020-11-15T21:39:45.796" v="235" actId="27636"/>
        <pc:sldMkLst>
          <pc:docMk/>
          <pc:sldMk cId="2820255689" sldId="257"/>
        </pc:sldMkLst>
        <pc:spChg chg="mod">
          <ac:chgData name="Simon Thomas" userId="dafe674bc203c6d0" providerId="LiveId" clId="{6AB17983-B376-4EB4-AD86-5C6AF701A7CA}" dt="2020-11-15T21:39:45.796" v="235" actId="27636"/>
          <ac:spMkLst>
            <pc:docMk/>
            <pc:sldMk cId="2820255689" sldId="257"/>
            <ac:spMk id="4" creationId="{A467AB0F-7141-4120-90E4-3237C257F50D}"/>
          </ac:spMkLst>
        </pc:spChg>
      </pc:sldChg>
      <pc:sldChg chg="modSp new mod">
        <pc:chgData name="Simon Thomas" userId="dafe674bc203c6d0" providerId="LiveId" clId="{6AB17983-B376-4EB4-AD86-5C6AF701A7CA}" dt="2020-11-15T21:45:40.660" v="450" actId="20577"/>
        <pc:sldMkLst>
          <pc:docMk/>
          <pc:sldMk cId="205153234" sldId="258"/>
        </pc:sldMkLst>
        <pc:spChg chg="mod">
          <ac:chgData name="Simon Thomas" userId="dafe674bc203c6d0" providerId="LiveId" clId="{6AB17983-B376-4EB4-AD86-5C6AF701A7CA}" dt="2020-11-15T21:45:06.272" v="239" actId="27636"/>
          <ac:spMkLst>
            <pc:docMk/>
            <pc:sldMk cId="205153234" sldId="258"/>
            <ac:spMk id="2" creationId="{CA562C62-27A7-4187-91AC-1CAFC91D1F0C}"/>
          </ac:spMkLst>
        </pc:spChg>
        <pc:spChg chg="mod">
          <ac:chgData name="Simon Thomas" userId="dafe674bc203c6d0" providerId="LiveId" clId="{6AB17983-B376-4EB4-AD86-5C6AF701A7CA}" dt="2020-11-15T21:45:40.660" v="450" actId="20577"/>
          <ac:spMkLst>
            <pc:docMk/>
            <pc:sldMk cId="205153234" sldId="258"/>
            <ac:spMk id="3" creationId="{5986CD21-C8EF-4027-9508-9E7A486A03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7162-726E-485A-BF3C-6C99D5F75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649D0A-6349-4E48-AFC9-786558D55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B18DE-8C64-4D0C-8A54-5D8BD52B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A8916-FF06-4E13-B268-CCB15E0A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1D28-F43D-44E1-97A8-C57CC35E8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408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77D6-B702-4841-BCD2-6CC254E33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78B37-B90F-4188-B1B7-BEA5A99AFF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BBDF0-695B-4BFF-87D9-0BD49E85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9DA2C-0128-4426-BD6D-BCA0A4AC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39070-701D-4018-86A9-6F865763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50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49D1F8-9855-4302-8495-FF73D0A017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C7217-38C0-4280-BA11-BBEDC15D9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6EE6B-2DFC-4E29-A9E4-7BE871E7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A7221-ADF9-4576-9250-A93EBF80C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7A74F-C03B-471B-AD6E-EB6BC5AB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0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DE046-1E36-46B7-8B27-310FC9EB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D6F63-A2FD-4510-8356-046B17C5F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B32A7-0255-41CD-A94C-BFFEA6776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36BCA-A931-4D50-9C0A-2943B5D30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269D4-E545-4204-A4D4-A51DBA05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81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A602-E0FA-494B-8B8C-FCE66634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4864A-8623-40D4-8AD1-55E757A06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FB1E7-0838-48B6-8748-4A9FAA79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52AD3-FE8B-44E0-91AB-61B48C929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32B69-5E40-4E1F-B691-7CEE8EFEB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22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0E7A-3B8B-4D62-BDBB-CCD7EF2F8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A7666-A01A-41E3-BBF3-AB823589A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0C185-6C18-4C2E-82CC-0C863AA03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FA9C5-C895-45BF-A493-C9B969EE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4332AD-0AF6-4819-83F6-146AFAABB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8029C-00CC-422E-9D73-BA8B92BB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23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4BF5E-8AEA-4939-8318-D49AB0712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08310-502D-4512-B672-0F2728EE6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AD5CA-4493-4F9C-B7D3-0985373ED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35EF5-C518-4D06-A60B-5E15CBE98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AD65B4-33E4-4E34-B517-CEE1398EF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E1FA6D-A984-4372-8D0E-6D584B9A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3D95F6-AFDC-4E89-9FC5-9DE5A2E1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7E3EBA-059A-4CE0-8E6E-AA6DBC67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23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BEA4C-A270-4815-830E-04318F1E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EED6E-FB33-4C6E-BDAF-2CABAC180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4D7DD-4CA6-4B7A-884D-8B43931E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77392-20EA-4386-A137-750F09E1B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24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1E3C68-B56C-48AA-B83B-5E1BD1F1A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E2F01-A10E-4AA2-93C9-4FF127000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9FA83-3A54-441C-BB8E-56A4DEA86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12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EBFF-AB6C-4056-870D-DB7F8B99C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51F8-181B-4560-845D-9C9FBA693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FB1E9-3497-4D67-B9C4-AF4A2E853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29ACD-583E-406F-9C2D-74048196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8C978-CDD8-4EA8-9AB6-C898D52D2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F90A0-81EF-41B3-875B-C97AB4C1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9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47A23-884D-4717-920B-279599AAF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4A9EC-006F-4F85-A8AC-59A715E341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19405-678F-412A-B195-8691CAFF4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B2B54-9FEF-41DA-B4ED-32EDC9AF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DCFD0-990D-4D82-AA46-873362180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C58553-CF86-467A-B313-7B9FCAC7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3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60117B-843C-4B99-9515-70B4A671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83E2C-4A7E-4B69-B247-3077411FC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59568-E477-400F-8054-E276B87FA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B8D97-363E-44AC-BCF6-056E33B29BAE}" type="datetimeFigureOut">
              <a:rPr lang="en-GB" smtClean="0"/>
              <a:t>15/11/2020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49860-7E2C-4E85-B803-D90EEDA7B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71D4E-EAFA-463C-B0C9-4B4DCE77F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C1EBC-22C0-4547-9B34-F3D3075515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12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4j2XC50Fi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A80349-8054-4AEA-B8C0-1EACD1999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222" y="595898"/>
            <a:ext cx="9144000" cy="165576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GB" dirty="0">
                <a:latin typeface="XCCW Joined 1a" panose="03050602040000000000" pitchFamily="66" charset="0"/>
              </a:rPr>
              <a:t>LI - To write a fact file about Queen Victoria? </a:t>
            </a:r>
          </a:p>
          <a:p>
            <a:pPr algn="l">
              <a:lnSpc>
                <a:spcPct val="120000"/>
              </a:lnSpc>
            </a:pPr>
            <a:r>
              <a:rPr lang="en-GB" dirty="0">
                <a:latin typeface="XCCW Joined 1a" panose="03050602040000000000" pitchFamily="66" charset="0"/>
              </a:rPr>
              <a:t>Steps to Success: </a:t>
            </a:r>
          </a:p>
          <a:p>
            <a:pPr algn="l">
              <a:lnSpc>
                <a:spcPct val="120000"/>
              </a:lnSpc>
            </a:pPr>
            <a:r>
              <a:rPr lang="en-GB" dirty="0">
                <a:latin typeface="XCCW Joined 1a" panose="03050602040000000000" pitchFamily="66" charset="0"/>
              </a:rPr>
              <a:t>I can find out information about Queen Victoria </a:t>
            </a:r>
          </a:p>
          <a:p>
            <a:pPr algn="l">
              <a:lnSpc>
                <a:spcPct val="120000"/>
              </a:lnSpc>
            </a:pPr>
            <a:r>
              <a:rPr lang="en-GB" dirty="0">
                <a:latin typeface="XCCW Joined 1a" panose="03050602040000000000" pitchFamily="66" charset="0"/>
              </a:rPr>
              <a:t>I can group this information in different categories </a:t>
            </a:r>
          </a:p>
          <a:p>
            <a:pPr algn="l">
              <a:lnSpc>
                <a:spcPct val="120000"/>
              </a:lnSpc>
            </a:pPr>
            <a:r>
              <a:rPr lang="en-GB" dirty="0">
                <a:latin typeface="XCCW Joined 1a" panose="03050602040000000000" pitchFamily="66" charset="0"/>
              </a:rPr>
              <a:t>I can use different organisational features to present </a:t>
            </a:r>
            <a:r>
              <a:rPr lang="en-GB">
                <a:latin typeface="XCCW Joined 1a" panose="03050602040000000000" pitchFamily="66" charset="0"/>
              </a:rPr>
              <a:t>my fact file </a:t>
            </a:r>
            <a:endParaRPr lang="en-GB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79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A80349-8054-4AEA-B8C0-1EACD1999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848"/>
            <a:ext cx="9144000" cy="1236826"/>
          </a:xfrm>
        </p:spPr>
        <p:txBody>
          <a:bodyPr/>
          <a:lstStyle/>
          <a:p>
            <a:r>
              <a:rPr lang="en-GB" dirty="0"/>
              <a:t>You will need to make notes under the following headers in order to write your Fact File. You will have a planning sheet to help you organise this information.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467AB0F-7141-4120-90E4-3237C257F50D}"/>
              </a:ext>
            </a:extLst>
          </p:cNvPr>
          <p:cNvSpPr txBox="1">
            <a:spLocks/>
          </p:cNvSpPr>
          <p:nvPr/>
        </p:nvSpPr>
        <p:spPr>
          <a:xfrm>
            <a:off x="1524000" y="1710445"/>
            <a:ext cx="9144000" cy="32343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What are they famous for?</a:t>
            </a:r>
          </a:p>
          <a:p>
            <a:pPr algn="l"/>
            <a:r>
              <a:rPr lang="en-GB" dirty="0"/>
              <a:t>Where and when were they born?</a:t>
            </a:r>
          </a:p>
          <a:p>
            <a:pPr algn="l"/>
            <a:r>
              <a:rPr lang="en-GB" dirty="0"/>
              <a:t>Childhood and Early life</a:t>
            </a:r>
          </a:p>
          <a:p>
            <a:pPr algn="l"/>
            <a:r>
              <a:rPr lang="en-GB" dirty="0"/>
              <a:t>Becoming Queen</a:t>
            </a:r>
          </a:p>
          <a:p>
            <a:pPr algn="l"/>
            <a:r>
              <a:rPr lang="en-GB" dirty="0"/>
              <a:t>Her Reign</a:t>
            </a:r>
          </a:p>
          <a:p>
            <a:pPr algn="l"/>
            <a:r>
              <a:rPr lang="en-GB" dirty="0"/>
              <a:t>Death</a:t>
            </a:r>
          </a:p>
          <a:p>
            <a:pPr algn="l"/>
            <a:endParaRPr lang="en-GB" dirty="0"/>
          </a:p>
          <a:p>
            <a:pPr algn="l"/>
            <a:r>
              <a:rPr lang="en-GB" dirty="0"/>
              <a:t>Remember, when you are making notes during the video and from other sources of information, you don’t need to write in full sentences. You only need the important information.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25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62C62-27A7-4187-91AC-1CAFC91D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hlinkClick r:id="rId2"/>
              </a:rPr>
              <a:t>https://www.youtube.com/watch?v=U4j2XC50FiE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6CD21-C8EF-4027-9508-9E7A486A0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Watch the video above and make notes about Queen Victoria on your planning sheet.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Then use the printouts and other resources to find out about </a:t>
            </a:r>
            <a:r>
              <a:rPr lang="en-GB"/>
              <a:t>Queen Victoria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15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171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XCCW Joined 1a</vt:lpstr>
      <vt:lpstr>Office Theme</vt:lpstr>
      <vt:lpstr>PowerPoint Presentation</vt:lpstr>
      <vt:lpstr>PowerPoint Presentation</vt:lpstr>
      <vt:lpstr>https://www.youtube.com/watch?v=U4j2XC50FiE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Thomas</dc:creator>
  <cp:lastModifiedBy>Simon Thomas</cp:lastModifiedBy>
  <cp:revision>3</cp:revision>
  <dcterms:created xsi:type="dcterms:W3CDTF">2020-11-15T14:59:08Z</dcterms:created>
  <dcterms:modified xsi:type="dcterms:W3CDTF">2020-11-15T21:45:49Z</dcterms:modified>
</cp:coreProperties>
</file>