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908" r:id="rId2"/>
    <p:sldId id="910" r:id="rId3"/>
    <p:sldId id="941" r:id="rId4"/>
    <p:sldId id="942" r:id="rId5"/>
    <p:sldId id="929" r:id="rId6"/>
    <p:sldId id="930" r:id="rId7"/>
    <p:sldId id="931" r:id="rId8"/>
    <p:sldId id="935" r:id="rId9"/>
    <p:sldId id="940" r:id="rId10"/>
    <p:sldId id="916" r:id="rId11"/>
    <p:sldId id="932" r:id="rId12"/>
    <p:sldId id="926" r:id="rId13"/>
    <p:sldId id="933" r:id="rId14"/>
    <p:sldId id="918" r:id="rId15"/>
    <p:sldId id="934" r:id="rId16"/>
    <p:sldId id="923" r:id="rId17"/>
    <p:sldId id="93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2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Properties of Shape Lesson 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768298"/>
            <a:ext cx="8553333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classify equilateral, isosceles and scalene triangles?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18/06/2020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Properties of Shape Lesson 3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18/06/2020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896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Place the shapes in the correct place in the Carroll Diagram.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429" y="2276599"/>
            <a:ext cx="4547216" cy="267727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86" y="5046560"/>
            <a:ext cx="5456393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7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0" y="1213425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93744" y="1451533"/>
            <a:ext cx="8963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Sort these triangles into their correct groups.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313253" y="5405379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one more triangle to go in each column.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3633"/>
              </p:ext>
            </p:extLst>
          </p:nvPr>
        </p:nvGraphicFramePr>
        <p:xfrm>
          <a:off x="93744" y="1869616"/>
          <a:ext cx="6655399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4224">
                  <a:extLst>
                    <a:ext uri="{9D8B030D-6E8A-4147-A177-3AD203B41FA5}">
                      <a16:colId xmlns:a16="http://schemas.microsoft.com/office/drawing/2014/main" val="1042078996"/>
                    </a:ext>
                  </a:extLst>
                </a:gridCol>
                <a:gridCol w="1468684">
                  <a:extLst>
                    <a:ext uri="{9D8B030D-6E8A-4147-A177-3AD203B41FA5}">
                      <a16:colId xmlns:a16="http://schemas.microsoft.com/office/drawing/2014/main" val="4289842447"/>
                    </a:ext>
                  </a:extLst>
                </a:gridCol>
                <a:gridCol w="1473478">
                  <a:extLst>
                    <a:ext uri="{9D8B030D-6E8A-4147-A177-3AD203B41FA5}">
                      <a16:colId xmlns:a16="http://schemas.microsoft.com/office/drawing/2014/main" val="3266423430"/>
                    </a:ext>
                  </a:extLst>
                </a:gridCol>
                <a:gridCol w="1389919">
                  <a:extLst>
                    <a:ext uri="{9D8B030D-6E8A-4147-A177-3AD203B41FA5}">
                      <a16:colId xmlns:a16="http://schemas.microsoft.com/office/drawing/2014/main" val="3259763995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1751116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Equilateral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Right-angled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Isosceles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5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951323"/>
                  </a:ext>
                </a:extLst>
              </a:tr>
            </a:tbl>
          </a:graphicData>
        </a:graphic>
      </p:graphicFrame>
      <p:sp>
        <p:nvSpPr>
          <p:cNvPr id="5" name="Right Triangle 4"/>
          <p:cNvSpPr/>
          <p:nvPr/>
        </p:nvSpPr>
        <p:spPr>
          <a:xfrm>
            <a:off x="6008914" y="2051697"/>
            <a:ext cx="487680" cy="449982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6061166" y="2734491"/>
            <a:ext cx="226423" cy="50509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352902" y="3538721"/>
            <a:ext cx="287383" cy="32221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Triangle 7"/>
          <p:cNvSpPr/>
          <p:nvPr/>
        </p:nvSpPr>
        <p:spPr>
          <a:xfrm rot="10800000">
            <a:off x="6000205" y="4119154"/>
            <a:ext cx="304800" cy="296091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05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04" y="5784256"/>
            <a:ext cx="1334380" cy="5465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787" y="5275861"/>
            <a:ext cx="1095375" cy="10763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741" y="4367839"/>
            <a:ext cx="1371600" cy="1371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0" y="1213425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93744" y="1451533"/>
            <a:ext cx="8963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Sort these triangles into their correct groups.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313253" y="5405379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one more triangle to go in each column.</a:t>
            </a:r>
            <a:endParaRPr lang="en-GB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90114"/>
              </p:ext>
            </p:extLst>
          </p:nvPr>
        </p:nvGraphicFramePr>
        <p:xfrm>
          <a:off x="93744" y="1869616"/>
          <a:ext cx="6655399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4224">
                  <a:extLst>
                    <a:ext uri="{9D8B030D-6E8A-4147-A177-3AD203B41FA5}">
                      <a16:colId xmlns:a16="http://schemas.microsoft.com/office/drawing/2014/main" val="1042078996"/>
                    </a:ext>
                  </a:extLst>
                </a:gridCol>
                <a:gridCol w="1468684">
                  <a:extLst>
                    <a:ext uri="{9D8B030D-6E8A-4147-A177-3AD203B41FA5}">
                      <a16:colId xmlns:a16="http://schemas.microsoft.com/office/drawing/2014/main" val="4289842447"/>
                    </a:ext>
                  </a:extLst>
                </a:gridCol>
                <a:gridCol w="1473478">
                  <a:extLst>
                    <a:ext uri="{9D8B030D-6E8A-4147-A177-3AD203B41FA5}">
                      <a16:colId xmlns:a16="http://schemas.microsoft.com/office/drawing/2014/main" val="3266423430"/>
                    </a:ext>
                  </a:extLst>
                </a:gridCol>
                <a:gridCol w="1389919">
                  <a:extLst>
                    <a:ext uri="{9D8B030D-6E8A-4147-A177-3AD203B41FA5}">
                      <a16:colId xmlns:a16="http://schemas.microsoft.com/office/drawing/2014/main" val="3259763995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1751116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Equilateral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Right- angled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Isosceles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5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951323"/>
                  </a:ext>
                </a:extLst>
              </a:tr>
            </a:tbl>
          </a:graphicData>
        </a:graphic>
      </p:graphicFrame>
      <p:sp>
        <p:nvSpPr>
          <p:cNvPr id="5" name="Right Triangle 4"/>
          <p:cNvSpPr/>
          <p:nvPr/>
        </p:nvSpPr>
        <p:spPr>
          <a:xfrm>
            <a:off x="6008914" y="2051697"/>
            <a:ext cx="487680" cy="449982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6061166" y="2734491"/>
            <a:ext cx="226423" cy="50509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6352902" y="3538721"/>
            <a:ext cx="287383" cy="32221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Triangle 7"/>
          <p:cNvSpPr/>
          <p:nvPr/>
        </p:nvSpPr>
        <p:spPr>
          <a:xfrm rot="10800000">
            <a:off x="6000205" y="4119154"/>
            <a:ext cx="304800" cy="296091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/>
          <p:cNvSpPr/>
          <p:nvPr/>
        </p:nvSpPr>
        <p:spPr>
          <a:xfrm>
            <a:off x="3087188" y="2594553"/>
            <a:ext cx="487680" cy="449982"/>
          </a:xfrm>
          <a:prstGeom prst="rtTriangle">
            <a:avLst/>
          </a:prstGeom>
          <a:solidFill>
            <a:srgbClr val="DA2E4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4619895" y="2651862"/>
            <a:ext cx="226423" cy="505098"/>
          </a:xfrm>
          <a:prstGeom prst="triangle">
            <a:avLst/>
          </a:prstGeom>
          <a:solidFill>
            <a:srgbClr val="DA2E4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>
            <a:off x="300189" y="2611966"/>
            <a:ext cx="287383" cy="322217"/>
          </a:xfrm>
          <a:prstGeom prst="triangle">
            <a:avLst/>
          </a:prstGeom>
          <a:solidFill>
            <a:srgbClr val="DA2E4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/>
          <p:cNvSpPr/>
          <p:nvPr/>
        </p:nvSpPr>
        <p:spPr>
          <a:xfrm rot="10800000">
            <a:off x="3892731" y="3237462"/>
            <a:ext cx="304800" cy="296091"/>
          </a:xfrm>
          <a:prstGeom prst="rtTriangle">
            <a:avLst/>
          </a:prstGeom>
          <a:solidFill>
            <a:srgbClr val="DA2E4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1239" y="5152645"/>
            <a:ext cx="8953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1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294" y="1910185"/>
            <a:ext cx="1510665" cy="22374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John drew an isosceles triangle.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has gone wrong?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3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294" y="1910185"/>
            <a:ext cx="1510665" cy="22374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John drew an isosceles triangle.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has gone wrong?</a:t>
            </a: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isosceles triangle has two sides and two angels the same size which John’s triangle does not have.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28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three different isosceles triangles.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4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5: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three different isosceles triangles.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 will vary.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" y="2922270"/>
            <a:ext cx="5143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465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diagram below.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perimeter of the triangle.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805" y="2842260"/>
            <a:ext cx="257175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0" y="2842260"/>
            <a:ext cx="72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16cm</a:t>
            </a:r>
          </a:p>
        </p:txBody>
      </p:sp>
    </p:spTree>
    <p:extLst>
      <p:ext uri="{BB962C8B-B14F-4D97-AF65-F5344CB8AC3E}">
        <p14:creationId xmlns:p14="http://schemas.microsoft.com/office/powerpoint/2010/main" val="1758994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diagram below.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perimeter of the triangle.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equilateral triangle inside the square has the same sized sides as the square. Perimeter = 16cm + 16cm + 16cm = 48cm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805" y="2508461"/>
            <a:ext cx="2571750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0" y="2547249"/>
            <a:ext cx="72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16cm</a:t>
            </a:r>
          </a:p>
        </p:txBody>
      </p:sp>
    </p:spTree>
    <p:extLst>
      <p:ext uri="{BB962C8B-B14F-4D97-AF65-F5344CB8AC3E}">
        <p14:creationId xmlns:p14="http://schemas.microsoft.com/office/powerpoint/2010/main" val="376219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04" y="2269812"/>
            <a:ext cx="5829805" cy="34445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99" y="1810878"/>
            <a:ext cx="6545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Place the shapes in the correct place in the Carroll Diagram.</a:t>
            </a:r>
          </a:p>
        </p:txBody>
      </p:sp>
    </p:spTree>
    <p:extLst>
      <p:ext uri="{BB962C8B-B14F-4D97-AF65-F5344CB8AC3E}">
        <p14:creationId xmlns:p14="http://schemas.microsoft.com/office/powerpoint/2010/main" val="159106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B37F36-15AA-4968-9F28-985B34D00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62" y="544945"/>
            <a:ext cx="7434655" cy="622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5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B37F36-15AA-4968-9F28-985B34D00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62" y="544945"/>
            <a:ext cx="7434655" cy="62299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FE9002-7463-44FC-B865-EF0E7711CDB5}"/>
              </a:ext>
            </a:extLst>
          </p:cNvPr>
          <p:cNvSpPr txBox="1"/>
          <p:nvPr/>
        </p:nvSpPr>
        <p:spPr>
          <a:xfrm>
            <a:off x="1145309" y="5080000"/>
            <a:ext cx="21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1, 3, 4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316CFC-FAD0-4F73-98F2-3CD041797546}"/>
              </a:ext>
            </a:extLst>
          </p:cNvPr>
          <p:cNvSpPr txBox="1"/>
          <p:nvPr/>
        </p:nvSpPr>
        <p:spPr>
          <a:xfrm>
            <a:off x="4156364" y="5080000"/>
            <a:ext cx="1810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(pentagon) and 5 (quadrilateral)</a:t>
            </a:r>
          </a:p>
        </p:txBody>
      </p:sp>
    </p:spTree>
    <p:extLst>
      <p:ext uri="{BB962C8B-B14F-4D97-AF65-F5344CB8AC3E}">
        <p14:creationId xmlns:p14="http://schemas.microsoft.com/office/powerpoint/2010/main" val="346655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56" y="2437284"/>
            <a:ext cx="1200150" cy="2457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80832" y="1808585"/>
            <a:ext cx="896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triangles below.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similarities do they have and what differences?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8494" y="3711959"/>
            <a:ext cx="2400300" cy="2628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8794" y="3666009"/>
            <a:ext cx="2297322" cy="19387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6512" y="2454916"/>
            <a:ext cx="39909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4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81" y="2960614"/>
            <a:ext cx="2297322" cy="1938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419" y="2415218"/>
            <a:ext cx="2400300" cy="2628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328" y="1899494"/>
            <a:ext cx="3990975" cy="1495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269" y="1899494"/>
            <a:ext cx="1200150" cy="2457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76330" y="1564745"/>
            <a:ext cx="8963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Look at the triangles below.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similarities do they have and what differences?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all have 3 sides. They are all triangles. They all have 3 angles.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angled triangle has a right angle for one of its angles.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2" y="1256968"/>
            <a:ext cx="1505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TALKING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2484531"/>
            <a:ext cx="6536509" cy="29221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a ruler to measure the sides of these different triangles.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 you notice? What could the properties of each type be? Write them down.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Isosceles			right-angled				equilateral</a:t>
            </a: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scalene				isosceles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3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659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LEARNING TIME: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79705"/>
            <a:ext cx="896317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Here is a scalene triangle.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3 sides that are all different lengths.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3 angles that are all different sizes.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" y="2285243"/>
            <a:ext cx="2890982" cy="13311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53514D-75BE-4B53-8946-6BE13430EC5A}"/>
              </a:ext>
            </a:extLst>
          </p:cNvPr>
          <p:cNvSpPr txBox="1"/>
          <p:nvPr/>
        </p:nvSpPr>
        <p:spPr>
          <a:xfrm>
            <a:off x="4723679" y="1688938"/>
            <a:ext cx="41101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is an isosceles triangle.</a:t>
            </a: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two sides the same length.</a:t>
            </a:r>
          </a:p>
          <a:p>
            <a:pPr algn="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two angles the same size.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E830C5-05EC-440B-AD42-0B4B1862E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766" y="1416126"/>
            <a:ext cx="1724025" cy="2200275"/>
          </a:xfrm>
          <a:prstGeom prst="rect">
            <a:avLst/>
          </a:prstGeom>
        </p:spPr>
      </p:pic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43FF6466-A687-48CC-9612-A701C4DE7D82}"/>
              </a:ext>
            </a:extLst>
          </p:cNvPr>
          <p:cNvSpPr/>
          <p:nvPr/>
        </p:nvSpPr>
        <p:spPr>
          <a:xfrm rot="3701037">
            <a:off x="665110" y="4783882"/>
            <a:ext cx="1800000" cy="15903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F5262A-05C0-40FA-93B5-4EBAB53FB260}"/>
              </a:ext>
            </a:extLst>
          </p:cNvPr>
          <p:cNvSpPr txBox="1"/>
          <p:nvPr/>
        </p:nvSpPr>
        <p:spPr>
          <a:xfrm>
            <a:off x="2516797" y="5061527"/>
            <a:ext cx="4413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is an equilateral triangle.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three sides that are the same length.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It has three angles that are the same size.</a:t>
            </a:r>
          </a:p>
        </p:txBody>
      </p:sp>
    </p:spTree>
    <p:extLst>
      <p:ext uri="{BB962C8B-B14F-4D97-AF65-F5344CB8AC3E}">
        <p14:creationId xmlns:p14="http://schemas.microsoft.com/office/powerpoint/2010/main" val="149057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981" y="2960614"/>
            <a:ext cx="2297322" cy="1938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419" y="2415218"/>
            <a:ext cx="2400300" cy="2628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328" y="1899494"/>
            <a:ext cx="3990975" cy="1495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269" y="1899494"/>
            <a:ext cx="1200150" cy="2457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76330" y="1564745"/>
            <a:ext cx="8963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the scalene triangle, the isosceles triangle and the equilateral triangle.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80832" y="125696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6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27502</TotalTime>
  <Words>460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Smout</cp:lastModifiedBy>
  <cp:revision>610</cp:revision>
  <dcterms:created xsi:type="dcterms:W3CDTF">2018-09-08T23:27:11Z</dcterms:created>
  <dcterms:modified xsi:type="dcterms:W3CDTF">2020-06-18T13:47:20Z</dcterms:modified>
</cp:coreProperties>
</file>