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E9CA-F0EE-4FD7-8AA6-8BAEEABCF9E2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FBAF-6D8F-410B-9B78-FC2EAB931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51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E9CA-F0EE-4FD7-8AA6-8BAEEABCF9E2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FBAF-6D8F-410B-9B78-FC2EAB931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02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E9CA-F0EE-4FD7-8AA6-8BAEEABCF9E2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FBAF-6D8F-410B-9B78-FC2EAB931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942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E9CA-F0EE-4FD7-8AA6-8BAEEABCF9E2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FBAF-6D8F-410B-9B78-FC2EAB931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40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E9CA-F0EE-4FD7-8AA6-8BAEEABCF9E2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FBAF-6D8F-410B-9B78-FC2EAB931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00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E9CA-F0EE-4FD7-8AA6-8BAEEABCF9E2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FBAF-6D8F-410B-9B78-FC2EAB931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76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E9CA-F0EE-4FD7-8AA6-8BAEEABCF9E2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FBAF-6D8F-410B-9B78-FC2EAB931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11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E9CA-F0EE-4FD7-8AA6-8BAEEABCF9E2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FBAF-6D8F-410B-9B78-FC2EAB931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386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E9CA-F0EE-4FD7-8AA6-8BAEEABCF9E2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FBAF-6D8F-410B-9B78-FC2EAB931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78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E9CA-F0EE-4FD7-8AA6-8BAEEABCF9E2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FBAF-6D8F-410B-9B78-FC2EAB931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97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E9CA-F0EE-4FD7-8AA6-8BAEEABCF9E2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FBAF-6D8F-410B-9B78-FC2EAB931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73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7E9CA-F0EE-4FD7-8AA6-8BAEEABCF9E2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5FBAF-6D8F-410B-9B78-FC2EAB931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48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pvM_TtQi9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8dsLxF6VoX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BCB0B-C982-47C7-9B62-3C7A29F5D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C93FA-55D4-43B9-BF69-6DEAAF77E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Grown-ups sometimes call worries, anxiety or stress. So what is a worry?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B651B5-25FE-43A3-AD5A-0D4FDC5987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5" t="8214" r="7237" b="77206"/>
          <a:stretch>
            <a:fillRect/>
          </a:stretch>
        </p:blipFill>
        <p:spPr bwMode="auto">
          <a:xfrm>
            <a:off x="2064760" y="3809999"/>
            <a:ext cx="18002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AA99C5F-243E-4D47-A72A-324CCE1533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46" t="30466" r="20250" b="4660"/>
          <a:stretch>
            <a:fillRect/>
          </a:stretch>
        </p:blipFill>
        <p:spPr bwMode="auto">
          <a:xfrm>
            <a:off x="1910773" y="4151312"/>
            <a:ext cx="210820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29BD6BAE-8593-4D2A-910A-299448ABAC94}"/>
              </a:ext>
            </a:extLst>
          </p:cNvPr>
          <p:cNvSpPr/>
          <p:nvPr/>
        </p:nvSpPr>
        <p:spPr>
          <a:xfrm>
            <a:off x="4279468" y="2526974"/>
            <a:ext cx="7074332" cy="3248675"/>
          </a:xfrm>
          <a:prstGeom prst="cloudCallout">
            <a:avLst>
              <a:gd name="adj1" fmla="val -55105"/>
              <a:gd name="adj2" fmla="val 87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I think of it as a bad thought that gets stuck in your head. You might not know exactly what it is, but it’s just bothering you.</a:t>
            </a:r>
            <a:r>
              <a:rPr lang="en-GB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720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BCB0B-C982-47C7-9B62-3C7A29F5D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you worry about?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C93FA-55D4-43B9-BF69-6DEAAF77E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You can worry about almost anything. </a:t>
            </a:r>
            <a:r>
              <a:rPr lang="en-GB" u="sng" dirty="0"/>
              <a:t>It’s normal</a:t>
            </a:r>
            <a:r>
              <a:rPr lang="en-GB" dirty="0"/>
              <a:t> to think about things.</a:t>
            </a:r>
          </a:p>
          <a:p>
            <a:pPr marL="0" indent="0">
              <a:buNone/>
            </a:pPr>
            <a:r>
              <a:rPr lang="en-GB" u="sng" dirty="0"/>
              <a:t>It helps us</a:t>
            </a:r>
            <a:r>
              <a:rPr lang="en-GB" dirty="0"/>
              <a:t> to keep safe and manage dangers.</a:t>
            </a:r>
          </a:p>
          <a:p>
            <a:pPr marL="0" indent="0">
              <a:buNone/>
            </a:pPr>
            <a:r>
              <a:rPr lang="en-GB" dirty="0"/>
              <a:t>Worries can help us think about things so we can make sensible choices and decisions. 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C08CFAC-438B-4DAE-9027-3BA867E3DD19}"/>
              </a:ext>
            </a:extLst>
          </p:cNvPr>
          <p:cNvSpPr/>
          <p:nvPr/>
        </p:nvSpPr>
        <p:spPr>
          <a:xfrm>
            <a:off x="955964" y="4807527"/>
            <a:ext cx="8229600" cy="1759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But sometimes  worries can get stuck and they are all we think about. </a:t>
            </a:r>
            <a:r>
              <a:rPr lang="en-GB" dirty="0"/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43E2065-E0B3-4E1B-A52E-B30D21D7F5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4327" y="4305299"/>
            <a:ext cx="2407228" cy="2407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81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92D45-A4A7-47E2-8AA3-8ADB7B0A6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anxiety?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98A08-9C7C-42ED-9B98-8C0868699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https://www.youtube.com/watch?v=pvM_TtQi9DU</a:t>
            </a:r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A7466F-7A1F-49B7-9163-62CAA0B310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6699" y="3780993"/>
            <a:ext cx="2607557" cy="241199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807FE4C-0D60-429E-892F-928C3C9D34E2}"/>
              </a:ext>
            </a:extLst>
          </p:cNvPr>
          <p:cNvSpPr/>
          <p:nvPr/>
        </p:nvSpPr>
        <p:spPr>
          <a:xfrm>
            <a:off x="1648691" y="2618399"/>
            <a:ext cx="6054601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Are you scared </a:t>
            </a:r>
            <a:b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of anything?</a:t>
            </a:r>
            <a:endParaRPr lang="en-US" sz="66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325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2E934-BA7C-4AF7-99D5-B101D4065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Overcoming fear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EB179-FE32-42E2-9507-E560D1050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https://www.youtube.com/watch?v=8dsLxF6VoXM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CDF8AE-38A1-4804-95BB-3A0DD7BAE5B0}"/>
              </a:ext>
            </a:extLst>
          </p:cNvPr>
          <p:cNvSpPr/>
          <p:nvPr/>
        </p:nvSpPr>
        <p:spPr>
          <a:xfrm>
            <a:off x="768309" y="2701685"/>
            <a:ext cx="15728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effectLst>
                  <a:reflection blurRad="6350" stA="53000" endA="300" endPos="35500" dir="5400000" sy="-90000" algn="bl" rotWithShape="0"/>
                </a:effectLst>
              </a:rPr>
              <a:t>Talk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5EF615-5F03-4E1E-BEB4-5110708A0054}"/>
              </a:ext>
            </a:extLst>
          </p:cNvPr>
          <p:cNvSpPr/>
          <p:nvPr/>
        </p:nvSpPr>
        <p:spPr>
          <a:xfrm>
            <a:off x="838200" y="4439324"/>
            <a:ext cx="30059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effectLst>
                  <a:reflection blurRad="6350" stA="53000" endA="300" endPos="35500" dir="5400000" sy="-90000" algn="bl" rotWithShape="0"/>
                </a:effectLst>
              </a:rPr>
              <a:t>Exercise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40732C-815E-457D-9A08-4B4405A7F6EF}"/>
              </a:ext>
            </a:extLst>
          </p:cNvPr>
          <p:cNvSpPr/>
          <p:nvPr/>
        </p:nvSpPr>
        <p:spPr>
          <a:xfrm>
            <a:off x="3249066" y="3448526"/>
            <a:ext cx="43011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reflection blurRad="6350" stA="53000" endA="300" endPos="35500" dir="5400000" sy="-90000" algn="bl" rotWithShape="0"/>
                </a:effectLst>
              </a:rPr>
              <a:t>Eat healthily</a:t>
            </a:r>
            <a:endParaRPr lang="en-US" sz="5400" b="0" cap="none" spc="0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150582-2744-43F0-A406-1E74659E50CB}"/>
              </a:ext>
            </a:extLst>
          </p:cNvPr>
          <p:cNvSpPr/>
          <p:nvPr/>
        </p:nvSpPr>
        <p:spPr>
          <a:xfrm>
            <a:off x="7180892" y="2438616"/>
            <a:ext cx="19511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effectLst>
                  <a:reflection blurRad="6350" stA="53000" endA="300" endPos="35500" dir="5400000" sy="-90000" algn="bl" rotWithShape="0"/>
                </a:effectLst>
              </a:rPr>
              <a:t>Relax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12DC35-C32D-4679-808D-1263F1F8DB5D}"/>
              </a:ext>
            </a:extLst>
          </p:cNvPr>
          <p:cNvSpPr/>
          <p:nvPr/>
        </p:nvSpPr>
        <p:spPr>
          <a:xfrm>
            <a:off x="7180892" y="4439324"/>
            <a:ext cx="45368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reflection blurRad="6350" stA="53000" endA="300" endPos="35500" dir="5400000" sy="-90000" algn="bl" rotWithShape="0"/>
                </a:effectLst>
              </a:rPr>
              <a:t>Breath slowly</a:t>
            </a:r>
            <a:endParaRPr lang="en-US" sz="5400" b="0" cap="none" spc="0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139C4E-D647-4EF9-AB14-C952E264FBF7}"/>
              </a:ext>
            </a:extLst>
          </p:cNvPr>
          <p:cNvSpPr/>
          <p:nvPr/>
        </p:nvSpPr>
        <p:spPr>
          <a:xfrm>
            <a:off x="755490" y="5715298"/>
            <a:ext cx="81163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effectLst>
                  <a:reflection blurRad="6350" stA="53000" endA="300" endPos="35500" dir="5400000" sy="-90000" algn="bl" rotWithShape="0"/>
                </a:effectLst>
              </a:rPr>
              <a:t>Choose a special memory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27DDB2-DFDE-4D8B-BDEB-CB04266253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00" y="3620852"/>
            <a:ext cx="3173866" cy="246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51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1.11111E-6 L 0.01706 -1.11111E-6 C 0.025 -1.11111E-6 0.03399 -0.01389 0.04206 -0.01597 C 0.04805 -0.01597 0.05899 -0.00301 0.06407 -0.00301 C 0.07097 -0.00301 0.078 -0.00694 0.09102 -0.00694 L 0.1 -0.16204 L 0.11003 0.025 L 0.12201 -1.11111E-6 L 0.13204 -0.00694 L 0.15599 -0.00092 C 0.16706 -0.00393 0.17605 -0.0169 0.18698 -0.02199 C 0.19102 -0.02292 0.2 -0.02407 0.20599 -0.02199 C 0.21198 -0.01991 0.21706 -0.00602 0.21901 -0.00509 C 0.22201 -0.00092 0.22904 -0.00509 0.23295 -0.00301 L 0.23907 -1.11111E-6 L 0.25 -1.11111E-6 " pathEditMode="relative" rAng="0" ptsTypes="AAAAAAAA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7 0 C 0.025 0 0.034 -0.014 0.042 -0.016 C 0.048 -0.016 0.059 -0.003 0.064 -0.003 C 0.071 -0.003 0.078 -0.007 0.091 -0.007 L 0.1 -0.162 L 0.11 0.025 L 0.122 0 L 0.132 -0.007 L 0.156 -0.001 C 0.167 -0.004 0.176 -0.017 0.187 -0.022 C 0.191 -0.023 0.2 -0.024 0.206 -0.022 C 0.212 -0.02 0.217 -0.006 0.219 -0.005 C 0.222 -0.001 0.229 -0.005 0.233 -0.003 L 0.239 0 L 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3.33333E-6 L 0.01706 3.33333E-6 C 0.025 3.33333E-6 0.03398 -0.01389 0.04206 -0.01598 C 0.04805 -0.01598 0.05898 -0.00301 0.06406 -0.00301 C 0.07096 -0.00301 0.078 -0.00695 0.09102 -0.00695 L 0.1 -0.16204 L 0.11003 0.025 L 0.12201 3.33333E-6 L 0.13203 -0.00695 L 0.15599 -0.00093 C 0.16706 -0.00394 0.17604 -0.0169 0.18698 -0.02199 C 0.19102 -0.02292 0.2 -0.02408 0.20599 -0.02199 C 0.21198 -0.01991 0.21706 -0.00602 0.21901 -0.0051 C 0.22201 -0.00093 0.22904 -0.0051 0.23294 -0.00301 L 0.23906 3.33333E-6 L 0.25 3.33333E-6 " pathEditMode="relative" rAng="0" ptsTypes="AAAAAAAAAAAAAA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01706 -4.44444E-6 C 0.025 -4.44444E-6 0.03399 -0.01388 0.04206 -0.01597 C 0.04805 -0.01597 0.05899 -0.003 0.06406 -0.003 C 0.07097 -0.003 0.078 -0.00694 0.09102 -0.00694 L 0.1 -0.16203 L 0.11003 0.025 L 0.12201 -4.44444E-6 L 0.13203 -0.00694 L 0.15599 -0.00092 C 0.16706 -0.00393 0.17604 -0.01689 0.18698 -0.02199 C 0.19102 -0.02291 0.2 -0.02407 0.20599 -0.02199 C 0.21198 -0.0199 0.21706 -0.00601 0.21901 -0.00509 C 0.22201 -0.00092 0.22904 -0.00509 0.23294 -0.003 L 0.23906 -4.44444E-6 L 0.25 -4.44444E-6 " pathEditMode="relative" rAng="0" ptsTypes="AAAAAAAAAAAAAA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7 0 C 0.025 0 0.034 -0.014 0.042 -0.016 C 0.048 -0.016 0.059 -0.003 0.064 -0.003 C 0.071 -0.003 0.078 -0.007 0.091 -0.007 L 0.1 -0.162 L 0.11 0.025 L 0.122 0 L 0.132 -0.007 L 0.156 -0.001 C 0.167 -0.004 0.176 -0.017 0.187 -0.022 C 0.191 -0.023 0.2 -0.024 0.206 -0.022 C 0.212 -0.02 0.217 -0.006 0.219 -0.005 C 0.222 -0.001 0.229 -0.005 0.233 -0.003 L 0.239 0 L 0.25 0 E" pathEditMode="relative" ptsTypes="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" id="{C6F13B54-23F6-43A8-936F-6E072E165D5C}" vid="{F125D99A-554B-4B0F-ACD8-7D236AA83A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81</TotalTime>
  <Words>158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Comic Sans MS</vt:lpstr>
      <vt:lpstr>school</vt:lpstr>
      <vt:lpstr>Worries</vt:lpstr>
      <vt:lpstr>What do you worry about?</vt:lpstr>
      <vt:lpstr>What is anxiety?</vt:lpstr>
      <vt:lpstr>Overcoming fear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have we domesticated our household pets?</dc:title>
  <dc:creator>Family</dc:creator>
  <cp:lastModifiedBy>Mr and Mrs S</cp:lastModifiedBy>
  <cp:revision>13</cp:revision>
  <dcterms:created xsi:type="dcterms:W3CDTF">2018-03-02T15:40:13Z</dcterms:created>
  <dcterms:modified xsi:type="dcterms:W3CDTF">2020-05-09T08:08:42Z</dcterms:modified>
</cp:coreProperties>
</file>