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910" r:id="rId2"/>
    <p:sldId id="930" r:id="rId3"/>
    <p:sldId id="949" r:id="rId4"/>
    <p:sldId id="950" r:id="rId5"/>
    <p:sldId id="955" r:id="rId6"/>
    <p:sldId id="956" r:id="rId7"/>
    <p:sldId id="933" r:id="rId8"/>
    <p:sldId id="957" r:id="rId9"/>
    <p:sldId id="944" r:id="rId10"/>
    <p:sldId id="9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388CDA"/>
    <a:srgbClr val="FADF47"/>
    <a:srgbClr val="13BD8A"/>
    <a:srgbClr val="C73A43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2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4 Money Lesson 1     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6" y="768298"/>
            <a:ext cx="8936578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be able to write money as pounds and pence, using decimal notation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30/04/2020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4 Money Lesson 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1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30/04/2020</a:t>
            </a:fld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pPr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money is in the trays below?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46E5C-19C5-4125-B80B-D6B3BD22F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6"/>
          <a:stretch>
            <a:fillRect/>
          </a:stretch>
        </p:blipFill>
        <p:spPr>
          <a:xfrm>
            <a:off x="0" y="2234556"/>
            <a:ext cx="4500594" cy="3841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805747-B1BD-412C-A5D0-806542681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3" y="5003697"/>
            <a:ext cx="380735" cy="571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542AE-09B6-4947-A862-4F9E4F677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24" y="4832657"/>
            <a:ext cx="380735" cy="571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99952F-7549-431C-89FA-DA3F7DFCE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7" y="5167268"/>
            <a:ext cx="380735" cy="5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6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3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66802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Apple’s class are converting between pounds and pence.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children correct or incorrect? Explain your answer.</a:t>
            </a:r>
          </a:p>
          <a:p>
            <a:endParaRPr lang="en-GB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says, “2,650p is the same as £2.65.”</a:t>
            </a:r>
            <a:b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is wrong, 2,650p is the same as £26.50.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Ahmed says, “75p can be written as £0.75.”</a:t>
            </a:r>
            <a:b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Ahmed is correct £0.75 is decimal notation for 75 pence. 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Destiny says, “550p equals £5.55.”</a:t>
            </a:r>
            <a:b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Destiny is incorrect, £5.55 equals 555p, not 550p. 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says, “£4.40 is equivalent to 404p.” </a:t>
            </a:r>
            <a:b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has made a place value error, he has confused the digit 4 in the tenths column with the value of a digit 4 in the hundredths column, so £4.40 correctly </a:t>
            </a:r>
            <a:r>
              <a:rPr lang="en-GB" b="1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equals 440p.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3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much money is in the trays below?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F2313-F9B1-47E1-B003-39DF4E779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6"/>
          <a:stretch>
            <a:fillRect/>
          </a:stretch>
        </p:blipFill>
        <p:spPr>
          <a:xfrm>
            <a:off x="0" y="2234556"/>
            <a:ext cx="4500594" cy="38417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4617" y="2782389"/>
            <a:ext cx="258050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tray has £17.25.</a:t>
            </a:r>
          </a:p>
          <a:p>
            <a:endParaRPr lang="en-GB" sz="16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tray has £8.76</a:t>
            </a:r>
          </a:p>
          <a:p>
            <a:endParaRPr lang="en-GB" sz="16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what helped you to know how much was in each tray? What did you compare first?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5A192-F820-4DB2-9966-53EF0E425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3" y="5003697"/>
            <a:ext cx="380735" cy="571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8DF7C0-AC88-452C-80F3-8D5DD7773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24" y="4832657"/>
            <a:ext cx="380735" cy="571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191A14-1DBF-4A68-8C51-110987B2A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7" y="5167268"/>
            <a:ext cx="380735" cy="57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6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3A275691-B575-4C08-A597-E5B510A8F2E5}"/>
              </a:ext>
            </a:extLst>
          </p:cNvPr>
          <p:cNvSpPr txBox="1"/>
          <p:nvPr/>
        </p:nvSpPr>
        <p:spPr>
          <a:xfrm>
            <a:off x="180830" y="1808586"/>
            <a:ext cx="6089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part-whole models to show how many pounds and pence there are or what the total is...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181C66-C417-4BBD-9836-A8381D5050A5}"/>
              </a:ext>
            </a:extLst>
          </p:cNvPr>
          <p:cNvSpPr/>
          <p:nvPr/>
        </p:nvSpPr>
        <p:spPr>
          <a:xfrm>
            <a:off x="1043366" y="4799548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94643E-78E9-4437-B153-956FD1F48C15}"/>
              </a:ext>
            </a:extLst>
          </p:cNvPr>
          <p:cNvSpPr/>
          <p:nvPr/>
        </p:nvSpPr>
        <p:spPr>
          <a:xfrm>
            <a:off x="39574" y="2721933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E333A3-8164-4142-BEF7-CAAC0289D2E4}"/>
              </a:ext>
            </a:extLst>
          </p:cNvPr>
          <p:cNvSpPr/>
          <p:nvPr/>
        </p:nvSpPr>
        <p:spPr>
          <a:xfrm>
            <a:off x="2039328" y="2721933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32D058-6CFB-473E-93CD-1D7AC35181C2}"/>
              </a:ext>
            </a:extLst>
          </p:cNvPr>
          <p:cNvCxnSpPr>
            <a:cxnSpLocks/>
            <a:stCxn id="17" idx="7"/>
            <a:endCxn id="19" idx="4"/>
          </p:cNvCxnSpPr>
          <p:nvPr/>
        </p:nvCxnSpPr>
        <p:spPr>
          <a:xfrm flipV="1">
            <a:off x="2165042" y="4036058"/>
            <a:ext cx="531349" cy="955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38479F-B9E5-4656-9751-89D92C7F6DBC}"/>
              </a:ext>
            </a:extLst>
          </p:cNvPr>
          <p:cNvCxnSpPr>
            <a:cxnSpLocks/>
            <a:stCxn id="17" idx="1"/>
            <a:endCxn id="18" idx="4"/>
          </p:cNvCxnSpPr>
          <p:nvPr/>
        </p:nvCxnSpPr>
        <p:spPr>
          <a:xfrm flipH="1" flipV="1">
            <a:off x="696637" y="4036058"/>
            <a:ext cx="539178" cy="955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67713E41-02BA-4E94-BB91-0F8D6D226CE2}"/>
              </a:ext>
            </a:extLst>
          </p:cNvPr>
          <p:cNvSpPr/>
          <p:nvPr/>
        </p:nvSpPr>
        <p:spPr>
          <a:xfrm>
            <a:off x="4471272" y="4799548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D8E6C3-B977-498D-BD3B-4A768169D009}"/>
              </a:ext>
            </a:extLst>
          </p:cNvPr>
          <p:cNvSpPr/>
          <p:nvPr/>
        </p:nvSpPr>
        <p:spPr>
          <a:xfrm>
            <a:off x="3467480" y="2721933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15F26E-7378-4515-B08B-4C617BEF3859}"/>
              </a:ext>
            </a:extLst>
          </p:cNvPr>
          <p:cNvSpPr/>
          <p:nvPr/>
        </p:nvSpPr>
        <p:spPr>
          <a:xfrm>
            <a:off x="5467234" y="2721933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272048-277B-4CA0-9CBB-DB457EBD4217}"/>
              </a:ext>
            </a:extLst>
          </p:cNvPr>
          <p:cNvCxnSpPr>
            <a:cxnSpLocks/>
            <a:stCxn id="32" idx="7"/>
            <a:endCxn id="34" idx="4"/>
          </p:cNvCxnSpPr>
          <p:nvPr/>
        </p:nvCxnSpPr>
        <p:spPr>
          <a:xfrm flipV="1">
            <a:off x="5592948" y="4036058"/>
            <a:ext cx="531349" cy="955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4BE4FB-6973-4EC0-BC1E-4C640DA228AE}"/>
              </a:ext>
            </a:extLst>
          </p:cNvPr>
          <p:cNvCxnSpPr>
            <a:cxnSpLocks/>
            <a:stCxn id="32" idx="1"/>
            <a:endCxn id="33" idx="4"/>
          </p:cNvCxnSpPr>
          <p:nvPr/>
        </p:nvCxnSpPr>
        <p:spPr>
          <a:xfrm flipH="1" flipV="1">
            <a:off x="4124543" y="4036058"/>
            <a:ext cx="539178" cy="955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343F263-C626-4DA1-9A2D-6BBDD914F0AC}"/>
              </a:ext>
            </a:extLst>
          </p:cNvPr>
          <p:cNvSpPr/>
          <p:nvPr/>
        </p:nvSpPr>
        <p:spPr>
          <a:xfrm>
            <a:off x="470560" y="273194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£21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D34C0A8-6415-4E19-975E-B1AC8DC21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38" y="5080662"/>
            <a:ext cx="450522" cy="45052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5218A4F-C539-4F09-BE46-8DF56B2AC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83" y="5154861"/>
            <a:ext cx="280324" cy="28032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52946AB-70B3-4AEF-BFE7-E5A6B7DBE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1" y="5319142"/>
            <a:ext cx="280325" cy="28032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C9C7F2-871E-454B-AA74-00C47CE3DEB1}"/>
              </a:ext>
            </a:extLst>
          </p:cNvPr>
          <p:cNvSpPr/>
          <p:nvPr/>
        </p:nvSpPr>
        <p:spPr>
          <a:xfrm>
            <a:off x="1310892" y="481511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£21.56</a:t>
            </a:r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C81BDEB-1025-4B26-8EB0-2F0A4C30B0CF}"/>
              </a:ext>
            </a:extLst>
          </p:cNvPr>
          <p:cNvSpPr/>
          <p:nvPr/>
        </p:nvSpPr>
        <p:spPr>
          <a:xfrm>
            <a:off x="3918769" y="275587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£12</a:t>
            </a:r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8B851F-7A25-4DF4-AF1A-772A11B6A969}"/>
              </a:ext>
            </a:extLst>
          </p:cNvPr>
          <p:cNvSpPr/>
          <p:nvPr/>
        </p:nvSpPr>
        <p:spPr>
          <a:xfrm>
            <a:off x="5935673" y="2753647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18p</a:t>
            </a:r>
            <a:endParaRPr lang="en-GB" dirty="0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DBB8D2A-E2A1-401D-A40C-B9A20C92A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66" y="5644107"/>
            <a:ext cx="663034" cy="35555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BBF5DA5-B201-4CA2-98C9-EB7BE5040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42" y="5428383"/>
            <a:ext cx="379315" cy="56897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FD330C7-EFE7-43B3-95AB-7ECA69D6C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3" y="3367110"/>
            <a:ext cx="663034" cy="35555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F158E01-FB39-4E14-AF94-818CB7F9E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9" y="3151386"/>
            <a:ext cx="379315" cy="5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6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3A275691-B575-4C08-A597-E5B510A8F2E5}"/>
              </a:ext>
            </a:extLst>
          </p:cNvPr>
          <p:cNvSpPr txBox="1"/>
          <p:nvPr/>
        </p:nvSpPr>
        <p:spPr>
          <a:xfrm>
            <a:off x="180830" y="1808586"/>
            <a:ext cx="6089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part-whole models to show how many pounds and pence there are or what the total is...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1181C66-C417-4BBD-9836-A8381D5050A5}"/>
              </a:ext>
            </a:extLst>
          </p:cNvPr>
          <p:cNvSpPr/>
          <p:nvPr/>
        </p:nvSpPr>
        <p:spPr>
          <a:xfrm>
            <a:off x="1043366" y="4799548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194643E-78E9-4437-B153-956FD1F48C15}"/>
              </a:ext>
            </a:extLst>
          </p:cNvPr>
          <p:cNvSpPr/>
          <p:nvPr/>
        </p:nvSpPr>
        <p:spPr>
          <a:xfrm>
            <a:off x="39574" y="2721933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E333A3-8164-4142-BEF7-CAAC0289D2E4}"/>
              </a:ext>
            </a:extLst>
          </p:cNvPr>
          <p:cNvSpPr/>
          <p:nvPr/>
        </p:nvSpPr>
        <p:spPr>
          <a:xfrm>
            <a:off x="2039328" y="2721933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32D058-6CFB-473E-93CD-1D7AC35181C2}"/>
              </a:ext>
            </a:extLst>
          </p:cNvPr>
          <p:cNvCxnSpPr>
            <a:cxnSpLocks/>
            <a:stCxn id="17" idx="7"/>
            <a:endCxn id="19" idx="4"/>
          </p:cNvCxnSpPr>
          <p:nvPr/>
        </p:nvCxnSpPr>
        <p:spPr>
          <a:xfrm flipV="1">
            <a:off x="2165042" y="4036058"/>
            <a:ext cx="531349" cy="955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38479F-B9E5-4656-9751-89D92C7F6DBC}"/>
              </a:ext>
            </a:extLst>
          </p:cNvPr>
          <p:cNvCxnSpPr>
            <a:cxnSpLocks/>
            <a:stCxn id="17" idx="1"/>
            <a:endCxn id="18" idx="4"/>
          </p:cNvCxnSpPr>
          <p:nvPr/>
        </p:nvCxnSpPr>
        <p:spPr>
          <a:xfrm flipH="1" flipV="1">
            <a:off x="696637" y="4036058"/>
            <a:ext cx="539178" cy="955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67713E41-02BA-4E94-BB91-0F8D6D226CE2}"/>
              </a:ext>
            </a:extLst>
          </p:cNvPr>
          <p:cNvSpPr/>
          <p:nvPr/>
        </p:nvSpPr>
        <p:spPr>
          <a:xfrm>
            <a:off x="4471272" y="4799548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D8E6C3-B977-498D-BD3B-4A768169D009}"/>
              </a:ext>
            </a:extLst>
          </p:cNvPr>
          <p:cNvSpPr/>
          <p:nvPr/>
        </p:nvSpPr>
        <p:spPr>
          <a:xfrm>
            <a:off x="3467480" y="2721933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15F26E-7378-4515-B08B-4C617BEF3859}"/>
              </a:ext>
            </a:extLst>
          </p:cNvPr>
          <p:cNvSpPr/>
          <p:nvPr/>
        </p:nvSpPr>
        <p:spPr>
          <a:xfrm>
            <a:off x="5467234" y="2721933"/>
            <a:ext cx="1314125" cy="13141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272048-277B-4CA0-9CBB-DB457EBD4217}"/>
              </a:ext>
            </a:extLst>
          </p:cNvPr>
          <p:cNvCxnSpPr>
            <a:cxnSpLocks/>
            <a:stCxn id="32" idx="7"/>
            <a:endCxn id="34" idx="4"/>
          </p:cNvCxnSpPr>
          <p:nvPr/>
        </p:nvCxnSpPr>
        <p:spPr>
          <a:xfrm flipV="1">
            <a:off x="5592948" y="4036058"/>
            <a:ext cx="531349" cy="955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4BE4FB-6973-4EC0-BC1E-4C640DA228AE}"/>
              </a:ext>
            </a:extLst>
          </p:cNvPr>
          <p:cNvCxnSpPr>
            <a:cxnSpLocks/>
            <a:stCxn id="32" idx="1"/>
            <a:endCxn id="33" idx="4"/>
          </p:cNvCxnSpPr>
          <p:nvPr/>
        </p:nvCxnSpPr>
        <p:spPr>
          <a:xfrm flipH="1" flipV="1">
            <a:off x="4124543" y="4036058"/>
            <a:ext cx="539178" cy="955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343F263-C626-4DA1-9A2D-6BBDD914F0AC}"/>
              </a:ext>
            </a:extLst>
          </p:cNvPr>
          <p:cNvSpPr/>
          <p:nvPr/>
        </p:nvSpPr>
        <p:spPr>
          <a:xfrm>
            <a:off x="470560" y="273194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£21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D34C0A8-6415-4E19-975E-B1AC8DC21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38" y="5080662"/>
            <a:ext cx="450522" cy="450522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FDB9C95-B748-4793-AB8F-F4D39FF23E5B}"/>
              </a:ext>
            </a:extLst>
          </p:cNvPr>
          <p:cNvSpPr/>
          <p:nvPr/>
        </p:nvSpPr>
        <p:spPr>
          <a:xfrm>
            <a:off x="2487464" y="2729716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56p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5218A4F-C539-4F09-BE46-8DF56B2AC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83" y="5154861"/>
            <a:ext cx="280324" cy="28032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52946AB-70B3-4AEF-BFE7-E5A6B7DBE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81" y="5319142"/>
            <a:ext cx="280325" cy="28032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C9C7F2-871E-454B-AA74-00C47CE3DEB1}"/>
              </a:ext>
            </a:extLst>
          </p:cNvPr>
          <p:cNvSpPr/>
          <p:nvPr/>
        </p:nvSpPr>
        <p:spPr>
          <a:xfrm>
            <a:off x="1310892" y="481511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£21.56</a:t>
            </a:r>
            <a:endParaRPr lang="en-GB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8864C3FF-7023-43CE-9154-8D1CA3E59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19" y="5163955"/>
            <a:ext cx="285640" cy="28564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4C81BDEB-1025-4B26-8EB0-2F0A4C30B0CF}"/>
              </a:ext>
            </a:extLst>
          </p:cNvPr>
          <p:cNvSpPr/>
          <p:nvPr/>
        </p:nvSpPr>
        <p:spPr>
          <a:xfrm>
            <a:off x="3918769" y="275587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£12</a:t>
            </a:r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8B851F-7A25-4DF4-AF1A-772A11B6A969}"/>
              </a:ext>
            </a:extLst>
          </p:cNvPr>
          <p:cNvSpPr/>
          <p:nvPr/>
        </p:nvSpPr>
        <p:spPr>
          <a:xfrm>
            <a:off x="5935673" y="2753647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18p</a:t>
            </a:r>
            <a:endParaRPr lang="en-GB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3ABCA54-7E20-41A4-97CC-CF2E5B79FBBD}"/>
              </a:ext>
            </a:extLst>
          </p:cNvPr>
          <p:cNvSpPr/>
          <p:nvPr/>
        </p:nvSpPr>
        <p:spPr>
          <a:xfrm>
            <a:off x="4683341" y="484834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£12.18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092BA-82F3-4E43-9814-405BF8B4D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50" y="3367110"/>
            <a:ext cx="818618" cy="42772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EFE96F5-1ADF-49AB-BE90-ADEC6B7B1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53" y="3102076"/>
            <a:ext cx="413319" cy="41731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FA49369-B481-4479-BF78-A35E0F2584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06" y="5554859"/>
            <a:ext cx="721820" cy="37715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EAF8D3F-6C50-4759-9A3F-BE68FB03A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36" y="5730303"/>
            <a:ext cx="364446" cy="36797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A08520C-A0AE-4E5A-AF41-46C4D8705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92" y="5184446"/>
            <a:ext cx="259831" cy="259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71E32-745B-4F97-838C-2C51639ED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13" y="5149612"/>
            <a:ext cx="323675" cy="323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0018AF-B85E-4B4E-A272-B68DB30C3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35" y="5451736"/>
            <a:ext cx="381690" cy="38169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FE76E84-0864-4D18-A8FA-B147A5EEA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60" y="3218450"/>
            <a:ext cx="285640" cy="28564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1EC3EE3-B83D-4F9B-8CD6-AA4E09EE6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81" y="3215084"/>
            <a:ext cx="259831" cy="25983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3A83F5D-0F79-4B30-BB57-B6975CC2F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65" y="3175918"/>
            <a:ext cx="328806" cy="32880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F2E0C0D-3CE5-49BD-88A0-BAE7FD87E0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96" y="3591319"/>
            <a:ext cx="381690" cy="38169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DBB8D2A-E2A1-401D-A40C-B9A20C92A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66" y="5644107"/>
            <a:ext cx="663034" cy="35555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BBF5DA5-B201-4CA2-98C9-EB7BE5040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42" y="5428383"/>
            <a:ext cx="379315" cy="56897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FD330C7-EFE7-43B3-95AB-7ECA69D6C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3" y="3367110"/>
            <a:ext cx="663034" cy="35555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F158E01-FB39-4E14-AF94-818CB7F9E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9" y="3151386"/>
            <a:ext cx="379315" cy="56897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251D1A-8316-4125-9B00-512384353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04" y="3212676"/>
            <a:ext cx="450522" cy="45052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0004352-1A9E-4494-AA36-4FA8CA434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42" y="3170573"/>
            <a:ext cx="280324" cy="28032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E119A1F-231D-4637-919D-956F460A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50" y="3430532"/>
            <a:ext cx="280325" cy="2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6"/>
            <a:ext cx="6421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convert the amounts below into pounds and pence?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567p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507p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57p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560p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8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6"/>
            <a:ext cx="6421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convert the amounts below into pounds and pence?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567p 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£5.67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507p 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£5.07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57p 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£0.57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560p = </a:t>
            </a: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£5.60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4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6"/>
            <a:ext cx="66240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Hamira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has the following coins and note: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 chooses three items each time.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the following statements always, sometimes or never true?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 can make an even total.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 can make an amount more than £16.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 can make an amount which ends in 5. 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 can make a total which is less than £5.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FA9C0-A204-4452-8092-B9B6D71A5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7" y="2175810"/>
            <a:ext cx="1052772" cy="546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D0C24-4ED2-4810-84C1-29E7F3672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05" y="2175809"/>
            <a:ext cx="1004801" cy="1004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F3D864-89F5-460F-9BBD-3D063C7FA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19" y="2337808"/>
            <a:ext cx="842802" cy="842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33D70-1F1B-43CA-A516-22249C1A3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73" y="2324857"/>
            <a:ext cx="842802" cy="842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996225-E11D-4C4F-9E4C-E3349EEC0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67" y="1971146"/>
            <a:ext cx="1001053" cy="15015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47C49D-325A-4DD7-ACDA-090CAC692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11" y="2264876"/>
            <a:ext cx="988783" cy="9627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A76BAA-2EBF-4C6E-AC77-018C37B3D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0" y="2777430"/>
            <a:ext cx="1258462" cy="6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6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6"/>
            <a:ext cx="65602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Hamira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has the following coins and note: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 chooses three items each time.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the following statements always, sometimes or never true?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– as long as her final piece is £1, 20p or 2p.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- £16 is the greatest possible amount.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– when the 5p piece as her smallest piece. 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–if she uses the coins and no notes.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07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FA9C0-A204-4452-8092-B9B6D71A5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7" y="2175810"/>
            <a:ext cx="1052772" cy="546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1D0C24-4ED2-4810-84C1-29E7F3672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05" y="2175809"/>
            <a:ext cx="1004801" cy="1004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F3D864-89F5-460F-9BBD-3D063C7FA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19" y="2337808"/>
            <a:ext cx="842802" cy="842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33D70-1F1B-43CA-A516-22249C1A3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73" y="2324857"/>
            <a:ext cx="842802" cy="842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996225-E11D-4C4F-9E4C-E3349EEC0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67" y="1971146"/>
            <a:ext cx="1001053" cy="15015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47C49D-325A-4DD7-ACDA-090CAC692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11" y="2264876"/>
            <a:ext cx="988783" cy="9627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A76BAA-2EBF-4C6E-AC77-018C37B3D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0" y="2777430"/>
            <a:ext cx="1258462" cy="6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8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38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u="sng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65738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 Apple’s class are converting between pounds and pence.</a:t>
            </a: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children correct or incorrect? Explain your answer.</a:t>
            </a:r>
          </a:p>
          <a:p>
            <a:endParaRPr lang="en-GB" b="1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 says, “2,650p is the same as £2.65.”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Ahmed says, “75p can be written as £0.75.”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Destiny says, “550p equals £5.55.”</a:t>
            </a:r>
          </a:p>
          <a:p>
            <a:pPr marL="342900" indent="-342900">
              <a:buFont typeface="+mj-lt"/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says, “£4.40 is equivalent to 404p.” </a:t>
            </a:r>
          </a:p>
        </p:txBody>
      </p:sp>
    </p:spTree>
    <p:extLst>
      <p:ext uri="{BB962C8B-B14F-4D97-AF65-F5344CB8AC3E}">
        <p14:creationId xmlns:p14="http://schemas.microsoft.com/office/powerpoint/2010/main" val="152691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27565</TotalTime>
  <Words>589</Words>
  <Application>Microsoft Office PowerPoint</Application>
  <PresentationFormat>On-screen Show (4:3)</PresentationFormat>
  <Paragraphs>149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Mr and Mrs S</cp:lastModifiedBy>
  <cp:revision>612</cp:revision>
  <dcterms:created xsi:type="dcterms:W3CDTF">2018-09-08T23:27:11Z</dcterms:created>
  <dcterms:modified xsi:type="dcterms:W3CDTF">2020-04-30T10:29:34Z</dcterms:modified>
</cp:coreProperties>
</file>