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301" r:id="rId5"/>
    <p:sldId id="256" r:id="rId6"/>
    <p:sldId id="392" r:id="rId7"/>
    <p:sldId id="405" r:id="rId8"/>
    <p:sldId id="360" r:id="rId9"/>
    <p:sldId id="379" r:id="rId10"/>
    <p:sldId id="369" r:id="rId11"/>
    <p:sldId id="406" r:id="rId12"/>
    <p:sldId id="381" r:id="rId13"/>
    <p:sldId id="382" r:id="rId14"/>
    <p:sldId id="374" r:id="rId15"/>
    <p:sldId id="407" r:id="rId16"/>
    <p:sldId id="384" r:id="rId17"/>
    <p:sldId id="408" r:id="rId18"/>
    <p:sldId id="413" r:id="rId19"/>
    <p:sldId id="416" r:id="rId20"/>
    <p:sldId id="414" r:id="rId21"/>
    <p:sldId id="396" r:id="rId22"/>
    <p:sldId id="411" r:id="rId23"/>
    <p:sldId id="412"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2CC"/>
    <a:srgbClr val="FFD966"/>
    <a:srgbClr val="99FF99"/>
    <a:srgbClr val="CC99FF"/>
    <a:srgbClr val="99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A8F139C-C481-43C7-8348-31A0BC0A65D2}" v="59" dt="2019-03-21T17:26:06.46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61" autoAdjust="0"/>
    <p:restoredTop sz="94660"/>
  </p:normalViewPr>
  <p:slideViewPr>
    <p:cSldViewPr snapToGrid="0">
      <p:cViewPr>
        <p:scale>
          <a:sx n="81" d="100"/>
          <a:sy n="81" d="100"/>
        </p:scale>
        <p:origin x="-1044" y="-2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ace Lowther" userId="a8fe573b-0694-470f-9a15-3d4093241c1c" providerId="ADAL" clId="{297131DF-6823-48F3-975F-BEBBD60A9B19}"/>
    <pc:docChg chg="undo redo custSel addSld delSld modSld modSection">
      <pc:chgData name="Grace Lowther" userId="a8fe573b-0694-470f-9a15-3d4093241c1c" providerId="ADAL" clId="{297131DF-6823-48F3-975F-BEBBD60A9B19}" dt="2019-03-13T14:38:42.465" v="794" actId="404"/>
      <pc:docMkLst>
        <pc:docMk/>
      </pc:docMkLst>
      <pc:sldChg chg="modSp">
        <pc:chgData name="Grace Lowther" userId="a8fe573b-0694-470f-9a15-3d4093241c1c" providerId="ADAL" clId="{297131DF-6823-48F3-975F-BEBBD60A9B19}" dt="2019-03-13T13:22:47.115" v="2" actId="404"/>
        <pc:sldMkLst>
          <pc:docMk/>
          <pc:sldMk cId="2637481266" sldId="256"/>
        </pc:sldMkLst>
        <pc:spChg chg="mod">
          <ac:chgData name="Grace Lowther" userId="a8fe573b-0694-470f-9a15-3d4093241c1c" providerId="ADAL" clId="{297131DF-6823-48F3-975F-BEBBD60A9B19}" dt="2019-03-13T13:22:47.115" v="2" actId="404"/>
          <ac:spMkLst>
            <pc:docMk/>
            <pc:sldMk cId="2637481266" sldId="256"/>
            <ac:spMk id="19" creationId="{5252A847-DE45-4FA3-A1F8-EEBEB845FF8E}"/>
          </ac:spMkLst>
        </pc:spChg>
      </pc:sldChg>
      <pc:sldChg chg="modSp">
        <pc:chgData name="Grace Lowther" userId="a8fe573b-0694-470f-9a15-3d4093241c1c" providerId="ADAL" clId="{297131DF-6823-48F3-975F-BEBBD60A9B19}" dt="2019-03-13T13:26:52.040" v="5" actId="113"/>
        <pc:sldMkLst>
          <pc:docMk/>
          <pc:sldMk cId="3855900595" sldId="301"/>
        </pc:sldMkLst>
        <pc:spChg chg="mod">
          <ac:chgData name="Grace Lowther" userId="a8fe573b-0694-470f-9a15-3d4093241c1c" providerId="ADAL" clId="{297131DF-6823-48F3-975F-BEBBD60A9B19}" dt="2019-03-13T13:26:52.040" v="5" actId="113"/>
          <ac:spMkLst>
            <pc:docMk/>
            <pc:sldMk cId="3855900595" sldId="301"/>
            <ac:spMk id="19" creationId="{5252A847-DE45-4FA3-A1F8-EEBEB845FF8E}"/>
          </ac:spMkLst>
        </pc:spChg>
      </pc:sldChg>
      <pc:sldChg chg="addSp delSp modSp">
        <pc:chgData name="Grace Lowther" userId="a8fe573b-0694-470f-9a15-3d4093241c1c" providerId="ADAL" clId="{297131DF-6823-48F3-975F-BEBBD60A9B19}" dt="2019-03-13T14:24:32.631" v="594" actId="478"/>
        <pc:sldMkLst>
          <pc:docMk/>
          <pc:sldMk cId="36917022" sldId="360"/>
        </pc:sldMkLst>
        <pc:spChg chg="mod">
          <ac:chgData name="Grace Lowther" userId="a8fe573b-0694-470f-9a15-3d4093241c1c" providerId="ADAL" clId="{297131DF-6823-48F3-975F-BEBBD60A9B19}" dt="2019-03-13T13:28:07.791" v="27" actId="113"/>
          <ac:spMkLst>
            <pc:docMk/>
            <pc:sldMk cId="36917022" sldId="360"/>
            <ac:spMk id="19" creationId="{5252A847-DE45-4FA3-A1F8-EEBEB845FF8E}"/>
          </ac:spMkLst>
        </pc:spChg>
        <pc:spChg chg="mod">
          <ac:chgData name="Grace Lowther" userId="a8fe573b-0694-470f-9a15-3d4093241c1c" providerId="ADAL" clId="{297131DF-6823-48F3-975F-BEBBD60A9B19}" dt="2019-03-13T13:28:19.058" v="30" actId="113"/>
          <ac:spMkLst>
            <pc:docMk/>
            <pc:sldMk cId="36917022" sldId="360"/>
            <ac:spMk id="167" creationId="{A3C6B28B-04E7-40D2-AB86-BE841C05E1CC}"/>
          </ac:spMkLst>
        </pc:spChg>
        <pc:spChg chg="mod">
          <ac:chgData name="Grace Lowther" userId="a8fe573b-0694-470f-9a15-3d4093241c1c" providerId="ADAL" clId="{297131DF-6823-48F3-975F-BEBBD60A9B19}" dt="2019-03-13T13:28:19.058" v="30" actId="113"/>
          <ac:spMkLst>
            <pc:docMk/>
            <pc:sldMk cId="36917022" sldId="360"/>
            <ac:spMk id="168" creationId="{CD605C64-94F2-4632-B72E-E2902B96F123}"/>
          </ac:spMkLst>
        </pc:spChg>
        <pc:spChg chg="mod">
          <ac:chgData name="Grace Lowther" userId="a8fe573b-0694-470f-9a15-3d4093241c1c" providerId="ADAL" clId="{297131DF-6823-48F3-975F-BEBBD60A9B19}" dt="2019-03-13T13:28:19.058" v="30" actId="113"/>
          <ac:spMkLst>
            <pc:docMk/>
            <pc:sldMk cId="36917022" sldId="360"/>
            <ac:spMk id="169" creationId="{3FF86D6E-15AB-4B93-8773-91D0AAA21610}"/>
          </ac:spMkLst>
        </pc:spChg>
        <pc:spChg chg="mod">
          <ac:chgData name="Grace Lowther" userId="a8fe573b-0694-470f-9a15-3d4093241c1c" providerId="ADAL" clId="{297131DF-6823-48F3-975F-BEBBD60A9B19}" dt="2019-03-13T13:28:19.058" v="30" actId="113"/>
          <ac:spMkLst>
            <pc:docMk/>
            <pc:sldMk cId="36917022" sldId="360"/>
            <ac:spMk id="170" creationId="{67F041C0-3AF3-41BA-A6F5-96937A3A84C4}"/>
          </ac:spMkLst>
        </pc:spChg>
        <pc:spChg chg="mod">
          <ac:chgData name="Grace Lowther" userId="a8fe573b-0694-470f-9a15-3d4093241c1c" providerId="ADAL" clId="{297131DF-6823-48F3-975F-BEBBD60A9B19}" dt="2019-03-13T13:28:19.058" v="30" actId="113"/>
          <ac:spMkLst>
            <pc:docMk/>
            <pc:sldMk cId="36917022" sldId="360"/>
            <ac:spMk id="171" creationId="{F21A168B-A03F-435C-9F38-2D473DD58630}"/>
          </ac:spMkLst>
        </pc:spChg>
        <pc:spChg chg="mod">
          <ac:chgData name="Grace Lowther" userId="a8fe573b-0694-470f-9a15-3d4093241c1c" providerId="ADAL" clId="{297131DF-6823-48F3-975F-BEBBD60A9B19}" dt="2019-03-13T13:28:19.058" v="30" actId="113"/>
          <ac:spMkLst>
            <pc:docMk/>
            <pc:sldMk cId="36917022" sldId="360"/>
            <ac:spMk id="172" creationId="{D8749A6D-6E42-47AC-8FE6-7BE8AF446684}"/>
          </ac:spMkLst>
        </pc:spChg>
        <pc:spChg chg="mod">
          <ac:chgData name="Grace Lowther" userId="a8fe573b-0694-470f-9a15-3d4093241c1c" providerId="ADAL" clId="{297131DF-6823-48F3-975F-BEBBD60A9B19}" dt="2019-03-13T13:28:19.058" v="30" actId="113"/>
          <ac:spMkLst>
            <pc:docMk/>
            <pc:sldMk cId="36917022" sldId="360"/>
            <ac:spMk id="173" creationId="{BA60157D-AA3E-45C3-A696-2912833F15EC}"/>
          </ac:spMkLst>
        </pc:spChg>
        <pc:spChg chg="mod">
          <ac:chgData name="Grace Lowther" userId="a8fe573b-0694-470f-9a15-3d4093241c1c" providerId="ADAL" clId="{297131DF-6823-48F3-975F-BEBBD60A9B19}" dt="2019-03-13T13:28:19.058" v="30" actId="113"/>
          <ac:spMkLst>
            <pc:docMk/>
            <pc:sldMk cId="36917022" sldId="360"/>
            <ac:spMk id="174" creationId="{11392381-F797-468A-AE13-A495A6EE9E4C}"/>
          </ac:spMkLst>
        </pc:spChg>
        <pc:spChg chg="mod">
          <ac:chgData name="Grace Lowther" userId="a8fe573b-0694-470f-9a15-3d4093241c1c" providerId="ADAL" clId="{297131DF-6823-48F3-975F-BEBBD60A9B19}" dt="2019-03-13T13:28:19.058" v="30" actId="113"/>
          <ac:spMkLst>
            <pc:docMk/>
            <pc:sldMk cId="36917022" sldId="360"/>
            <ac:spMk id="175" creationId="{51D49F9B-22B1-46A3-827E-06B0AFD257C8}"/>
          </ac:spMkLst>
        </pc:spChg>
        <pc:spChg chg="mod">
          <ac:chgData name="Grace Lowther" userId="a8fe573b-0694-470f-9a15-3d4093241c1c" providerId="ADAL" clId="{297131DF-6823-48F3-975F-BEBBD60A9B19}" dt="2019-03-13T13:28:19.058" v="30" actId="113"/>
          <ac:spMkLst>
            <pc:docMk/>
            <pc:sldMk cId="36917022" sldId="360"/>
            <ac:spMk id="176" creationId="{FED9BFD3-F293-4901-954E-547DCDE00035}"/>
          </ac:spMkLst>
        </pc:spChg>
        <pc:spChg chg="mod">
          <ac:chgData name="Grace Lowther" userId="a8fe573b-0694-470f-9a15-3d4093241c1c" providerId="ADAL" clId="{297131DF-6823-48F3-975F-BEBBD60A9B19}" dt="2019-03-13T13:28:19.058" v="30" actId="113"/>
          <ac:spMkLst>
            <pc:docMk/>
            <pc:sldMk cId="36917022" sldId="360"/>
            <ac:spMk id="177" creationId="{5E3EBD95-BC3F-4354-9B91-3445FE5D0DFB}"/>
          </ac:spMkLst>
        </pc:spChg>
        <pc:spChg chg="add del mod">
          <ac:chgData name="Grace Lowther" userId="a8fe573b-0694-470f-9a15-3d4093241c1c" providerId="ADAL" clId="{297131DF-6823-48F3-975F-BEBBD60A9B19}" dt="2019-03-13T14:24:29.244" v="592" actId="478"/>
          <ac:spMkLst>
            <pc:docMk/>
            <pc:sldMk cId="36917022" sldId="360"/>
            <ac:spMk id="178" creationId="{019D40CE-C61C-4697-959A-F2E600340611}"/>
          </ac:spMkLst>
        </pc:spChg>
        <pc:spChg chg="del mod">
          <ac:chgData name="Grace Lowther" userId="a8fe573b-0694-470f-9a15-3d4093241c1c" providerId="ADAL" clId="{297131DF-6823-48F3-975F-BEBBD60A9B19}" dt="2019-03-13T14:24:32.631" v="594" actId="478"/>
          <ac:spMkLst>
            <pc:docMk/>
            <pc:sldMk cId="36917022" sldId="360"/>
            <ac:spMk id="179" creationId="{0DA613C4-13D8-4E2C-9B00-E9D370858CAC}"/>
          </ac:spMkLst>
        </pc:spChg>
        <pc:spChg chg="del mod">
          <ac:chgData name="Grace Lowther" userId="a8fe573b-0694-470f-9a15-3d4093241c1c" providerId="ADAL" clId="{297131DF-6823-48F3-975F-BEBBD60A9B19}" dt="2019-03-13T14:24:31.427" v="593" actId="478"/>
          <ac:spMkLst>
            <pc:docMk/>
            <pc:sldMk cId="36917022" sldId="360"/>
            <ac:spMk id="180" creationId="{D27ECD52-5BCE-44E0-B097-5F27F933BE62}"/>
          </ac:spMkLst>
        </pc:spChg>
        <pc:spChg chg="mod">
          <ac:chgData name="Grace Lowther" userId="a8fe573b-0694-470f-9a15-3d4093241c1c" providerId="ADAL" clId="{297131DF-6823-48F3-975F-BEBBD60A9B19}" dt="2019-03-13T13:28:19.058" v="30" actId="113"/>
          <ac:spMkLst>
            <pc:docMk/>
            <pc:sldMk cId="36917022" sldId="360"/>
            <ac:spMk id="181" creationId="{939457FB-DBDC-4416-BF27-7B4D74AEE241}"/>
          </ac:spMkLst>
        </pc:spChg>
        <pc:spChg chg="mod">
          <ac:chgData name="Grace Lowther" userId="a8fe573b-0694-470f-9a15-3d4093241c1c" providerId="ADAL" clId="{297131DF-6823-48F3-975F-BEBBD60A9B19}" dt="2019-03-13T13:28:19.058" v="30" actId="113"/>
          <ac:spMkLst>
            <pc:docMk/>
            <pc:sldMk cId="36917022" sldId="360"/>
            <ac:spMk id="182" creationId="{838C43D8-E34C-4898-BA11-7BBC2C7C6B2E}"/>
          </ac:spMkLst>
        </pc:spChg>
        <pc:spChg chg="mod">
          <ac:chgData name="Grace Lowther" userId="a8fe573b-0694-470f-9a15-3d4093241c1c" providerId="ADAL" clId="{297131DF-6823-48F3-975F-BEBBD60A9B19}" dt="2019-03-13T13:28:19.058" v="30" actId="113"/>
          <ac:spMkLst>
            <pc:docMk/>
            <pc:sldMk cId="36917022" sldId="360"/>
            <ac:spMk id="183" creationId="{94714A31-379D-4A57-B539-6BB147C8D5B6}"/>
          </ac:spMkLst>
        </pc:spChg>
        <pc:spChg chg="mod">
          <ac:chgData name="Grace Lowther" userId="a8fe573b-0694-470f-9a15-3d4093241c1c" providerId="ADAL" clId="{297131DF-6823-48F3-975F-BEBBD60A9B19}" dt="2019-03-13T13:28:19.058" v="30" actId="113"/>
          <ac:spMkLst>
            <pc:docMk/>
            <pc:sldMk cId="36917022" sldId="360"/>
            <ac:spMk id="184" creationId="{3D42A1BD-F203-4D63-8418-A221EA1B941A}"/>
          </ac:spMkLst>
        </pc:spChg>
        <pc:spChg chg="mod">
          <ac:chgData name="Grace Lowther" userId="a8fe573b-0694-470f-9a15-3d4093241c1c" providerId="ADAL" clId="{297131DF-6823-48F3-975F-BEBBD60A9B19}" dt="2019-03-13T13:28:19.058" v="30" actId="113"/>
          <ac:spMkLst>
            <pc:docMk/>
            <pc:sldMk cId="36917022" sldId="360"/>
            <ac:spMk id="185" creationId="{1B801B83-A300-4D41-9719-7EE4E1A98100}"/>
          </ac:spMkLst>
        </pc:spChg>
        <pc:spChg chg="mod">
          <ac:chgData name="Grace Lowther" userId="a8fe573b-0694-470f-9a15-3d4093241c1c" providerId="ADAL" clId="{297131DF-6823-48F3-975F-BEBBD60A9B19}" dt="2019-03-13T13:28:19.058" v="30" actId="113"/>
          <ac:spMkLst>
            <pc:docMk/>
            <pc:sldMk cId="36917022" sldId="360"/>
            <ac:spMk id="186" creationId="{5F600C12-5591-4DB1-9999-C42862C58C61}"/>
          </ac:spMkLst>
        </pc:spChg>
        <pc:spChg chg="mod">
          <ac:chgData name="Grace Lowther" userId="a8fe573b-0694-470f-9a15-3d4093241c1c" providerId="ADAL" clId="{297131DF-6823-48F3-975F-BEBBD60A9B19}" dt="2019-03-13T13:28:19.058" v="30" actId="113"/>
          <ac:spMkLst>
            <pc:docMk/>
            <pc:sldMk cId="36917022" sldId="360"/>
            <ac:spMk id="187" creationId="{A1798636-8464-403E-944B-DE8513A1DFB2}"/>
          </ac:spMkLst>
        </pc:spChg>
        <pc:spChg chg="mod">
          <ac:chgData name="Grace Lowther" userId="a8fe573b-0694-470f-9a15-3d4093241c1c" providerId="ADAL" clId="{297131DF-6823-48F3-975F-BEBBD60A9B19}" dt="2019-03-13T13:28:19.058" v="30" actId="113"/>
          <ac:spMkLst>
            <pc:docMk/>
            <pc:sldMk cId="36917022" sldId="360"/>
            <ac:spMk id="188" creationId="{DEBA7E12-57F1-425F-924D-BFEECCA2208E}"/>
          </ac:spMkLst>
        </pc:spChg>
        <pc:spChg chg="mod">
          <ac:chgData name="Grace Lowther" userId="a8fe573b-0694-470f-9a15-3d4093241c1c" providerId="ADAL" clId="{297131DF-6823-48F3-975F-BEBBD60A9B19}" dt="2019-03-13T13:28:19.058" v="30" actId="113"/>
          <ac:spMkLst>
            <pc:docMk/>
            <pc:sldMk cId="36917022" sldId="360"/>
            <ac:spMk id="189" creationId="{B16732EC-4104-4FC1-9D95-217B8B607AB2}"/>
          </ac:spMkLst>
        </pc:spChg>
        <pc:spChg chg="mod">
          <ac:chgData name="Grace Lowther" userId="a8fe573b-0694-470f-9a15-3d4093241c1c" providerId="ADAL" clId="{297131DF-6823-48F3-975F-BEBBD60A9B19}" dt="2019-03-13T13:28:19.058" v="30" actId="113"/>
          <ac:spMkLst>
            <pc:docMk/>
            <pc:sldMk cId="36917022" sldId="360"/>
            <ac:spMk id="190" creationId="{AA123564-89DE-4847-BF3A-1FC5A07B637F}"/>
          </ac:spMkLst>
        </pc:spChg>
        <pc:spChg chg="mod">
          <ac:chgData name="Grace Lowther" userId="a8fe573b-0694-470f-9a15-3d4093241c1c" providerId="ADAL" clId="{297131DF-6823-48F3-975F-BEBBD60A9B19}" dt="2019-03-13T13:28:19.058" v="30" actId="113"/>
          <ac:spMkLst>
            <pc:docMk/>
            <pc:sldMk cId="36917022" sldId="360"/>
            <ac:spMk id="191" creationId="{90A50F6B-ABAD-4887-A402-1682B679F50F}"/>
          </ac:spMkLst>
        </pc:spChg>
      </pc:sldChg>
      <pc:sldChg chg="modSp">
        <pc:chgData name="Grace Lowther" userId="a8fe573b-0694-470f-9a15-3d4093241c1c" providerId="ADAL" clId="{297131DF-6823-48F3-975F-BEBBD60A9B19}" dt="2019-03-13T13:29:11.054" v="47" actId="404"/>
        <pc:sldMkLst>
          <pc:docMk/>
          <pc:sldMk cId="1725270515" sldId="369"/>
        </pc:sldMkLst>
        <pc:spChg chg="mod">
          <ac:chgData name="Grace Lowther" userId="a8fe573b-0694-470f-9a15-3d4093241c1c" providerId="ADAL" clId="{297131DF-6823-48F3-975F-BEBBD60A9B19}" dt="2019-03-13T13:28:59.842" v="41" actId="404"/>
          <ac:spMkLst>
            <pc:docMk/>
            <pc:sldMk cId="1725270515" sldId="369"/>
            <ac:spMk id="19" creationId="{5252A847-DE45-4FA3-A1F8-EEBEB845FF8E}"/>
          </ac:spMkLst>
        </pc:spChg>
        <pc:graphicFrameChg chg="modGraphic">
          <ac:chgData name="Grace Lowther" userId="a8fe573b-0694-470f-9a15-3d4093241c1c" providerId="ADAL" clId="{297131DF-6823-48F3-975F-BEBBD60A9B19}" dt="2019-03-13T13:29:11.054" v="47" actId="404"/>
          <ac:graphicFrameMkLst>
            <pc:docMk/>
            <pc:sldMk cId="1725270515" sldId="369"/>
            <ac:graphicFrameMk id="9" creationId="{7F41F956-9260-4C13-8D72-1B993A581D00}"/>
          </ac:graphicFrameMkLst>
        </pc:graphicFrameChg>
      </pc:sldChg>
      <pc:sldChg chg="modSp">
        <pc:chgData name="Grace Lowther" userId="a8fe573b-0694-470f-9a15-3d4093241c1c" providerId="ADAL" clId="{297131DF-6823-48F3-975F-BEBBD60A9B19}" dt="2019-03-13T13:32:00.305" v="86" actId="113"/>
        <pc:sldMkLst>
          <pc:docMk/>
          <pc:sldMk cId="248245918" sldId="374"/>
        </pc:sldMkLst>
        <pc:spChg chg="mod">
          <ac:chgData name="Grace Lowther" userId="a8fe573b-0694-470f-9a15-3d4093241c1c" providerId="ADAL" clId="{297131DF-6823-48F3-975F-BEBBD60A9B19}" dt="2019-03-13T13:31:41.636" v="82" actId="113"/>
          <ac:spMkLst>
            <pc:docMk/>
            <pc:sldMk cId="248245918" sldId="374"/>
            <ac:spMk id="19" creationId="{5252A847-DE45-4FA3-A1F8-EEBEB845FF8E}"/>
          </ac:spMkLst>
        </pc:spChg>
        <pc:graphicFrameChg chg="modGraphic">
          <ac:chgData name="Grace Lowther" userId="a8fe573b-0694-470f-9a15-3d4093241c1c" providerId="ADAL" clId="{297131DF-6823-48F3-975F-BEBBD60A9B19}" dt="2019-03-13T13:32:00.305" v="86" actId="113"/>
          <ac:graphicFrameMkLst>
            <pc:docMk/>
            <pc:sldMk cId="248245918" sldId="374"/>
            <ac:graphicFrameMk id="9" creationId="{FF9FADAA-50CF-4FCC-A521-7F9EEFF6AC69}"/>
          </ac:graphicFrameMkLst>
        </pc:graphicFrameChg>
      </pc:sldChg>
      <pc:sldChg chg="delSp modSp">
        <pc:chgData name="Grace Lowther" userId="a8fe573b-0694-470f-9a15-3d4093241c1c" providerId="ADAL" clId="{297131DF-6823-48F3-975F-BEBBD60A9B19}" dt="2019-03-13T14:24:43.095" v="598" actId="20577"/>
        <pc:sldMkLst>
          <pc:docMk/>
          <pc:sldMk cId="2555741874" sldId="379"/>
        </pc:sldMkLst>
        <pc:spChg chg="mod">
          <ac:chgData name="Grace Lowther" userId="a8fe573b-0694-470f-9a15-3d4093241c1c" providerId="ADAL" clId="{297131DF-6823-48F3-975F-BEBBD60A9B19}" dt="2019-03-13T14:24:43.095" v="598" actId="20577"/>
          <ac:spMkLst>
            <pc:docMk/>
            <pc:sldMk cId="2555741874" sldId="379"/>
            <ac:spMk id="2" creationId="{57283FD0-6A8F-4FE0-BC54-7E3E94B50C48}"/>
          </ac:spMkLst>
        </pc:spChg>
        <pc:spChg chg="mod">
          <ac:chgData name="Grace Lowther" userId="a8fe573b-0694-470f-9a15-3d4093241c1c" providerId="ADAL" clId="{297131DF-6823-48F3-975F-BEBBD60A9B19}" dt="2019-03-13T13:28:40.158" v="36" actId="113"/>
          <ac:spMkLst>
            <pc:docMk/>
            <pc:sldMk cId="2555741874" sldId="379"/>
            <ac:spMk id="3" creationId="{845515FA-8C31-40F9-996A-46D88E51758F}"/>
          </ac:spMkLst>
        </pc:spChg>
        <pc:spChg chg="mod">
          <ac:chgData name="Grace Lowther" userId="a8fe573b-0694-470f-9a15-3d4093241c1c" providerId="ADAL" clId="{297131DF-6823-48F3-975F-BEBBD60A9B19}" dt="2019-03-13T13:28:40.158" v="36" actId="113"/>
          <ac:spMkLst>
            <pc:docMk/>
            <pc:sldMk cId="2555741874" sldId="379"/>
            <ac:spMk id="4" creationId="{2C935F9C-FE26-44D0-9E0A-D46EA3790593}"/>
          </ac:spMkLst>
        </pc:spChg>
        <pc:spChg chg="mod">
          <ac:chgData name="Grace Lowther" userId="a8fe573b-0694-470f-9a15-3d4093241c1c" providerId="ADAL" clId="{297131DF-6823-48F3-975F-BEBBD60A9B19}" dt="2019-03-13T13:28:43.867" v="38" actId="20577"/>
          <ac:spMkLst>
            <pc:docMk/>
            <pc:sldMk cId="2555741874" sldId="379"/>
            <ac:spMk id="19" creationId="{5252A847-DE45-4FA3-A1F8-EEBEB845FF8E}"/>
          </ac:spMkLst>
        </pc:spChg>
        <pc:spChg chg="mod">
          <ac:chgData name="Grace Lowther" userId="a8fe573b-0694-470f-9a15-3d4093241c1c" providerId="ADAL" clId="{297131DF-6823-48F3-975F-BEBBD60A9B19}" dt="2019-03-13T13:28:40.158" v="36" actId="113"/>
          <ac:spMkLst>
            <pc:docMk/>
            <pc:sldMk cId="2555741874" sldId="379"/>
            <ac:spMk id="167" creationId="{A3C6B28B-04E7-40D2-AB86-BE841C05E1CC}"/>
          </ac:spMkLst>
        </pc:spChg>
        <pc:spChg chg="mod">
          <ac:chgData name="Grace Lowther" userId="a8fe573b-0694-470f-9a15-3d4093241c1c" providerId="ADAL" clId="{297131DF-6823-48F3-975F-BEBBD60A9B19}" dt="2019-03-13T13:28:40.158" v="36" actId="113"/>
          <ac:spMkLst>
            <pc:docMk/>
            <pc:sldMk cId="2555741874" sldId="379"/>
            <ac:spMk id="168" creationId="{CD605C64-94F2-4632-B72E-E2902B96F123}"/>
          </ac:spMkLst>
        </pc:spChg>
        <pc:spChg chg="mod">
          <ac:chgData name="Grace Lowther" userId="a8fe573b-0694-470f-9a15-3d4093241c1c" providerId="ADAL" clId="{297131DF-6823-48F3-975F-BEBBD60A9B19}" dt="2019-03-13T13:28:40.158" v="36" actId="113"/>
          <ac:spMkLst>
            <pc:docMk/>
            <pc:sldMk cId="2555741874" sldId="379"/>
            <ac:spMk id="169" creationId="{3FF86D6E-15AB-4B93-8773-91D0AAA21610}"/>
          </ac:spMkLst>
        </pc:spChg>
        <pc:spChg chg="mod">
          <ac:chgData name="Grace Lowther" userId="a8fe573b-0694-470f-9a15-3d4093241c1c" providerId="ADAL" clId="{297131DF-6823-48F3-975F-BEBBD60A9B19}" dt="2019-03-13T13:28:40.158" v="36" actId="113"/>
          <ac:spMkLst>
            <pc:docMk/>
            <pc:sldMk cId="2555741874" sldId="379"/>
            <ac:spMk id="170" creationId="{67F041C0-3AF3-41BA-A6F5-96937A3A84C4}"/>
          </ac:spMkLst>
        </pc:spChg>
        <pc:spChg chg="mod">
          <ac:chgData name="Grace Lowther" userId="a8fe573b-0694-470f-9a15-3d4093241c1c" providerId="ADAL" clId="{297131DF-6823-48F3-975F-BEBBD60A9B19}" dt="2019-03-13T13:28:40.158" v="36" actId="113"/>
          <ac:spMkLst>
            <pc:docMk/>
            <pc:sldMk cId="2555741874" sldId="379"/>
            <ac:spMk id="171" creationId="{F21A168B-A03F-435C-9F38-2D473DD58630}"/>
          </ac:spMkLst>
        </pc:spChg>
        <pc:spChg chg="mod">
          <ac:chgData name="Grace Lowther" userId="a8fe573b-0694-470f-9a15-3d4093241c1c" providerId="ADAL" clId="{297131DF-6823-48F3-975F-BEBBD60A9B19}" dt="2019-03-13T13:28:40.158" v="36" actId="113"/>
          <ac:spMkLst>
            <pc:docMk/>
            <pc:sldMk cId="2555741874" sldId="379"/>
            <ac:spMk id="172" creationId="{D8749A6D-6E42-47AC-8FE6-7BE8AF446684}"/>
          </ac:spMkLst>
        </pc:spChg>
        <pc:spChg chg="mod">
          <ac:chgData name="Grace Lowther" userId="a8fe573b-0694-470f-9a15-3d4093241c1c" providerId="ADAL" clId="{297131DF-6823-48F3-975F-BEBBD60A9B19}" dt="2019-03-13T13:28:40.158" v="36" actId="113"/>
          <ac:spMkLst>
            <pc:docMk/>
            <pc:sldMk cId="2555741874" sldId="379"/>
            <ac:spMk id="173" creationId="{BA60157D-AA3E-45C3-A696-2912833F15EC}"/>
          </ac:spMkLst>
        </pc:spChg>
        <pc:spChg chg="mod">
          <ac:chgData name="Grace Lowther" userId="a8fe573b-0694-470f-9a15-3d4093241c1c" providerId="ADAL" clId="{297131DF-6823-48F3-975F-BEBBD60A9B19}" dt="2019-03-13T13:28:40.158" v="36" actId="113"/>
          <ac:spMkLst>
            <pc:docMk/>
            <pc:sldMk cId="2555741874" sldId="379"/>
            <ac:spMk id="174" creationId="{11392381-F797-468A-AE13-A495A6EE9E4C}"/>
          </ac:spMkLst>
        </pc:spChg>
        <pc:spChg chg="mod">
          <ac:chgData name="Grace Lowther" userId="a8fe573b-0694-470f-9a15-3d4093241c1c" providerId="ADAL" clId="{297131DF-6823-48F3-975F-BEBBD60A9B19}" dt="2019-03-13T13:28:40.158" v="36" actId="113"/>
          <ac:spMkLst>
            <pc:docMk/>
            <pc:sldMk cId="2555741874" sldId="379"/>
            <ac:spMk id="175" creationId="{51D49F9B-22B1-46A3-827E-06B0AFD257C8}"/>
          </ac:spMkLst>
        </pc:spChg>
        <pc:spChg chg="mod">
          <ac:chgData name="Grace Lowther" userId="a8fe573b-0694-470f-9a15-3d4093241c1c" providerId="ADAL" clId="{297131DF-6823-48F3-975F-BEBBD60A9B19}" dt="2019-03-13T13:28:40.158" v="36" actId="113"/>
          <ac:spMkLst>
            <pc:docMk/>
            <pc:sldMk cId="2555741874" sldId="379"/>
            <ac:spMk id="176" creationId="{FED9BFD3-F293-4901-954E-547DCDE00035}"/>
          </ac:spMkLst>
        </pc:spChg>
        <pc:spChg chg="mod">
          <ac:chgData name="Grace Lowther" userId="a8fe573b-0694-470f-9a15-3d4093241c1c" providerId="ADAL" clId="{297131DF-6823-48F3-975F-BEBBD60A9B19}" dt="2019-03-13T13:28:40.158" v="36" actId="113"/>
          <ac:spMkLst>
            <pc:docMk/>
            <pc:sldMk cId="2555741874" sldId="379"/>
            <ac:spMk id="177" creationId="{5E3EBD95-BC3F-4354-9B91-3445FE5D0DFB}"/>
          </ac:spMkLst>
        </pc:spChg>
        <pc:spChg chg="mod">
          <ac:chgData name="Grace Lowther" userId="a8fe573b-0694-470f-9a15-3d4093241c1c" providerId="ADAL" clId="{297131DF-6823-48F3-975F-BEBBD60A9B19}" dt="2019-03-13T13:28:40.158" v="36" actId="113"/>
          <ac:spMkLst>
            <pc:docMk/>
            <pc:sldMk cId="2555741874" sldId="379"/>
            <ac:spMk id="178" creationId="{019D40CE-C61C-4697-959A-F2E600340611}"/>
          </ac:spMkLst>
        </pc:spChg>
        <pc:spChg chg="del mod">
          <ac:chgData name="Grace Lowther" userId="a8fe573b-0694-470f-9a15-3d4093241c1c" providerId="ADAL" clId="{297131DF-6823-48F3-975F-BEBBD60A9B19}" dt="2019-03-13T14:24:40.027" v="595" actId="478"/>
          <ac:spMkLst>
            <pc:docMk/>
            <pc:sldMk cId="2555741874" sldId="379"/>
            <ac:spMk id="179" creationId="{0DA613C4-13D8-4E2C-9B00-E9D370858CAC}"/>
          </ac:spMkLst>
        </pc:spChg>
        <pc:spChg chg="del mod">
          <ac:chgData name="Grace Lowther" userId="a8fe573b-0694-470f-9a15-3d4093241c1c" providerId="ADAL" clId="{297131DF-6823-48F3-975F-BEBBD60A9B19}" dt="2019-03-13T14:24:40.860" v="596" actId="478"/>
          <ac:spMkLst>
            <pc:docMk/>
            <pc:sldMk cId="2555741874" sldId="379"/>
            <ac:spMk id="180" creationId="{D27ECD52-5BCE-44E0-B097-5F27F933BE62}"/>
          </ac:spMkLst>
        </pc:spChg>
        <pc:spChg chg="mod">
          <ac:chgData name="Grace Lowther" userId="a8fe573b-0694-470f-9a15-3d4093241c1c" providerId="ADAL" clId="{297131DF-6823-48F3-975F-BEBBD60A9B19}" dt="2019-03-13T13:28:40.158" v="36" actId="113"/>
          <ac:spMkLst>
            <pc:docMk/>
            <pc:sldMk cId="2555741874" sldId="379"/>
            <ac:spMk id="181" creationId="{939457FB-DBDC-4416-BF27-7B4D74AEE241}"/>
          </ac:spMkLst>
        </pc:spChg>
        <pc:spChg chg="mod">
          <ac:chgData name="Grace Lowther" userId="a8fe573b-0694-470f-9a15-3d4093241c1c" providerId="ADAL" clId="{297131DF-6823-48F3-975F-BEBBD60A9B19}" dt="2019-03-13T13:28:40.158" v="36" actId="113"/>
          <ac:spMkLst>
            <pc:docMk/>
            <pc:sldMk cId="2555741874" sldId="379"/>
            <ac:spMk id="182" creationId="{838C43D8-E34C-4898-BA11-7BBC2C7C6B2E}"/>
          </ac:spMkLst>
        </pc:spChg>
        <pc:spChg chg="mod">
          <ac:chgData name="Grace Lowther" userId="a8fe573b-0694-470f-9a15-3d4093241c1c" providerId="ADAL" clId="{297131DF-6823-48F3-975F-BEBBD60A9B19}" dt="2019-03-13T13:28:40.158" v="36" actId="113"/>
          <ac:spMkLst>
            <pc:docMk/>
            <pc:sldMk cId="2555741874" sldId="379"/>
            <ac:spMk id="183" creationId="{94714A31-379D-4A57-B539-6BB147C8D5B6}"/>
          </ac:spMkLst>
        </pc:spChg>
        <pc:spChg chg="mod">
          <ac:chgData name="Grace Lowther" userId="a8fe573b-0694-470f-9a15-3d4093241c1c" providerId="ADAL" clId="{297131DF-6823-48F3-975F-BEBBD60A9B19}" dt="2019-03-13T13:28:40.158" v="36" actId="113"/>
          <ac:spMkLst>
            <pc:docMk/>
            <pc:sldMk cId="2555741874" sldId="379"/>
            <ac:spMk id="184" creationId="{3D42A1BD-F203-4D63-8418-A221EA1B941A}"/>
          </ac:spMkLst>
        </pc:spChg>
        <pc:spChg chg="mod">
          <ac:chgData name="Grace Lowther" userId="a8fe573b-0694-470f-9a15-3d4093241c1c" providerId="ADAL" clId="{297131DF-6823-48F3-975F-BEBBD60A9B19}" dt="2019-03-13T13:28:40.158" v="36" actId="113"/>
          <ac:spMkLst>
            <pc:docMk/>
            <pc:sldMk cId="2555741874" sldId="379"/>
            <ac:spMk id="185" creationId="{1B801B83-A300-4D41-9719-7EE4E1A98100}"/>
          </ac:spMkLst>
        </pc:spChg>
        <pc:spChg chg="mod">
          <ac:chgData name="Grace Lowther" userId="a8fe573b-0694-470f-9a15-3d4093241c1c" providerId="ADAL" clId="{297131DF-6823-48F3-975F-BEBBD60A9B19}" dt="2019-03-13T13:28:40.158" v="36" actId="113"/>
          <ac:spMkLst>
            <pc:docMk/>
            <pc:sldMk cId="2555741874" sldId="379"/>
            <ac:spMk id="186" creationId="{5F600C12-5591-4DB1-9999-C42862C58C61}"/>
          </ac:spMkLst>
        </pc:spChg>
        <pc:spChg chg="mod">
          <ac:chgData name="Grace Lowther" userId="a8fe573b-0694-470f-9a15-3d4093241c1c" providerId="ADAL" clId="{297131DF-6823-48F3-975F-BEBBD60A9B19}" dt="2019-03-13T13:28:40.158" v="36" actId="113"/>
          <ac:spMkLst>
            <pc:docMk/>
            <pc:sldMk cId="2555741874" sldId="379"/>
            <ac:spMk id="187" creationId="{A1798636-8464-403E-944B-DE8513A1DFB2}"/>
          </ac:spMkLst>
        </pc:spChg>
        <pc:spChg chg="mod">
          <ac:chgData name="Grace Lowther" userId="a8fe573b-0694-470f-9a15-3d4093241c1c" providerId="ADAL" clId="{297131DF-6823-48F3-975F-BEBBD60A9B19}" dt="2019-03-13T13:28:40.158" v="36" actId="113"/>
          <ac:spMkLst>
            <pc:docMk/>
            <pc:sldMk cId="2555741874" sldId="379"/>
            <ac:spMk id="188" creationId="{DEBA7E12-57F1-425F-924D-BFEECCA2208E}"/>
          </ac:spMkLst>
        </pc:spChg>
        <pc:spChg chg="mod">
          <ac:chgData name="Grace Lowther" userId="a8fe573b-0694-470f-9a15-3d4093241c1c" providerId="ADAL" clId="{297131DF-6823-48F3-975F-BEBBD60A9B19}" dt="2019-03-13T13:28:40.158" v="36" actId="113"/>
          <ac:spMkLst>
            <pc:docMk/>
            <pc:sldMk cId="2555741874" sldId="379"/>
            <ac:spMk id="189" creationId="{B16732EC-4104-4FC1-9D95-217B8B607AB2}"/>
          </ac:spMkLst>
        </pc:spChg>
        <pc:spChg chg="mod">
          <ac:chgData name="Grace Lowther" userId="a8fe573b-0694-470f-9a15-3d4093241c1c" providerId="ADAL" clId="{297131DF-6823-48F3-975F-BEBBD60A9B19}" dt="2019-03-13T13:28:40.158" v="36" actId="113"/>
          <ac:spMkLst>
            <pc:docMk/>
            <pc:sldMk cId="2555741874" sldId="379"/>
            <ac:spMk id="190" creationId="{AA123564-89DE-4847-BF3A-1FC5A07B637F}"/>
          </ac:spMkLst>
        </pc:spChg>
        <pc:spChg chg="mod">
          <ac:chgData name="Grace Lowther" userId="a8fe573b-0694-470f-9a15-3d4093241c1c" providerId="ADAL" clId="{297131DF-6823-48F3-975F-BEBBD60A9B19}" dt="2019-03-13T13:28:40.158" v="36" actId="113"/>
          <ac:spMkLst>
            <pc:docMk/>
            <pc:sldMk cId="2555741874" sldId="379"/>
            <ac:spMk id="191" creationId="{90A50F6B-ABAD-4887-A402-1682B679F50F}"/>
          </ac:spMkLst>
        </pc:spChg>
      </pc:sldChg>
      <pc:sldChg chg="modSp">
        <pc:chgData name="Grace Lowther" userId="a8fe573b-0694-470f-9a15-3d4093241c1c" providerId="ADAL" clId="{297131DF-6823-48F3-975F-BEBBD60A9B19}" dt="2019-03-13T13:30:35.957" v="65" actId="404"/>
        <pc:sldMkLst>
          <pc:docMk/>
          <pc:sldMk cId="3881136139" sldId="381"/>
        </pc:sldMkLst>
        <pc:spChg chg="mod">
          <ac:chgData name="Grace Lowther" userId="a8fe573b-0694-470f-9a15-3d4093241c1c" providerId="ADAL" clId="{297131DF-6823-48F3-975F-BEBBD60A9B19}" dt="2019-03-13T13:30:28.505" v="63" actId="113"/>
          <ac:spMkLst>
            <pc:docMk/>
            <pc:sldMk cId="3881136139" sldId="381"/>
            <ac:spMk id="11" creationId="{4E868FFC-2367-4BB0-A29E-976A2A611A18}"/>
          </ac:spMkLst>
        </pc:spChg>
        <pc:spChg chg="mod">
          <ac:chgData name="Grace Lowther" userId="a8fe573b-0694-470f-9a15-3d4093241c1c" providerId="ADAL" clId="{297131DF-6823-48F3-975F-BEBBD60A9B19}" dt="2019-03-13T13:30:28.505" v="63" actId="113"/>
          <ac:spMkLst>
            <pc:docMk/>
            <pc:sldMk cId="3881136139" sldId="381"/>
            <ac:spMk id="12" creationId="{DEDAFF23-FC71-484C-B619-E3CA8CCE0EF1}"/>
          </ac:spMkLst>
        </pc:spChg>
        <pc:spChg chg="mod">
          <ac:chgData name="Grace Lowther" userId="a8fe573b-0694-470f-9a15-3d4093241c1c" providerId="ADAL" clId="{297131DF-6823-48F3-975F-BEBBD60A9B19}" dt="2019-03-13T13:30:19.207" v="60" actId="113"/>
          <ac:spMkLst>
            <pc:docMk/>
            <pc:sldMk cId="3881136139" sldId="381"/>
            <ac:spMk id="19" creationId="{5252A847-DE45-4FA3-A1F8-EEBEB845FF8E}"/>
          </ac:spMkLst>
        </pc:spChg>
        <pc:graphicFrameChg chg="modGraphic">
          <ac:chgData name="Grace Lowther" userId="a8fe573b-0694-470f-9a15-3d4093241c1c" providerId="ADAL" clId="{297131DF-6823-48F3-975F-BEBBD60A9B19}" dt="2019-03-13T13:30:35.957" v="65" actId="404"/>
          <ac:graphicFrameMkLst>
            <pc:docMk/>
            <pc:sldMk cId="3881136139" sldId="381"/>
            <ac:graphicFrameMk id="3" creationId="{B7297098-1546-4184-9758-B73000361F35}"/>
          </ac:graphicFrameMkLst>
        </pc:graphicFrameChg>
      </pc:sldChg>
      <pc:sldChg chg="modSp">
        <pc:chgData name="Grace Lowther" userId="a8fe573b-0694-470f-9a15-3d4093241c1c" providerId="ADAL" clId="{297131DF-6823-48F3-975F-BEBBD60A9B19}" dt="2019-03-13T13:31:13.919" v="76" actId="404"/>
        <pc:sldMkLst>
          <pc:docMk/>
          <pc:sldMk cId="2291041628" sldId="382"/>
        </pc:sldMkLst>
        <pc:spChg chg="mod">
          <ac:chgData name="Grace Lowther" userId="a8fe573b-0694-470f-9a15-3d4093241c1c" providerId="ADAL" clId="{297131DF-6823-48F3-975F-BEBBD60A9B19}" dt="2019-03-13T13:31:05.622" v="74" actId="113"/>
          <ac:spMkLst>
            <pc:docMk/>
            <pc:sldMk cId="2291041628" sldId="382"/>
            <ac:spMk id="11" creationId="{4E868FFC-2367-4BB0-A29E-976A2A611A18}"/>
          </ac:spMkLst>
        </pc:spChg>
        <pc:spChg chg="mod">
          <ac:chgData name="Grace Lowther" userId="a8fe573b-0694-470f-9a15-3d4093241c1c" providerId="ADAL" clId="{297131DF-6823-48F3-975F-BEBBD60A9B19}" dt="2019-03-13T13:31:05.622" v="74" actId="113"/>
          <ac:spMkLst>
            <pc:docMk/>
            <pc:sldMk cId="2291041628" sldId="382"/>
            <ac:spMk id="12" creationId="{DEDAFF23-FC71-484C-B619-E3CA8CCE0EF1}"/>
          </ac:spMkLst>
        </pc:spChg>
        <pc:spChg chg="mod">
          <ac:chgData name="Grace Lowther" userId="a8fe573b-0694-470f-9a15-3d4093241c1c" providerId="ADAL" clId="{297131DF-6823-48F3-975F-BEBBD60A9B19}" dt="2019-03-13T13:30:56.819" v="71" actId="113"/>
          <ac:spMkLst>
            <pc:docMk/>
            <pc:sldMk cId="2291041628" sldId="382"/>
            <ac:spMk id="19" creationId="{5252A847-DE45-4FA3-A1F8-EEBEB845FF8E}"/>
          </ac:spMkLst>
        </pc:spChg>
        <pc:graphicFrameChg chg="modGraphic">
          <ac:chgData name="Grace Lowther" userId="a8fe573b-0694-470f-9a15-3d4093241c1c" providerId="ADAL" clId="{297131DF-6823-48F3-975F-BEBBD60A9B19}" dt="2019-03-13T13:31:13.919" v="76" actId="404"/>
          <ac:graphicFrameMkLst>
            <pc:docMk/>
            <pc:sldMk cId="2291041628" sldId="382"/>
            <ac:graphicFrameMk id="3" creationId="{B7297098-1546-4184-9758-B73000361F35}"/>
          </ac:graphicFrameMkLst>
        </pc:graphicFrameChg>
      </pc:sldChg>
      <pc:sldChg chg="modSp">
        <pc:chgData name="Grace Lowther" userId="a8fe573b-0694-470f-9a15-3d4093241c1c" providerId="ADAL" clId="{297131DF-6823-48F3-975F-BEBBD60A9B19}" dt="2019-03-13T13:33:19.013" v="109" actId="113"/>
        <pc:sldMkLst>
          <pc:docMk/>
          <pc:sldMk cId="817258066" sldId="384"/>
        </pc:sldMkLst>
        <pc:spChg chg="mod">
          <ac:chgData name="Grace Lowther" userId="a8fe573b-0694-470f-9a15-3d4093241c1c" providerId="ADAL" clId="{297131DF-6823-48F3-975F-BEBBD60A9B19}" dt="2019-03-13T13:33:19.013" v="109" actId="113"/>
          <ac:spMkLst>
            <pc:docMk/>
            <pc:sldMk cId="817258066" sldId="384"/>
            <ac:spMk id="15" creationId="{215101EE-1D45-4463-BAAB-44B14613B5E0}"/>
          </ac:spMkLst>
        </pc:spChg>
        <pc:spChg chg="mod">
          <ac:chgData name="Grace Lowther" userId="a8fe573b-0694-470f-9a15-3d4093241c1c" providerId="ADAL" clId="{297131DF-6823-48F3-975F-BEBBD60A9B19}" dt="2019-03-13T13:33:09.323" v="106" actId="113"/>
          <ac:spMkLst>
            <pc:docMk/>
            <pc:sldMk cId="817258066" sldId="384"/>
            <ac:spMk id="19" creationId="{5252A847-DE45-4FA3-A1F8-EEBEB845FF8E}"/>
          </ac:spMkLst>
        </pc:spChg>
        <pc:spChg chg="mod">
          <ac:chgData name="Grace Lowther" userId="a8fe573b-0694-470f-9a15-3d4093241c1c" providerId="ADAL" clId="{297131DF-6823-48F3-975F-BEBBD60A9B19}" dt="2019-03-13T13:33:19.013" v="109" actId="113"/>
          <ac:spMkLst>
            <pc:docMk/>
            <pc:sldMk cId="817258066" sldId="384"/>
            <ac:spMk id="20" creationId="{59E91B2A-C51F-43F0-BC97-9319F68AADC5}"/>
          </ac:spMkLst>
        </pc:spChg>
        <pc:spChg chg="mod">
          <ac:chgData name="Grace Lowther" userId="a8fe573b-0694-470f-9a15-3d4093241c1c" providerId="ADAL" clId="{297131DF-6823-48F3-975F-BEBBD60A9B19}" dt="2019-03-13T13:33:19.013" v="109" actId="113"/>
          <ac:spMkLst>
            <pc:docMk/>
            <pc:sldMk cId="817258066" sldId="384"/>
            <ac:spMk id="21" creationId="{C2848409-110B-4A21-B252-78A037E47601}"/>
          </ac:spMkLst>
        </pc:spChg>
        <pc:spChg chg="mod">
          <ac:chgData name="Grace Lowther" userId="a8fe573b-0694-470f-9a15-3d4093241c1c" providerId="ADAL" clId="{297131DF-6823-48F3-975F-BEBBD60A9B19}" dt="2019-03-13T13:33:19.013" v="109" actId="113"/>
          <ac:spMkLst>
            <pc:docMk/>
            <pc:sldMk cId="817258066" sldId="384"/>
            <ac:spMk id="22" creationId="{DEBC363A-EB62-4E9C-A95B-28DA2CDA2218}"/>
          </ac:spMkLst>
        </pc:spChg>
        <pc:graphicFrameChg chg="modGraphic">
          <ac:chgData name="Grace Lowther" userId="a8fe573b-0694-470f-9a15-3d4093241c1c" providerId="ADAL" clId="{297131DF-6823-48F3-975F-BEBBD60A9B19}" dt="2019-03-13T13:32:58.010" v="103" actId="404"/>
          <ac:graphicFrameMkLst>
            <pc:docMk/>
            <pc:sldMk cId="817258066" sldId="384"/>
            <ac:graphicFrameMk id="14" creationId="{92096BA3-0F9E-445E-9AFE-7D568C19C054}"/>
          </ac:graphicFrameMkLst>
        </pc:graphicFrameChg>
      </pc:sldChg>
      <pc:sldChg chg="modSp">
        <pc:chgData name="Grace Lowther" userId="a8fe573b-0694-470f-9a15-3d4093241c1c" providerId="ADAL" clId="{297131DF-6823-48F3-975F-BEBBD60A9B19}" dt="2019-03-13T14:19:47.627" v="586" actId="20577"/>
        <pc:sldMkLst>
          <pc:docMk/>
          <pc:sldMk cId="657697735" sldId="392"/>
        </pc:sldMkLst>
        <pc:spChg chg="mod">
          <ac:chgData name="Grace Lowther" userId="a8fe573b-0694-470f-9a15-3d4093241c1c" providerId="ADAL" clId="{297131DF-6823-48F3-975F-BEBBD60A9B19}" dt="2019-03-13T13:27:22.844" v="15" actId="113"/>
          <ac:spMkLst>
            <pc:docMk/>
            <pc:sldMk cId="657697735" sldId="392"/>
            <ac:spMk id="19" creationId="{5252A847-DE45-4FA3-A1F8-EEBEB845FF8E}"/>
          </ac:spMkLst>
        </pc:spChg>
        <pc:graphicFrameChg chg="modGraphic">
          <ac:chgData name="Grace Lowther" userId="a8fe573b-0694-470f-9a15-3d4093241c1c" providerId="ADAL" clId="{297131DF-6823-48F3-975F-BEBBD60A9B19}" dt="2019-03-13T14:19:47.627" v="586" actId="20577"/>
          <ac:graphicFrameMkLst>
            <pc:docMk/>
            <pc:sldMk cId="657697735" sldId="392"/>
            <ac:graphicFrameMk id="2" creationId="{3682854B-2C8C-41D9-B244-BAD05E187E3B}"/>
          </ac:graphicFrameMkLst>
        </pc:graphicFrameChg>
      </pc:sldChg>
      <pc:sldChg chg="modSp">
        <pc:chgData name="Grace Lowther" userId="a8fe573b-0694-470f-9a15-3d4093241c1c" providerId="ADAL" clId="{297131DF-6823-48F3-975F-BEBBD60A9B19}" dt="2019-03-13T14:37:55.908" v="779" actId="20577"/>
        <pc:sldMkLst>
          <pc:docMk/>
          <pc:sldMk cId="3814051906" sldId="396"/>
        </pc:sldMkLst>
        <pc:spChg chg="mod">
          <ac:chgData name="Grace Lowther" userId="a8fe573b-0694-470f-9a15-3d4093241c1c" providerId="ADAL" clId="{297131DF-6823-48F3-975F-BEBBD60A9B19}" dt="2019-03-13T14:37:55.908" v="779" actId="20577"/>
          <ac:spMkLst>
            <pc:docMk/>
            <pc:sldMk cId="3814051906" sldId="396"/>
            <ac:spMk id="12" creationId="{F0FD70CE-C1F4-42F5-A56E-BD6ED2FEACD2}"/>
          </ac:spMkLst>
        </pc:spChg>
        <pc:spChg chg="mod">
          <ac:chgData name="Grace Lowther" userId="a8fe573b-0694-470f-9a15-3d4093241c1c" providerId="ADAL" clId="{297131DF-6823-48F3-975F-BEBBD60A9B19}" dt="2019-03-13T13:44:20.473" v="184" actId="113"/>
          <ac:spMkLst>
            <pc:docMk/>
            <pc:sldMk cId="3814051906" sldId="396"/>
            <ac:spMk id="15" creationId="{4A2C8E69-27A0-4D7D-87A1-90D16674B2EB}"/>
          </ac:spMkLst>
        </pc:spChg>
        <pc:graphicFrameChg chg="modGraphic">
          <ac:chgData name="Grace Lowther" userId="a8fe573b-0694-470f-9a15-3d4093241c1c" providerId="ADAL" clId="{297131DF-6823-48F3-975F-BEBBD60A9B19}" dt="2019-03-13T13:44:27.712" v="189" actId="114"/>
          <ac:graphicFrameMkLst>
            <pc:docMk/>
            <pc:sldMk cId="3814051906" sldId="396"/>
            <ac:graphicFrameMk id="13" creationId="{AB370DF7-A547-4E20-B1C6-607D93A5AAA3}"/>
          </ac:graphicFrameMkLst>
        </pc:graphicFrameChg>
      </pc:sldChg>
      <pc:sldChg chg="addSp modSp add">
        <pc:chgData name="Grace Lowther" userId="a8fe573b-0694-470f-9a15-3d4093241c1c" providerId="ADAL" clId="{297131DF-6823-48F3-975F-BEBBD60A9B19}" dt="2019-03-13T14:30:50.899" v="756" actId="164"/>
        <pc:sldMkLst>
          <pc:docMk/>
          <pc:sldMk cId="3264293398" sldId="402"/>
        </pc:sldMkLst>
        <pc:spChg chg="add mod">
          <ac:chgData name="Grace Lowther" userId="a8fe573b-0694-470f-9a15-3d4093241c1c" providerId="ADAL" clId="{297131DF-6823-48F3-975F-BEBBD60A9B19}" dt="2019-03-13T14:30:50.899" v="756" actId="164"/>
          <ac:spMkLst>
            <pc:docMk/>
            <pc:sldMk cId="3264293398" sldId="402"/>
            <ac:spMk id="4" creationId="{F5E313B8-A411-4587-B477-4A866B738F67}"/>
          </ac:spMkLst>
        </pc:spChg>
        <pc:spChg chg="add mod">
          <ac:chgData name="Grace Lowther" userId="a8fe573b-0694-470f-9a15-3d4093241c1c" providerId="ADAL" clId="{297131DF-6823-48F3-975F-BEBBD60A9B19}" dt="2019-03-13T14:30:44.343" v="755" actId="164"/>
          <ac:spMkLst>
            <pc:docMk/>
            <pc:sldMk cId="3264293398" sldId="402"/>
            <ac:spMk id="5" creationId="{F1F88D06-13F2-4214-91EC-E8B30BC47006}"/>
          </ac:spMkLst>
        </pc:spChg>
        <pc:spChg chg="mod">
          <ac:chgData name="Grace Lowther" userId="a8fe573b-0694-470f-9a15-3d4093241c1c" providerId="ADAL" clId="{297131DF-6823-48F3-975F-BEBBD60A9B19}" dt="2019-03-13T14:00:37.168" v="574" actId="1076"/>
          <ac:spMkLst>
            <pc:docMk/>
            <pc:sldMk cId="3264293398" sldId="402"/>
            <ac:spMk id="19" creationId="{5252A847-DE45-4FA3-A1F8-EEBEB845FF8E}"/>
          </ac:spMkLst>
        </pc:spChg>
        <pc:spChg chg="mod">
          <ac:chgData name="Grace Lowther" userId="a8fe573b-0694-470f-9a15-3d4093241c1c" providerId="ADAL" clId="{297131DF-6823-48F3-975F-BEBBD60A9B19}" dt="2019-03-13T14:00:53.111" v="575" actId="164"/>
          <ac:spMkLst>
            <pc:docMk/>
            <pc:sldMk cId="3264293398" sldId="402"/>
            <ac:spMk id="23" creationId="{A9701475-A707-48EC-9B66-F86B9DA80428}"/>
          </ac:spMkLst>
        </pc:spChg>
        <pc:spChg chg="mod">
          <ac:chgData name="Grace Lowther" userId="a8fe573b-0694-470f-9a15-3d4093241c1c" providerId="ADAL" clId="{297131DF-6823-48F3-975F-BEBBD60A9B19}" dt="2019-03-13T14:00:55.886" v="576" actId="164"/>
          <ac:spMkLst>
            <pc:docMk/>
            <pc:sldMk cId="3264293398" sldId="402"/>
            <ac:spMk id="24" creationId="{EBD82A61-B4D8-47AA-822C-44BC008017CF}"/>
          </ac:spMkLst>
        </pc:spChg>
        <pc:grpChg chg="add mod">
          <ac:chgData name="Grace Lowther" userId="a8fe573b-0694-470f-9a15-3d4093241c1c" providerId="ADAL" clId="{297131DF-6823-48F3-975F-BEBBD60A9B19}" dt="2019-03-13T14:30:44.343" v="755" actId="164"/>
          <ac:grpSpMkLst>
            <pc:docMk/>
            <pc:sldMk cId="3264293398" sldId="402"/>
            <ac:grpSpMk id="2" creationId="{C10DD175-1CBD-46F3-8398-A9C7AD9A984E}"/>
          </ac:grpSpMkLst>
        </pc:grpChg>
        <pc:grpChg chg="add mod">
          <ac:chgData name="Grace Lowther" userId="a8fe573b-0694-470f-9a15-3d4093241c1c" providerId="ADAL" clId="{297131DF-6823-48F3-975F-BEBBD60A9B19}" dt="2019-03-13T14:30:50.899" v="756" actId="164"/>
          <ac:grpSpMkLst>
            <pc:docMk/>
            <pc:sldMk cId="3264293398" sldId="402"/>
            <ac:grpSpMk id="3" creationId="{45AF293C-CC61-4DBC-9260-C791EC4AAA14}"/>
          </ac:grpSpMkLst>
        </pc:grpChg>
        <pc:grpChg chg="add mod">
          <ac:chgData name="Grace Lowther" userId="a8fe573b-0694-470f-9a15-3d4093241c1c" providerId="ADAL" clId="{297131DF-6823-48F3-975F-BEBBD60A9B19}" dt="2019-03-13T14:30:44.343" v="755" actId="164"/>
          <ac:grpSpMkLst>
            <pc:docMk/>
            <pc:sldMk cId="3264293398" sldId="402"/>
            <ac:grpSpMk id="6" creationId="{9F611519-02DF-48BD-984E-95085F109CF6}"/>
          </ac:grpSpMkLst>
        </pc:grpChg>
        <pc:grpChg chg="add mod">
          <ac:chgData name="Grace Lowther" userId="a8fe573b-0694-470f-9a15-3d4093241c1c" providerId="ADAL" clId="{297131DF-6823-48F3-975F-BEBBD60A9B19}" dt="2019-03-13T14:30:50.899" v="756" actId="164"/>
          <ac:grpSpMkLst>
            <pc:docMk/>
            <pc:sldMk cId="3264293398" sldId="402"/>
            <ac:grpSpMk id="7" creationId="{CF1D6028-4ADC-4181-ADD9-EEDBF9A9ED9B}"/>
          </ac:grpSpMkLst>
        </pc:grpChg>
        <pc:picChg chg="mod">
          <ac:chgData name="Grace Lowther" userId="a8fe573b-0694-470f-9a15-3d4093241c1c" providerId="ADAL" clId="{297131DF-6823-48F3-975F-BEBBD60A9B19}" dt="2019-03-13T14:00:53.111" v="575" actId="164"/>
          <ac:picMkLst>
            <pc:docMk/>
            <pc:sldMk cId="3264293398" sldId="402"/>
            <ac:picMk id="22" creationId="{F990EC75-25D0-4E60-9ED0-58DE6ADE8128}"/>
          </ac:picMkLst>
        </pc:picChg>
        <pc:picChg chg="mod">
          <ac:chgData name="Grace Lowther" userId="a8fe573b-0694-470f-9a15-3d4093241c1c" providerId="ADAL" clId="{297131DF-6823-48F3-975F-BEBBD60A9B19}" dt="2019-03-13T14:00:55.886" v="576" actId="164"/>
          <ac:picMkLst>
            <pc:docMk/>
            <pc:sldMk cId="3264293398" sldId="402"/>
            <ac:picMk id="25" creationId="{1867CEC3-52A8-4FA4-8F16-C4CE2D38C74C}"/>
          </ac:picMkLst>
        </pc:picChg>
      </pc:sldChg>
    </pc:docChg>
  </pc:docChgLst>
  <pc:docChgLst>
    <pc:chgData name="Davina Szilvasy" userId="59fb472d-eed4-4f11-9686-c2c8db02a2cd" providerId="ADAL" clId="{9A8F139C-C481-43C7-8348-31A0BC0A65D2}"/>
    <pc:docChg chg="undo custSel addSld delSld modSld delSection">
      <pc:chgData name="Davina Szilvasy" userId="59fb472d-eed4-4f11-9686-c2c8db02a2cd" providerId="ADAL" clId="{9A8F139C-C481-43C7-8348-31A0BC0A65D2}" dt="2019-03-21T17:26:37.902" v="336" actId="171"/>
      <pc:docMkLst>
        <pc:docMk/>
      </pc:docMkLst>
      <pc:sldChg chg="addSp delSp">
        <pc:chgData name="Davina Szilvasy" userId="59fb472d-eed4-4f11-9686-c2c8db02a2cd" providerId="ADAL" clId="{9A8F139C-C481-43C7-8348-31A0BC0A65D2}" dt="2019-03-21T17:24:46.153" v="292"/>
        <pc:sldMkLst>
          <pc:docMk/>
          <pc:sldMk cId="2637481266" sldId="256"/>
        </pc:sldMkLst>
        <pc:grpChg chg="add">
          <ac:chgData name="Davina Szilvasy" userId="59fb472d-eed4-4f11-9686-c2c8db02a2cd" providerId="ADAL" clId="{9A8F139C-C481-43C7-8348-31A0BC0A65D2}" dt="2019-03-21T17:24:46.153" v="292"/>
          <ac:grpSpMkLst>
            <pc:docMk/>
            <pc:sldMk cId="2637481266" sldId="256"/>
            <ac:grpSpMk id="7" creationId="{E8220A08-ECD4-4E88-83F8-6F2061B33129}"/>
          </ac:grpSpMkLst>
        </pc:grpChg>
        <pc:grpChg chg="del">
          <ac:chgData name="Davina Szilvasy" userId="59fb472d-eed4-4f11-9686-c2c8db02a2cd" providerId="ADAL" clId="{9A8F139C-C481-43C7-8348-31A0BC0A65D2}" dt="2019-03-21T17:24:44.904" v="291" actId="478"/>
          <ac:grpSpMkLst>
            <pc:docMk/>
            <pc:sldMk cId="2637481266" sldId="256"/>
            <ac:grpSpMk id="16" creationId="{B31300A9-E3C5-4701-8EF1-45ED088A04DD}"/>
          </ac:grpSpMkLst>
        </pc:grpChg>
      </pc:sldChg>
      <pc:sldChg chg="addSp delSp modSp">
        <pc:chgData name="Davina Szilvasy" userId="59fb472d-eed4-4f11-9686-c2c8db02a2cd" providerId="ADAL" clId="{9A8F139C-C481-43C7-8348-31A0BC0A65D2}" dt="2019-03-21T17:24:54.155" v="296" actId="1036"/>
        <pc:sldMkLst>
          <pc:docMk/>
          <pc:sldMk cId="3855900595" sldId="301"/>
        </pc:sldMkLst>
        <pc:spChg chg="mod">
          <ac:chgData name="Davina Szilvasy" userId="59fb472d-eed4-4f11-9686-c2c8db02a2cd" providerId="ADAL" clId="{9A8F139C-C481-43C7-8348-31A0BC0A65D2}" dt="2019-03-21T17:07:04.606" v="0" actId="404"/>
          <ac:spMkLst>
            <pc:docMk/>
            <pc:sldMk cId="3855900595" sldId="301"/>
            <ac:spMk id="19" creationId="{5252A847-DE45-4FA3-A1F8-EEBEB845FF8E}"/>
          </ac:spMkLst>
        </pc:spChg>
        <pc:grpChg chg="add mod">
          <ac:chgData name="Davina Szilvasy" userId="59fb472d-eed4-4f11-9686-c2c8db02a2cd" providerId="ADAL" clId="{9A8F139C-C481-43C7-8348-31A0BC0A65D2}" dt="2019-03-21T17:24:54.155" v="296" actId="1036"/>
          <ac:grpSpMkLst>
            <pc:docMk/>
            <pc:sldMk cId="3855900595" sldId="301"/>
            <ac:grpSpMk id="7" creationId="{DCDA2C3B-FA53-44D4-A26E-AC2D54FC9F0D}"/>
          </ac:grpSpMkLst>
        </pc:grpChg>
        <pc:grpChg chg="del">
          <ac:chgData name="Davina Szilvasy" userId="59fb472d-eed4-4f11-9686-c2c8db02a2cd" providerId="ADAL" clId="{9A8F139C-C481-43C7-8348-31A0BC0A65D2}" dt="2019-03-21T17:24:49.295" v="293" actId="478"/>
          <ac:grpSpMkLst>
            <pc:docMk/>
            <pc:sldMk cId="3855900595" sldId="301"/>
            <ac:grpSpMk id="16" creationId="{B31300A9-E3C5-4701-8EF1-45ED088A04DD}"/>
          </ac:grpSpMkLst>
        </pc:grpChg>
      </pc:sldChg>
      <pc:sldChg chg="modSp del">
        <pc:chgData name="Davina Szilvasy" userId="59fb472d-eed4-4f11-9686-c2c8db02a2cd" providerId="ADAL" clId="{9A8F139C-C481-43C7-8348-31A0BC0A65D2}" dt="2019-03-21T17:09:42.503" v="36" actId="2696"/>
        <pc:sldMkLst>
          <pc:docMk/>
          <pc:sldMk cId="273723392" sldId="308"/>
        </pc:sldMkLst>
        <pc:spChg chg="mod">
          <ac:chgData name="Davina Szilvasy" userId="59fb472d-eed4-4f11-9686-c2c8db02a2cd" providerId="ADAL" clId="{9A8F139C-C481-43C7-8348-31A0BC0A65D2}" dt="2019-03-21T17:08:59.563" v="26"/>
          <ac:spMkLst>
            <pc:docMk/>
            <pc:sldMk cId="273723392" sldId="308"/>
            <ac:spMk id="19" creationId="{5252A847-DE45-4FA3-A1F8-EEBEB845FF8E}"/>
          </ac:spMkLst>
        </pc:spChg>
        <pc:graphicFrameChg chg="modGraphic">
          <ac:chgData name="Davina Szilvasy" userId="59fb472d-eed4-4f11-9686-c2c8db02a2cd" providerId="ADAL" clId="{9A8F139C-C481-43C7-8348-31A0BC0A65D2}" dt="2019-03-21T17:08:13.639" v="18" actId="207"/>
          <ac:graphicFrameMkLst>
            <pc:docMk/>
            <pc:sldMk cId="273723392" sldId="308"/>
            <ac:graphicFrameMk id="2" creationId="{3682854B-2C8C-41D9-B244-BAD05E187E3B}"/>
          </ac:graphicFrameMkLst>
        </pc:graphicFrameChg>
      </pc:sldChg>
      <pc:sldChg chg="del">
        <pc:chgData name="Davina Szilvasy" userId="59fb472d-eed4-4f11-9686-c2c8db02a2cd" providerId="ADAL" clId="{9A8F139C-C481-43C7-8348-31A0BC0A65D2}" dt="2019-03-21T17:15:03.428" v="109" actId="2696"/>
        <pc:sldMkLst>
          <pc:docMk/>
          <pc:sldMk cId="636014570" sldId="314"/>
        </pc:sldMkLst>
      </pc:sldChg>
      <pc:sldChg chg="addSp delSp modSp">
        <pc:chgData name="Davina Szilvasy" userId="59fb472d-eed4-4f11-9686-c2c8db02a2cd" providerId="ADAL" clId="{9A8F139C-C481-43C7-8348-31A0BC0A65D2}" dt="2019-03-21T17:25:09.087" v="302"/>
        <pc:sldMkLst>
          <pc:docMk/>
          <pc:sldMk cId="36917022" sldId="360"/>
        </pc:sldMkLst>
        <pc:spChg chg="mod">
          <ac:chgData name="Davina Szilvasy" userId="59fb472d-eed4-4f11-9686-c2c8db02a2cd" providerId="ADAL" clId="{9A8F139C-C481-43C7-8348-31A0BC0A65D2}" dt="2019-03-21T17:11:27.641" v="53" actId="403"/>
          <ac:spMkLst>
            <pc:docMk/>
            <pc:sldMk cId="36917022" sldId="360"/>
            <ac:spMk id="19" creationId="{5252A847-DE45-4FA3-A1F8-EEBEB845FF8E}"/>
          </ac:spMkLst>
        </pc:spChg>
        <pc:grpChg chg="del">
          <ac:chgData name="Davina Szilvasy" userId="59fb472d-eed4-4f11-9686-c2c8db02a2cd" providerId="ADAL" clId="{9A8F139C-C481-43C7-8348-31A0BC0A65D2}" dt="2019-03-21T17:25:07.763" v="301" actId="478"/>
          <ac:grpSpMkLst>
            <pc:docMk/>
            <pc:sldMk cId="36917022" sldId="360"/>
            <ac:grpSpMk id="16" creationId="{B31300A9-E3C5-4701-8EF1-45ED088A04DD}"/>
          </ac:grpSpMkLst>
        </pc:grpChg>
        <pc:grpChg chg="add">
          <ac:chgData name="Davina Szilvasy" userId="59fb472d-eed4-4f11-9686-c2c8db02a2cd" providerId="ADAL" clId="{9A8F139C-C481-43C7-8348-31A0BC0A65D2}" dt="2019-03-21T17:25:09.087" v="302"/>
          <ac:grpSpMkLst>
            <pc:docMk/>
            <pc:sldMk cId="36917022" sldId="360"/>
            <ac:grpSpMk id="31" creationId="{E41B06BF-986B-4935-970C-2EC18F04C213}"/>
          </ac:grpSpMkLst>
        </pc:grpChg>
        <pc:graphicFrameChg chg="modGraphic">
          <ac:chgData name="Davina Szilvasy" userId="59fb472d-eed4-4f11-9686-c2c8db02a2cd" providerId="ADAL" clId="{9A8F139C-C481-43C7-8348-31A0BC0A65D2}" dt="2019-03-21T17:10:32.604" v="39" actId="207"/>
          <ac:graphicFrameMkLst>
            <pc:docMk/>
            <pc:sldMk cId="36917022" sldId="360"/>
            <ac:graphicFrameMk id="11" creationId="{CAA38B71-3106-43F5-B57D-DFEE3242EBDB}"/>
          </ac:graphicFrameMkLst>
        </pc:graphicFrameChg>
      </pc:sldChg>
      <pc:sldChg chg="addSp delSp modSp">
        <pc:chgData name="Davina Szilvasy" userId="59fb472d-eed4-4f11-9686-c2c8db02a2cd" providerId="ADAL" clId="{9A8F139C-C481-43C7-8348-31A0BC0A65D2}" dt="2019-03-21T17:25:18.063" v="306"/>
        <pc:sldMkLst>
          <pc:docMk/>
          <pc:sldMk cId="1725270515" sldId="369"/>
        </pc:sldMkLst>
        <pc:spChg chg="mod">
          <ac:chgData name="Davina Szilvasy" userId="59fb472d-eed4-4f11-9686-c2c8db02a2cd" providerId="ADAL" clId="{9A8F139C-C481-43C7-8348-31A0BC0A65D2}" dt="2019-03-21T17:11:20.877" v="51" actId="403"/>
          <ac:spMkLst>
            <pc:docMk/>
            <pc:sldMk cId="1725270515" sldId="369"/>
            <ac:spMk id="19" creationId="{5252A847-DE45-4FA3-A1F8-EEBEB845FF8E}"/>
          </ac:spMkLst>
        </pc:spChg>
        <pc:grpChg chg="add">
          <ac:chgData name="Davina Szilvasy" userId="59fb472d-eed4-4f11-9686-c2c8db02a2cd" providerId="ADAL" clId="{9A8F139C-C481-43C7-8348-31A0BC0A65D2}" dt="2019-03-21T17:25:18.063" v="306"/>
          <ac:grpSpMkLst>
            <pc:docMk/>
            <pc:sldMk cId="1725270515" sldId="369"/>
            <ac:grpSpMk id="10" creationId="{2EB06F45-E4D6-489D-BCB4-7021CE166C47}"/>
          </ac:grpSpMkLst>
        </pc:grpChg>
        <pc:grpChg chg="del">
          <ac:chgData name="Davina Szilvasy" userId="59fb472d-eed4-4f11-9686-c2c8db02a2cd" providerId="ADAL" clId="{9A8F139C-C481-43C7-8348-31A0BC0A65D2}" dt="2019-03-21T17:25:16.929" v="305" actId="478"/>
          <ac:grpSpMkLst>
            <pc:docMk/>
            <pc:sldMk cId="1725270515" sldId="369"/>
            <ac:grpSpMk id="16" creationId="{B31300A9-E3C5-4701-8EF1-45ED088A04DD}"/>
          </ac:grpSpMkLst>
        </pc:grpChg>
        <pc:graphicFrameChg chg="modGraphic">
          <ac:chgData name="Davina Szilvasy" userId="59fb472d-eed4-4f11-9686-c2c8db02a2cd" providerId="ADAL" clId="{9A8F139C-C481-43C7-8348-31A0BC0A65D2}" dt="2019-03-21T17:11:45.466" v="58" actId="207"/>
          <ac:graphicFrameMkLst>
            <pc:docMk/>
            <pc:sldMk cId="1725270515" sldId="369"/>
            <ac:graphicFrameMk id="9" creationId="{7F41F956-9260-4C13-8D72-1B993A581D00}"/>
          </ac:graphicFrameMkLst>
        </pc:graphicFrameChg>
      </pc:sldChg>
      <pc:sldChg chg="addSp delSp modSp">
        <pc:chgData name="Davina Szilvasy" userId="59fb472d-eed4-4f11-9686-c2c8db02a2cd" providerId="ADAL" clId="{9A8F139C-C481-43C7-8348-31A0BC0A65D2}" dt="2019-03-21T17:25:40.937" v="314"/>
        <pc:sldMkLst>
          <pc:docMk/>
          <pc:sldMk cId="248245918" sldId="374"/>
        </pc:sldMkLst>
        <pc:spChg chg="mod">
          <ac:chgData name="Davina Szilvasy" userId="59fb472d-eed4-4f11-9686-c2c8db02a2cd" providerId="ADAL" clId="{9A8F139C-C481-43C7-8348-31A0BC0A65D2}" dt="2019-03-21T17:13:33.884" v="81" actId="2711"/>
          <ac:spMkLst>
            <pc:docMk/>
            <pc:sldMk cId="248245918" sldId="374"/>
            <ac:spMk id="19" creationId="{5252A847-DE45-4FA3-A1F8-EEBEB845FF8E}"/>
          </ac:spMkLst>
        </pc:spChg>
        <pc:grpChg chg="add">
          <ac:chgData name="Davina Szilvasy" userId="59fb472d-eed4-4f11-9686-c2c8db02a2cd" providerId="ADAL" clId="{9A8F139C-C481-43C7-8348-31A0BC0A65D2}" dt="2019-03-21T17:25:40.937" v="314"/>
          <ac:grpSpMkLst>
            <pc:docMk/>
            <pc:sldMk cId="248245918" sldId="374"/>
            <ac:grpSpMk id="10" creationId="{924CD201-2B69-49C2-8A3C-5B788FBA0DB9}"/>
          </ac:grpSpMkLst>
        </pc:grpChg>
        <pc:grpChg chg="del">
          <ac:chgData name="Davina Szilvasy" userId="59fb472d-eed4-4f11-9686-c2c8db02a2cd" providerId="ADAL" clId="{9A8F139C-C481-43C7-8348-31A0BC0A65D2}" dt="2019-03-21T17:25:39.884" v="313" actId="478"/>
          <ac:grpSpMkLst>
            <pc:docMk/>
            <pc:sldMk cId="248245918" sldId="374"/>
            <ac:grpSpMk id="16" creationId="{B31300A9-E3C5-4701-8EF1-45ED088A04DD}"/>
          </ac:grpSpMkLst>
        </pc:grpChg>
        <pc:graphicFrameChg chg="modGraphic">
          <ac:chgData name="Davina Szilvasy" userId="59fb472d-eed4-4f11-9686-c2c8db02a2cd" providerId="ADAL" clId="{9A8F139C-C481-43C7-8348-31A0BC0A65D2}" dt="2019-03-21T17:13:38.250" v="82" actId="207"/>
          <ac:graphicFrameMkLst>
            <pc:docMk/>
            <pc:sldMk cId="248245918" sldId="374"/>
            <ac:graphicFrameMk id="9" creationId="{FF9FADAA-50CF-4FCC-A521-7F9EEFF6AC69}"/>
          </ac:graphicFrameMkLst>
        </pc:graphicFrameChg>
      </pc:sldChg>
      <pc:sldChg chg="addSp delSp modSp">
        <pc:chgData name="Davina Szilvasy" userId="59fb472d-eed4-4f11-9686-c2c8db02a2cd" providerId="ADAL" clId="{9A8F139C-C481-43C7-8348-31A0BC0A65D2}" dt="2019-03-21T17:25:13.398" v="304"/>
        <pc:sldMkLst>
          <pc:docMk/>
          <pc:sldMk cId="2555741874" sldId="379"/>
        </pc:sldMkLst>
        <pc:spChg chg="mod">
          <ac:chgData name="Davina Szilvasy" userId="59fb472d-eed4-4f11-9686-c2c8db02a2cd" providerId="ADAL" clId="{9A8F139C-C481-43C7-8348-31A0BC0A65D2}" dt="2019-03-21T17:11:24.833" v="52" actId="403"/>
          <ac:spMkLst>
            <pc:docMk/>
            <pc:sldMk cId="2555741874" sldId="379"/>
            <ac:spMk id="19" creationId="{5252A847-DE45-4FA3-A1F8-EEBEB845FF8E}"/>
          </ac:spMkLst>
        </pc:spChg>
        <pc:grpChg chg="del">
          <ac:chgData name="Davina Szilvasy" userId="59fb472d-eed4-4f11-9686-c2c8db02a2cd" providerId="ADAL" clId="{9A8F139C-C481-43C7-8348-31A0BC0A65D2}" dt="2019-03-21T17:25:12.277" v="303" actId="478"/>
          <ac:grpSpMkLst>
            <pc:docMk/>
            <pc:sldMk cId="2555741874" sldId="379"/>
            <ac:grpSpMk id="16" creationId="{B31300A9-E3C5-4701-8EF1-45ED088A04DD}"/>
          </ac:grpSpMkLst>
        </pc:grpChg>
        <pc:grpChg chg="add">
          <ac:chgData name="Davina Szilvasy" userId="59fb472d-eed4-4f11-9686-c2c8db02a2cd" providerId="ADAL" clId="{9A8F139C-C481-43C7-8348-31A0BC0A65D2}" dt="2019-03-21T17:25:13.398" v="304"/>
          <ac:grpSpMkLst>
            <pc:docMk/>
            <pc:sldMk cId="2555741874" sldId="379"/>
            <ac:grpSpMk id="34" creationId="{D1166661-D9E3-4895-BC78-D3085F3794C2}"/>
          </ac:grpSpMkLst>
        </pc:grpChg>
        <pc:graphicFrameChg chg="modGraphic">
          <ac:chgData name="Davina Szilvasy" userId="59fb472d-eed4-4f11-9686-c2c8db02a2cd" providerId="ADAL" clId="{9A8F139C-C481-43C7-8348-31A0BC0A65D2}" dt="2019-03-21T17:10:50.663" v="44" actId="207"/>
          <ac:graphicFrameMkLst>
            <pc:docMk/>
            <pc:sldMk cId="2555741874" sldId="379"/>
            <ac:graphicFrameMk id="11" creationId="{CAA38B71-3106-43F5-B57D-DFEE3242EBDB}"/>
          </ac:graphicFrameMkLst>
        </pc:graphicFrameChg>
      </pc:sldChg>
      <pc:sldChg chg="del">
        <pc:chgData name="Davina Szilvasy" userId="59fb472d-eed4-4f11-9686-c2c8db02a2cd" providerId="ADAL" clId="{9A8F139C-C481-43C7-8348-31A0BC0A65D2}" dt="2019-03-21T17:12:07.043" v="61" actId="2696"/>
        <pc:sldMkLst>
          <pc:docMk/>
          <pc:sldMk cId="450682202" sldId="380"/>
        </pc:sldMkLst>
      </pc:sldChg>
      <pc:sldChg chg="addSp delSp modSp">
        <pc:chgData name="Davina Szilvasy" userId="59fb472d-eed4-4f11-9686-c2c8db02a2cd" providerId="ADAL" clId="{9A8F139C-C481-43C7-8348-31A0BC0A65D2}" dt="2019-03-21T17:25:30.807" v="310"/>
        <pc:sldMkLst>
          <pc:docMk/>
          <pc:sldMk cId="3881136139" sldId="381"/>
        </pc:sldMkLst>
        <pc:spChg chg="mod">
          <ac:chgData name="Davina Szilvasy" userId="59fb472d-eed4-4f11-9686-c2c8db02a2cd" providerId="ADAL" clId="{9A8F139C-C481-43C7-8348-31A0BC0A65D2}" dt="2019-03-21T17:12:50.401" v="71" actId="2711"/>
          <ac:spMkLst>
            <pc:docMk/>
            <pc:sldMk cId="3881136139" sldId="381"/>
            <ac:spMk id="19" creationId="{5252A847-DE45-4FA3-A1F8-EEBEB845FF8E}"/>
          </ac:spMkLst>
        </pc:spChg>
        <pc:grpChg chg="add">
          <ac:chgData name="Davina Szilvasy" userId="59fb472d-eed4-4f11-9686-c2c8db02a2cd" providerId="ADAL" clId="{9A8F139C-C481-43C7-8348-31A0BC0A65D2}" dt="2019-03-21T17:25:30.807" v="310"/>
          <ac:grpSpMkLst>
            <pc:docMk/>
            <pc:sldMk cId="3881136139" sldId="381"/>
            <ac:grpSpMk id="13" creationId="{A486F3B2-730A-4873-9970-791D0102CFFC}"/>
          </ac:grpSpMkLst>
        </pc:grpChg>
        <pc:grpChg chg="del">
          <ac:chgData name="Davina Szilvasy" userId="59fb472d-eed4-4f11-9686-c2c8db02a2cd" providerId="ADAL" clId="{9A8F139C-C481-43C7-8348-31A0BC0A65D2}" dt="2019-03-21T17:25:29.293" v="309" actId="478"/>
          <ac:grpSpMkLst>
            <pc:docMk/>
            <pc:sldMk cId="3881136139" sldId="381"/>
            <ac:grpSpMk id="16" creationId="{B31300A9-E3C5-4701-8EF1-45ED088A04DD}"/>
          </ac:grpSpMkLst>
        </pc:grpChg>
        <pc:graphicFrameChg chg="modGraphic">
          <ac:chgData name="Davina Szilvasy" userId="59fb472d-eed4-4f11-9686-c2c8db02a2cd" providerId="ADAL" clId="{9A8F139C-C481-43C7-8348-31A0BC0A65D2}" dt="2019-03-21T17:12:34.269" v="68" actId="207"/>
          <ac:graphicFrameMkLst>
            <pc:docMk/>
            <pc:sldMk cId="3881136139" sldId="381"/>
            <ac:graphicFrameMk id="3" creationId="{B7297098-1546-4184-9758-B73000361F35}"/>
          </ac:graphicFrameMkLst>
        </pc:graphicFrameChg>
      </pc:sldChg>
      <pc:sldChg chg="addSp delSp modSp">
        <pc:chgData name="Davina Szilvasy" userId="59fb472d-eed4-4f11-9686-c2c8db02a2cd" providerId="ADAL" clId="{9A8F139C-C481-43C7-8348-31A0BC0A65D2}" dt="2019-03-21T17:25:37.044" v="312"/>
        <pc:sldMkLst>
          <pc:docMk/>
          <pc:sldMk cId="2291041628" sldId="382"/>
        </pc:sldMkLst>
        <pc:spChg chg="mod">
          <ac:chgData name="Davina Szilvasy" userId="59fb472d-eed4-4f11-9686-c2c8db02a2cd" providerId="ADAL" clId="{9A8F139C-C481-43C7-8348-31A0BC0A65D2}" dt="2019-03-21T17:13:17.321" v="78" actId="2711"/>
          <ac:spMkLst>
            <pc:docMk/>
            <pc:sldMk cId="2291041628" sldId="382"/>
            <ac:spMk id="19" creationId="{5252A847-DE45-4FA3-A1F8-EEBEB845FF8E}"/>
          </ac:spMkLst>
        </pc:spChg>
        <pc:grpChg chg="add">
          <ac:chgData name="Davina Szilvasy" userId="59fb472d-eed4-4f11-9686-c2c8db02a2cd" providerId="ADAL" clId="{9A8F139C-C481-43C7-8348-31A0BC0A65D2}" dt="2019-03-21T17:25:37.044" v="312"/>
          <ac:grpSpMkLst>
            <pc:docMk/>
            <pc:sldMk cId="2291041628" sldId="382"/>
            <ac:grpSpMk id="15" creationId="{C33DF057-B7AC-46F9-A64A-EF3379825731}"/>
          </ac:grpSpMkLst>
        </pc:grpChg>
        <pc:grpChg chg="del">
          <ac:chgData name="Davina Szilvasy" userId="59fb472d-eed4-4f11-9686-c2c8db02a2cd" providerId="ADAL" clId="{9A8F139C-C481-43C7-8348-31A0BC0A65D2}" dt="2019-03-21T17:25:35.787" v="311" actId="478"/>
          <ac:grpSpMkLst>
            <pc:docMk/>
            <pc:sldMk cId="2291041628" sldId="382"/>
            <ac:grpSpMk id="16" creationId="{B31300A9-E3C5-4701-8EF1-45ED088A04DD}"/>
          </ac:grpSpMkLst>
        </pc:grpChg>
        <pc:graphicFrameChg chg="modGraphic">
          <ac:chgData name="Davina Szilvasy" userId="59fb472d-eed4-4f11-9686-c2c8db02a2cd" providerId="ADAL" clId="{9A8F139C-C481-43C7-8348-31A0BC0A65D2}" dt="2019-03-21T17:13:03.460" v="75" actId="207"/>
          <ac:graphicFrameMkLst>
            <pc:docMk/>
            <pc:sldMk cId="2291041628" sldId="382"/>
            <ac:graphicFrameMk id="3" creationId="{B7297098-1546-4184-9758-B73000361F35}"/>
          </ac:graphicFrameMkLst>
        </pc:graphicFrameChg>
      </pc:sldChg>
      <pc:sldChg chg="del">
        <pc:chgData name="Davina Szilvasy" userId="59fb472d-eed4-4f11-9686-c2c8db02a2cd" providerId="ADAL" clId="{9A8F139C-C481-43C7-8348-31A0BC0A65D2}" dt="2019-03-21T17:13:55.613" v="85" actId="2696"/>
        <pc:sldMkLst>
          <pc:docMk/>
          <pc:sldMk cId="3808191576" sldId="383"/>
        </pc:sldMkLst>
      </pc:sldChg>
      <pc:sldChg chg="addSp delSp modSp">
        <pc:chgData name="Davina Szilvasy" userId="59fb472d-eed4-4f11-9686-c2c8db02a2cd" providerId="ADAL" clId="{9A8F139C-C481-43C7-8348-31A0BC0A65D2}" dt="2019-03-21T17:25:48.949" v="318"/>
        <pc:sldMkLst>
          <pc:docMk/>
          <pc:sldMk cId="817258066" sldId="384"/>
        </pc:sldMkLst>
        <pc:spChg chg="mod">
          <ac:chgData name="Davina Szilvasy" userId="59fb472d-eed4-4f11-9686-c2c8db02a2cd" providerId="ADAL" clId="{9A8F139C-C481-43C7-8348-31A0BC0A65D2}" dt="2019-03-21T17:14:38.727" v="96" actId="404"/>
          <ac:spMkLst>
            <pc:docMk/>
            <pc:sldMk cId="817258066" sldId="384"/>
            <ac:spMk id="19" creationId="{5252A847-DE45-4FA3-A1F8-EEBEB845FF8E}"/>
          </ac:spMkLst>
        </pc:spChg>
        <pc:grpChg chg="del">
          <ac:chgData name="Davina Szilvasy" userId="59fb472d-eed4-4f11-9686-c2c8db02a2cd" providerId="ADAL" clId="{9A8F139C-C481-43C7-8348-31A0BC0A65D2}" dt="2019-03-21T17:25:47.845" v="317" actId="478"/>
          <ac:grpSpMkLst>
            <pc:docMk/>
            <pc:sldMk cId="817258066" sldId="384"/>
            <ac:grpSpMk id="16" creationId="{B31300A9-E3C5-4701-8EF1-45ED088A04DD}"/>
          </ac:grpSpMkLst>
        </pc:grpChg>
        <pc:grpChg chg="add">
          <ac:chgData name="Davina Szilvasy" userId="59fb472d-eed4-4f11-9686-c2c8db02a2cd" providerId="ADAL" clId="{9A8F139C-C481-43C7-8348-31A0BC0A65D2}" dt="2019-03-21T17:25:48.949" v="318"/>
          <ac:grpSpMkLst>
            <pc:docMk/>
            <pc:sldMk cId="817258066" sldId="384"/>
            <ac:grpSpMk id="23" creationId="{8B2AA8E0-5AA3-46C4-BC1B-5A8C92993CA7}"/>
          </ac:grpSpMkLst>
        </pc:grpChg>
        <pc:graphicFrameChg chg="modGraphic">
          <ac:chgData name="Davina Szilvasy" userId="59fb472d-eed4-4f11-9686-c2c8db02a2cd" providerId="ADAL" clId="{9A8F139C-C481-43C7-8348-31A0BC0A65D2}" dt="2019-03-21T17:14:01.214" v="86" actId="207"/>
          <ac:graphicFrameMkLst>
            <pc:docMk/>
            <pc:sldMk cId="817258066" sldId="384"/>
            <ac:graphicFrameMk id="14" creationId="{92096BA3-0F9E-445E-9AFE-7D568C19C054}"/>
          </ac:graphicFrameMkLst>
        </pc:graphicFrameChg>
      </pc:sldChg>
      <pc:sldChg chg="addSp delSp modSp">
        <pc:chgData name="Davina Szilvasy" userId="59fb472d-eed4-4f11-9686-c2c8db02a2cd" providerId="ADAL" clId="{9A8F139C-C481-43C7-8348-31A0BC0A65D2}" dt="2019-03-21T17:24:59.377" v="298"/>
        <pc:sldMkLst>
          <pc:docMk/>
          <pc:sldMk cId="657697735" sldId="392"/>
        </pc:sldMkLst>
        <pc:spChg chg="mod">
          <ac:chgData name="Davina Szilvasy" userId="59fb472d-eed4-4f11-9686-c2c8db02a2cd" providerId="ADAL" clId="{9A8F139C-C481-43C7-8348-31A0BC0A65D2}" dt="2019-03-21T17:11:33.317" v="55" actId="403"/>
          <ac:spMkLst>
            <pc:docMk/>
            <pc:sldMk cId="657697735" sldId="392"/>
            <ac:spMk id="19" creationId="{5252A847-DE45-4FA3-A1F8-EEBEB845FF8E}"/>
          </ac:spMkLst>
        </pc:spChg>
        <pc:grpChg chg="add">
          <ac:chgData name="Davina Szilvasy" userId="59fb472d-eed4-4f11-9686-c2c8db02a2cd" providerId="ADAL" clId="{9A8F139C-C481-43C7-8348-31A0BC0A65D2}" dt="2019-03-21T17:24:59.377" v="298"/>
          <ac:grpSpMkLst>
            <pc:docMk/>
            <pc:sldMk cId="657697735" sldId="392"/>
            <ac:grpSpMk id="9" creationId="{86D41FD9-04ED-4C8F-BCF6-0E3815D53833}"/>
          </ac:grpSpMkLst>
        </pc:grpChg>
        <pc:grpChg chg="del">
          <ac:chgData name="Davina Szilvasy" userId="59fb472d-eed4-4f11-9686-c2c8db02a2cd" providerId="ADAL" clId="{9A8F139C-C481-43C7-8348-31A0BC0A65D2}" dt="2019-03-21T17:24:58.006" v="297" actId="478"/>
          <ac:grpSpMkLst>
            <pc:docMk/>
            <pc:sldMk cId="657697735" sldId="392"/>
            <ac:grpSpMk id="16" creationId="{B31300A9-E3C5-4701-8EF1-45ED088A04DD}"/>
          </ac:grpSpMkLst>
        </pc:grpChg>
        <pc:graphicFrameChg chg="modGraphic">
          <ac:chgData name="Davina Szilvasy" userId="59fb472d-eed4-4f11-9686-c2c8db02a2cd" providerId="ADAL" clId="{9A8F139C-C481-43C7-8348-31A0BC0A65D2}" dt="2019-03-21T17:07:58.923" v="12" actId="207"/>
          <ac:graphicFrameMkLst>
            <pc:docMk/>
            <pc:sldMk cId="657697735" sldId="392"/>
            <ac:graphicFrameMk id="2" creationId="{3682854B-2C8C-41D9-B244-BAD05E187E3B}"/>
          </ac:graphicFrameMkLst>
        </pc:graphicFrameChg>
      </pc:sldChg>
      <pc:sldChg chg="modSp">
        <pc:chgData name="Davina Szilvasy" userId="59fb472d-eed4-4f11-9686-c2c8db02a2cd" providerId="ADAL" clId="{9A8F139C-C481-43C7-8348-31A0BC0A65D2}" dt="2019-03-21T17:26:37.902" v="336" actId="171"/>
        <pc:sldMkLst>
          <pc:docMk/>
          <pc:sldMk cId="3814051906" sldId="396"/>
        </pc:sldMkLst>
        <pc:spChg chg="mod">
          <ac:chgData name="Davina Szilvasy" userId="59fb472d-eed4-4f11-9686-c2c8db02a2cd" providerId="ADAL" clId="{9A8F139C-C481-43C7-8348-31A0BC0A65D2}" dt="2019-03-21T17:17:18.309" v="208" actId="403"/>
          <ac:spMkLst>
            <pc:docMk/>
            <pc:sldMk cId="3814051906" sldId="396"/>
            <ac:spMk id="12" creationId="{F0FD70CE-C1F4-42F5-A56E-BD6ED2FEACD2}"/>
          </ac:spMkLst>
        </pc:spChg>
        <pc:picChg chg="ord">
          <ac:chgData name="Davina Szilvasy" userId="59fb472d-eed4-4f11-9686-c2c8db02a2cd" providerId="ADAL" clId="{9A8F139C-C481-43C7-8348-31A0BC0A65D2}" dt="2019-03-21T17:26:37.902" v="336" actId="171"/>
          <ac:picMkLst>
            <pc:docMk/>
            <pc:sldMk cId="3814051906" sldId="396"/>
            <ac:picMk id="3" creationId="{E7B2E49D-C2A9-429E-9458-7F4E24E1273F}"/>
          </ac:picMkLst>
        </pc:picChg>
      </pc:sldChg>
      <pc:sldChg chg="del">
        <pc:chgData name="Davina Szilvasy" userId="59fb472d-eed4-4f11-9686-c2c8db02a2cd" providerId="ADAL" clId="{9A8F139C-C481-43C7-8348-31A0BC0A65D2}" dt="2019-03-21T17:17:40.983" v="246" actId="2696"/>
        <pc:sldMkLst>
          <pc:docMk/>
          <pc:sldMk cId="3069778803" sldId="397"/>
        </pc:sldMkLst>
      </pc:sldChg>
      <pc:sldChg chg="del">
        <pc:chgData name="Davina Szilvasy" userId="59fb472d-eed4-4f11-9686-c2c8db02a2cd" providerId="ADAL" clId="{9A8F139C-C481-43C7-8348-31A0BC0A65D2}" dt="2019-03-21T17:18:41.610" v="257" actId="2696"/>
        <pc:sldMkLst>
          <pc:docMk/>
          <pc:sldMk cId="454059822" sldId="398"/>
        </pc:sldMkLst>
      </pc:sldChg>
      <pc:sldChg chg="addSp delSp modSp">
        <pc:chgData name="Davina Szilvasy" userId="59fb472d-eed4-4f11-9686-c2c8db02a2cd" providerId="ADAL" clId="{9A8F139C-C481-43C7-8348-31A0BC0A65D2}" dt="2019-03-21T17:25:57.200" v="322"/>
        <pc:sldMkLst>
          <pc:docMk/>
          <pc:sldMk cId="3264293398" sldId="402"/>
        </pc:sldMkLst>
        <pc:spChg chg="del mod topLvl">
          <ac:chgData name="Davina Szilvasy" userId="59fb472d-eed4-4f11-9686-c2c8db02a2cd" providerId="ADAL" clId="{9A8F139C-C481-43C7-8348-31A0BC0A65D2}" dt="2019-03-21T17:19:33.901" v="262" actId="478"/>
          <ac:spMkLst>
            <pc:docMk/>
            <pc:sldMk cId="3264293398" sldId="402"/>
            <ac:spMk id="4" creationId="{F5E313B8-A411-4587-B477-4A866B738F67}"/>
          </ac:spMkLst>
        </pc:spChg>
        <pc:spChg chg="del mod topLvl">
          <ac:chgData name="Davina Szilvasy" userId="59fb472d-eed4-4f11-9686-c2c8db02a2cd" providerId="ADAL" clId="{9A8F139C-C481-43C7-8348-31A0BC0A65D2}" dt="2019-03-21T17:19:33.901" v="262" actId="478"/>
          <ac:spMkLst>
            <pc:docMk/>
            <pc:sldMk cId="3264293398" sldId="402"/>
            <ac:spMk id="5" creationId="{F1F88D06-13F2-4214-91EC-E8B30BC47006}"/>
          </ac:spMkLst>
        </pc:spChg>
        <pc:spChg chg="del mod">
          <ac:chgData name="Davina Szilvasy" userId="59fb472d-eed4-4f11-9686-c2c8db02a2cd" providerId="ADAL" clId="{9A8F139C-C481-43C7-8348-31A0BC0A65D2}" dt="2019-03-21T17:19:57.948" v="271" actId="478"/>
          <ac:spMkLst>
            <pc:docMk/>
            <pc:sldMk cId="3264293398" sldId="402"/>
            <ac:spMk id="19" creationId="{5252A847-DE45-4FA3-A1F8-EEBEB845FF8E}"/>
          </ac:spMkLst>
        </pc:spChg>
        <pc:spChg chg="add">
          <ac:chgData name="Davina Szilvasy" userId="59fb472d-eed4-4f11-9686-c2c8db02a2cd" providerId="ADAL" clId="{9A8F139C-C481-43C7-8348-31A0BC0A65D2}" dt="2019-03-21T17:20:44.820" v="278"/>
          <ac:spMkLst>
            <pc:docMk/>
            <pc:sldMk cId="3264293398" sldId="402"/>
            <ac:spMk id="21" creationId="{6AA87103-AE13-42F9-B7D7-08B489085CD6}"/>
          </ac:spMkLst>
        </pc:spChg>
        <pc:spChg chg="del mod topLvl">
          <ac:chgData name="Davina Szilvasy" userId="59fb472d-eed4-4f11-9686-c2c8db02a2cd" providerId="ADAL" clId="{9A8F139C-C481-43C7-8348-31A0BC0A65D2}" dt="2019-03-21T17:19:33.901" v="262" actId="478"/>
          <ac:spMkLst>
            <pc:docMk/>
            <pc:sldMk cId="3264293398" sldId="402"/>
            <ac:spMk id="23" creationId="{A9701475-A707-48EC-9B66-F86B9DA80428}"/>
          </ac:spMkLst>
        </pc:spChg>
        <pc:spChg chg="del mod topLvl">
          <ac:chgData name="Davina Szilvasy" userId="59fb472d-eed4-4f11-9686-c2c8db02a2cd" providerId="ADAL" clId="{9A8F139C-C481-43C7-8348-31A0BC0A65D2}" dt="2019-03-21T17:19:33.901" v="262" actId="478"/>
          <ac:spMkLst>
            <pc:docMk/>
            <pc:sldMk cId="3264293398" sldId="402"/>
            <ac:spMk id="24" creationId="{EBD82A61-B4D8-47AA-822C-44BC008017CF}"/>
          </ac:spMkLst>
        </pc:spChg>
        <pc:spChg chg="add">
          <ac:chgData name="Davina Szilvasy" userId="59fb472d-eed4-4f11-9686-c2c8db02a2cd" providerId="ADAL" clId="{9A8F139C-C481-43C7-8348-31A0BC0A65D2}" dt="2019-03-21T17:20:44.820" v="278"/>
          <ac:spMkLst>
            <pc:docMk/>
            <pc:sldMk cId="3264293398" sldId="402"/>
            <ac:spMk id="26" creationId="{98CC4098-CC95-4A33-B29B-364F8E9F4116}"/>
          </ac:spMkLst>
        </pc:spChg>
        <pc:spChg chg="add">
          <ac:chgData name="Davina Szilvasy" userId="59fb472d-eed4-4f11-9686-c2c8db02a2cd" providerId="ADAL" clId="{9A8F139C-C481-43C7-8348-31A0BC0A65D2}" dt="2019-03-21T17:20:44.820" v="278"/>
          <ac:spMkLst>
            <pc:docMk/>
            <pc:sldMk cId="3264293398" sldId="402"/>
            <ac:spMk id="27" creationId="{3F1531B9-3FF4-43E7-987D-6E29DCAA81E8}"/>
          </ac:spMkLst>
        </pc:spChg>
        <pc:spChg chg="add">
          <ac:chgData name="Davina Szilvasy" userId="59fb472d-eed4-4f11-9686-c2c8db02a2cd" providerId="ADAL" clId="{9A8F139C-C481-43C7-8348-31A0BC0A65D2}" dt="2019-03-21T17:20:44.820" v="278"/>
          <ac:spMkLst>
            <pc:docMk/>
            <pc:sldMk cId="3264293398" sldId="402"/>
            <ac:spMk id="28" creationId="{59AD2795-B854-4C17-9B3F-2CC92E18D999}"/>
          </ac:spMkLst>
        </pc:spChg>
        <pc:spChg chg="add">
          <ac:chgData name="Davina Szilvasy" userId="59fb472d-eed4-4f11-9686-c2c8db02a2cd" providerId="ADAL" clId="{9A8F139C-C481-43C7-8348-31A0BC0A65D2}" dt="2019-03-21T17:21:15.102" v="282"/>
          <ac:spMkLst>
            <pc:docMk/>
            <pc:sldMk cId="3264293398" sldId="402"/>
            <ac:spMk id="29" creationId="{FDFC17A2-D508-4996-B615-8BD3978F8B24}"/>
          </ac:spMkLst>
        </pc:spChg>
        <pc:grpChg chg="del mod topLvl">
          <ac:chgData name="Davina Szilvasy" userId="59fb472d-eed4-4f11-9686-c2c8db02a2cd" providerId="ADAL" clId="{9A8F139C-C481-43C7-8348-31A0BC0A65D2}" dt="2019-03-21T17:19:20.969" v="260" actId="165"/>
          <ac:grpSpMkLst>
            <pc:docMk/>
            <pc:sldMk cId="3264293398" sldId="402"/>
            <ac:grpSpMk id="2" creationId="{C10DD175-1CBD-46F3-8398-A9C7AD9A984E}"/>
          </ac:grpSpMkLst>
        </pc:grpChg>
        <pc:grpChg chg="del mod topLvl">
          <ac:chgData name="Davina Szilvasy" userId="59fb472d-eed4-4f11-9686-c2c8db02a2cd" providerId="ADAL" clId="{9A8F139C-C481-43C7-8348-31A0BC0A65D2}" dt="2019-03-21T17:19:24.414" v="261" actId="165"/>
          <ac:grpSpMkLst>
            <pc:docMk/>
            <pc:sldMk cId="3264293398" sldId="402"/>
            <ac:grpSpMk id="3" creationId="{45AF293C-CC61-4DBC-9260-C791EC4AAA14}"/>
          </ac:grpSpMkLst>
        </pc:grpChg>
        <pc:grpChg chg="del">
          <ac:chgData name="Davina Szilvasy" userId="59fb472d-eed4-4f11-9686-c2c8db02a2cd" providerId="ADAL" clId="{9A8F139C-C481-43C7-8348-31A0BC0A65D2}" dt="2019-03-21T17:19:15.813" v="259" actId="165"/>
          <ac:grpSpMkLst>
            <pc:docMk/>
            <pc:sldMk cId="3264293398" sldId="402"/>
            <ac:grpSpMk id="6" creationId="{9F611519-02DF-48BD-984E-95085F109CF6}"/>
          </ac:grpSpMkLst>
        </pc:grpChg>
        <pc:grpChg chg="del">
          <ac:chgData name="Davina Szilvasy" userId="59fb472d-eed4-4f11-9686-c2c8db02a2cd" providerId="ADAL" clId="{9A8F139C-C481-43C7-8348-31A0BC0A65D2}" dt="2019-03-21T17:19:15.813" v="259" actId="165"/>
          <ac:grpSpMkLst>
            <pc:docMk/>
            <pc:sldMk cId="3264293398" sldId="402"/>
            <ac:grpSpMk id="7" creationId="{CF1D6028-4ADC-4181-ADD9-EEDBF9A9ED9B}"/>
          </ac:grpSpMkLst>
        </pc:grpChg>
        <pc:grpChg chg="add">
          <ac:chgData name="Davina Szilvasy" userId="59fb472d-eed4-4f11-9686-c2c8db02a2cd" providerId="ADAL" clId="{9A8F139C-C481-43C7-8348-31A0BC0A65D2}" dt="2019-03-21T17:25:57.200" v="322"/>
          <ac:grpSpMkLst>
            <pc:docMk/>
            <pc:sldMk cId="3264293398" sldId="402"/>
            <ac:grpSpMk id="12" creationId="{7CEBE41E-C91F-4DCC-8433-785F2739DDF7}"/>
          </ac:grpSpMkLst>
        </pc:grpChg>
        <pc:grpChg chg="del">
          <ac:chgData name="Davina Szilvasy" userId="59fb472d-eed4-4f11-9686-c2c8db02a2cd" providerId="ADAL" clId="{9A8F139C-C481-43C7-8348-31A0BC0A65D2}" dt="2019-03-21T17:25:55.965" v="321" actId="478"/>
          <ac:grpSpMkLst>
            <pc:docMk/>
            <pc:sldMk cId="3264293398" sldId="402"/>
            <ac:grpSpMk id="16" creationId="{B31300A9-E3C5-4701-8EF1-45ED088A04DD}"/>
          </ac:grpSpMkLst>
        </pc:grpChg>
        <pc:picChg chg="add del mod">
          <ac:chgData name="Davina Szilvasy" userId="59fb472d-eed4-4f11-9686-c2c8db02a2cd" providerId="ADAL" clId="{9A8F139C-C481-43C7-8348-31A0BC0A65D2}" dt="2019-03-21T17:19:54.570" v="270"/>
          <ac:picMkLst>
            <pc:docMk/>
            <pc:sldMk cId="3264293398" sldId="402"/>
            <ac:picMk id="9" creationId="{6273D3F2-FAF9-48FA-A217-0C9D6EAD8150}"/>
          </ac:picMkLst>
        </pc:picChg>
        <pc:picChg chg="add">
          <ac:chgData name="Davina Szilvasy" userId="59fb472d-eed4-4f11-9686-c2c8db02a2cd" providerId="ADAL" clId="{9A8F139C-C481-43C7-8348-31A0BC0A65D2}" dt="2019-03-21T17:19:58.325" v="272"/>
          <ac:picMkLst>
            <pc:docMk/>
            <pc:sldMk cId="3264293398" sldId="402"/>
            <ac:picMk id="20" creationId="{9E54367F-875E-4A67-8038-4B5ECDA706A6}"/>
          </ac:picMkLst>
        </pc:picChg>
        <pc:picChg chg="del mod topLvl">
          <ac:chgData name="Davina Szilvasy" userId="59fb472d-eed4-4f11-9686-c2c8db02a2cd" providerId="ADAL" clId="{9A8F139C-C481-43C7-8348-31A0BC0A65D2}" dt="2019-03-21T17:19:57.948" v="271" actId="478"/>
          <ac:picMkLst>
            <pc:docMk/>
            <pc:sldMk cId="3264293398" sldId="402"/>
            <ac:picMk id="22" creationId="{F990EC75-25D0-4E60-9ED0-58DE6ADE8128}"/>
          </ac:picMkLst>
        </pc:picChg>
        <pc:picChg chg="del mod topLvl">
          <ac:chgData name="Davina Szilvasy" userId="59fb472d-eed4-4f11-9686-c2c8db02a2cd" providerId="ADAL" clId="{9A8F139C-C481-43C7-8348-31A0BC0A65D2}" dt="2019-03-21T17:19:57.948" v="271" actId="478"/>
          <ac:picMkLst>
            <pc:docMk/>
            <pc:sldMk cId="3264293398" sldId="402"/>
            <ac:picMk id="25" creationId="{1867CEC3-52A8-4FA4-8F16-C4CE2D38C74C}"/>
          </ac:picMkLst>
        </pc:picChg>
      </pc:sldChg>
      <pc:sldChg chg="del">
        <pc:chgData name="Davina Szilvasy" userId="59fb472d-eed4-4f11-9686-c2c8db02a2cd" providerId="ADAL" clId="{9A8F139C-C481-43C7-8348-31A0BC0A65D2}" dt="2019-03-21T17:16:11.954" v="189" actId="2696"/>
        <pc:sldMkLst>
          <pc:docMk/>
          <pc:sldMk cId="1806639886" sldId="403"/>
        </pc:sldMkLst>
      </pc:sldChg>
      <pc:sldChg chg="del">
        <pc:chgData name="Davina Szilvasy" userId="59fb472d-eed4-4f11-9686-c2c8db02a2cd" providerId="ADAL" clId="{9A8F139C-C481-43C7-8348-31A0BC0A65D2}" dt="2019-03-21T17:16:32.948" v="193" actId="2696"/>
        <pc:sldMkLst>
          <pc:docMk/>
          <pc:sldMk cId="439138878" sldId="404"/>
        </pc:sldMkLst>
      </pc:sldChg>
      <pc:sldChg chg="addSp delSp modSp add">
        <pc:chgData name="Davina Szilvasy" userId="59fb472d-eed4-4f11-9686-c2c8db02a2cd" providerId="ADAL" clId="{9A8F139C-C481-43C7-8348-31A0BC0A65D2}" dt="2019-03-21T17:25:04.682" v="300"/>
        <pc:sldMkLst>
          <pc:docMk/>
          <pc:sldMk cId="4112841100" sldId="405"/>
        </pc:sldMkLst>
        <pc:spChg chg="mod">
          <ac:chgData name="Davina Szilvasy" userId="59fb472d-eed4-4f11-9686-c2c8db02a2cd" providerId="ADAL" clId="{9A8F139C-C481-43C7-8348-31A0BC0A65D2}" dt="2019-03-21T17:11:30.488" v="54" actId="403"/>
          <ac:spMkLst>
            <pc:docMk/>
            <pc:sldMk cId="4112841100" sldId="405"/>
            <ac:spMk id="19" creationId="{5252A847-DE45-4FA3-A1F8-EEBEB845FF8E}"/>
          </ac:spMkLst>
        </pc:spChg>
        <pc:grpChg chg="add">
          <ac:chgData name="Davina Szilvasy" userId="59fb472d-eed4-4f11-9686-c2c8db02a2cd" providerId="ADAL" clId="{9A8F139C-C481-43C7-8348-31A0BC0A65D2}" dt="2019-03-21T17:25:04.682" v="300"/>
          <ac:grpSpMkLst>
            <pc:docMk/>
            <pc:sldMk cId="4112841100" sldId="405"/>
            <ac:grpSpMk id="9" creationId="{CDF1B4FD-9195-4342-8C7B-0DD83F35FB02}"/>
          </ac:grpSpMkLst>
        </pc:grpChg>
        <pc:grpChg chg="del">
          <ac:chgData name="Davina Szilvasy" userId="59fb472d-eed4-4f11-9686-c2c8db02a2cd" providerId="ADAL" clId="{9A8F139C-C481-43C7-8348-31A0BC0A65D2}" dt="2019-03-21T17:25:03.248" v="299" actId="478"/>
          <ac:grpSpMkLst>
            <pc:docMk/>
            <pc:sldMk cId="4112841100" sldId="405"/>
            <ac:grpSpMk id="16" creationId="{B31300A9-E3C5-4701-8EF1-45ED088A04DD}"/>
          </ac:grpSpMkLst>
        </pc:grpChg>
        <pc:graphicFrameChg chg="modGraphic">
          <ac:chgData name="Davina Szilvasy" userId="59fb472d-eed4-4f11-9686-c2c8db02a2cd" providerId="ADAL" clId="{9A8F139C-C481-43C7-8348-31A0BC0A65D2}" dt="2019-03-21T17:09:35.622" v="35" actId="20577"/>
          <ac:graphicFrameMkLst>
            <pc:docMk/>
            <pc:sldMk cId="4112841100" sldId="405"/>
            <ac:graphicFrameMk id="2" creationId="{3682854B-2C8C-41D9-B244-BAD05E187E3B}"/>
          </ac:graphicFrameMkLst>
        </pc:graphicFrameChg>
      </pc:sldChg>
      <pc:sldChg chg="addSp delSp modSp add">
        <pc:chgData name="Davina Szilvasy" userId="59fb472d-eed4-4f11-9686-c2c8db02a2cd" providerId="ADAL" clId="{9A8F139C-C481-43C7-8348-31A0BC0A65D2}" dt="2019-03-21T17:25:25.316" v="308"/>
        <pc:sldMkLst>
          <pc:docMk/>
          <pc:sldMk cId="3702909286" sldId="406"/>
        </pc:sldMkLst>
        <pc:spChg chg="add">
          <ac:chgData name="Davina Szilvasy" userId="59fb472d-eed4-4f11-9686-c2c8db02a2cd" providerId="ADAL" clId="{9A8F139C-C481-43C7-8348-31A0BC0A65D2}" dt="2019-03-21T17:12:02.870" v="60"/>
          <ac:spMkLst>
            <pc:docMk/>
            <pc:sldMk cId="3702909286" sldId="406"/>
            <ac:spMk id="10" creationId="{D450044C-AD30-46C5-9904-5E886CADD343}"/>
          </ac:spMkLst>
        </pc:spChg>
        <pc:grpChg chg="add">
          <ac:chgData name="Davina Szilvasy" userId="59fb472d-eed4-4f11-9686-c2c8db02a2cd" providerId="ADAL" clId="{9A8F139C-C481-43C7-8348-31A0BC0A65D2}" dt="2019-03-21T17:25:25.316" v="308"/>
          <ac:grpSpMkLst>
            <pc:docMk/>
            <pc:sldMk cId="3702909286" sldId="406"/>
            <ac:grpSpMk id="11" creationId="{D69A8950-19E8-40C7-B3E3-6E3DA9FEBFED}"/>
          </ac:grpSpMkLst>
        </pc:grpChg>
        <pc:grpChg chg="del">
          <ac:chgData name="Davina Szilvasy" userId="59fb472d-eed4-4f11-9686-c2c8db02a2cd" providerId="ADAL" clId="{9A8F139C-C481-43C7-8348-31A0BC0A65D2}" dt="2019-03-21T17:25:23.808" v="307" actId="478"/>
          <ac:grpSpMkLst>
            <pc:docMk/>
            <pc:sldMk cId="3702909286" sldId="406"/>
            <ac:grpSpMk id="16" creationId="{B31300A9-E3C5-4701-8EF1-45ED088A04DD}"/>
          </ac:grpSpMkLst>
        </pc:grpChg>
        <pc:graphicFrameChg chg="modGraphic">
          <ac:chgData name="Davina Szilvasy" userId="59fb472d-eed4-4f11-9686-c2c8db02a2cd" providerId="ADAL" clId="{9A8F139C-C481-43C7-8348-31A0BC0A65D2}" dt="2019-03-21T17:12:19.939" v="64" actId="207"/>
          <ac:graphicFrameMkLst>
            <pc:docMk/>
            <pc:sldMk cId="3702909286" sldId="406"/>
            <ac:graphicFrameMk id="9" creationId="{7F41F956-9260-4C13-8D72-1B993A581D00}"/>
          </ac:graphicFrameMkLst>
        </pc:graphicFrameChg>
      </pc:sldChg>
      <pc:sldChg chg="addSp delSp modSp add">
        <pc:chgData name="Davina Szilvasy" userId="59fb472d-eed4-4f11-9686-c2c8db02a2cd" providerId="ADAL" clId="{9A8F139C-C481-43C7-8348-31A0BC0A65D2}" dt="2019-03-21T17:25:44.647" v="316"/>
        <pc:sldMkLst>
          <pc:docMk/>
          <pc:sldMk cId="3142135287" sldId="407"/>
        </pc:sldMkLst>
        <pc:grpChg chg="add">
          <ac:chgData name="Davina Szilvasy" userId="59fb472d-eed4-4f11-9686-c2c8db02a2cd" providerId="ADAL" clId="{9A8F139C-C481-43C7-8348-31A0BC0A65D2}" dt="2019-03-21T17:25:44.647" v="316"/>
          <ac:grpSpMkLst>
            <pc:docMk/>
            <pc:sldMk cId="3142135287" sldId="407"/>
            <ac:grpSpMk id="10" creationId="{1F712551-4324-475D-9F78-C568795F344E}"/>
          </ac:grpSpMkLst>
        </pc:grpChg>
        <pc:grpChg chg="del">
          <ac:chgData name="Davina Szilvasy" userId="59fb472d-eed4-4f11-9686-c2c8db02a2cd" providerId="ADAL" clId="{9A8F139C-C481-43C7-8348-31A0BC0A65D2}" dt="2019-03-21T17:25:43.544" v="315" actId="478"/>
          <ac:grpSpMkLst>
            <pc:docMk/>
            <pc:sldMk cId="3142135287" sldId="407"/>
            <ac:grpSpMk id="16" creationId="{B31300A9-E3C5-4701-8EF1-45ED088A04DD}"/>
          </ac:grpSpMkLst>
        </pc:grpChg>
        <pc:graphicFrameChg chg="mod">
          <ac:chgData name="Davina Szilvasy" userId="59fb472d-eed4-4f11-9686-c2c8db02a2cd" providerId="ADAL" clId="{9A8F139C-C481-43C7-8348-31A0BC0A65D2}" dt="2019-03-21T17:13:52.833" v="84"/>
          <ac:graphicFrameMkLst>
            <pc:docMk/>
            <pc:sldMk cId="3142135287" sldId="407"/>
            <ac:graphicFrameMk id="9" creationId="{FF9FADAA-50CF-4FCC-A521-7F9EEFF6AC69}"/>
          </ac:graphicFrameMkLst>
        </pc:graphicFrameChg>
      </pc:sldChg>
      <pc:sldChg chg="addSp delSp modSp add">
        <pc:chgData name="Davina Szilvasy" userId="59fb472d-eed4-4f11-9686-c2c8db02a2cd" providerId="ADAL" clId="{9A8F139C-C481-43C7-8348-31A0BC0A65D2}" dt="2019-03-21T17:25:52.938" v="320"/>
        <pc:sldMkLst>
          <pc:docMk/>
          <pc:sldMk cId="3801459042" sldId="408"/>
        </pc:sldMkLst>
        <pc:spChg chg="mod">
          <ac:chgData name="Davina Szilvasy" userId="59fb472d-eed4-4f11-9686-c2c8db02a2cd" providerId="ADAL" clId="{9A8F139C-C481-43C7-8348-31A0BC0A65D2}" dt="2019-03-21T17:14:59.325" v="108"/>
          <ac:spMkLst>
            <pc:docMk/>
            <pc:sldMk cId="3801459042" sldId="408"/>
            <ac:spMk id="19" creationId="{5252A847-DE45-4FA3-A1F8-EEBEB845FF8E}"/>
          </ac:spMkLst>
        </pc:spChg>
        <pc:grpChg chg="del">
          <ac:chgData name="Davina Szilvasy" userId="59fb472d-eed4-4f11-9686-c2c8db02a2cd" providerId="ADAL" clId="{9A8F139C-C481-43C7-8348-31A0BC0A65D2}" dt="2019-03-21T17:25:51.683" v="319" actId="478"/>
          <ac:grpSpMkLst>
            <pc:docMk/>
            <pc:sldMk cId="3801459042" sldId="408"/>
            <ac:grpSpMk id="16" creationId="{B31300A9-E3C5-4701-8EF1-45ED088A04DD}"/>
          </ac:grpSpMkLst>
        </pc:grpChg>
        <pc:grpChg chg="add">
          <ac:chgData name="Davina Szilvasy" userId="59fb472d-eed4-4f11-9686-c2c8db02a2cd" providerId="ADAL" clId="{9A8F139C-C481-43C7-8348-31A0BC0A65D2}" dt="2019-03-21T17:25:52.938" v="320"/>
          <ac:grpSpMkLst>
            <pc:docMk/>
            <pc:sldMk cId="3801459042" sldId="408"/>
            <ac:grpSpMk id="23" creationId="{DB8CAD23-3854-4537-B929-9D217269C623}"/>
          </ac:grpSpMkLst>
        </pc:grpChg>
      </pc:sldChg>
      <pc:sldChg chg="modSp add del">
        <pc:chgData name="Davina Szilvasy" userId="59fb472d-eed4-4f11-9686-c2c8db02a2cd" providerId="ADAL" clId="{9A8F139C-C481-43C7-8348-31A0BC0A65D2}" dt="2019-03-21T17:21:37.896" v="287" actId="2696"/>
        <pc:sldMkLst>
          <pc:docMk/>
          <pc:sldMk cId="2040353355" sldId="409"/>
        </pc:sldMkLst>
        <pc:spChg chg="mod">
          <ac:chgData name="Davina Szilvasy" userId="59fb472d-eed4-4f11-9686-c2c8db02a2cd" providerId="ADAL" clId="{9A8F139C-C481-43C7-8348-31A0BC0A65D2}" dt="2019-03-21T17:16:06.852" v="188" actId="5793"/>
          <ac:spMkLst>
            <pc:docMk/>
            <pc:sldMk cId="2040353355" sldId="409"/>
            <ac:spMk id="19" creationId="{5252A847-DE45-4FA3-A1F8-EEBEB845FF8E}"/>
          </ac:spMkLst>
        </pc:spChg>
      </pc:sldChg>
      <pc:sldChg chg="modSp add del">
        <pc:chgData name="Davina Szilvasy" userId="59fb472d-eed4-4f11-9686-c2c8db02a2cd" providerId="ADAL" clId="{9A8F139C-C481-43C7-8348-31A0BC0A65D2}" dt="2019-03-21T17:21:51.915" v="289" actId="2696"/>
        <pc:sldMkLst>
          <pc:docMk/>
          <pc:sldMk cId="508400975" sldId="410"/>
        </pc:sldMkLst>
        <pc:spChg chg="mod">
          <ac:chgData name="Davina Szilvasy" userId="59fb472d-eed4-4f11-9686-c2c8db02a2cd" providerId="ADAL" clId="{9A8F139C-C481-43C7-8348-31A0BC0A65D2}" dt="2019-03-21T17:16:29.528" v="192" actId="207"/>
          <ac:spMkLst>
            <pc:docMk/>
            <pc:sldMk cId="508400975" sldId="410"/>
            <ac:spMk id="19" creationId="{5252A847-DE45-4FA3-A1F8-EEBEB845FF8E}"/>
          </ac:spMkLst>
        </pc:spChg>
        <pc:grpChg chg="mod">
          <ac:chgData name="Davina Szilvasy" userId="59fb472d-eed4-4f11-9686-c2c8db02a2cd" providerId="ADAL" clId="{9A8F139C-C481-43C7-8348-31A0BC0A65D2}" dt="2019-03-21T17:16:48.096" v="195" actId="1076"/>
          <ac:grpSpMkLst>
            <pc:docMk/>
            <pc:sldMk cId="508400975" sldId="410"/>
            <ac:grpSpMk id="7" creationId="{CF1D6028-4ADC-4181-ADD9-EEDBF9A9ED9B}"/>
          </ac:grpSpMkLst>
        </pc:grpChg>
      </pc:sldChg>
      <pc:sldChg chg="modSp add">
        <pc:chgData name="Davina Szilvasy" userId="59fb472d-eed4-4f11-9686-c2c8db02a2cd" providerId="ADAL" clId="{9A8F139C-C481-43C7-8348-31A0BC0A65D2}" dt="2019-03-21T17:17:36.777" v="245" actId="5793"/>
        <pc:sldMkLst>
          <pc:docMk/>
          <pc:sldMk cId="2820871147" sldId="411"/>
        </pc:sldMkLst>
        <pc:spChg chg="mod">
          <ac:chgData name="Davina Szilvasy" userId="59fb472d-eed4-4f11-9686-c2c8db02a2cd" providerId="ADAL" clId="{9A8F139C-C481-43C7-8348-31A0BC0A65D2}" dt="2019-03-21T17:17:36.777" v="245" actId="5793"/>
          <ac:spMkLst>
            <pc:docMk/>
            <pc:sldMk cId="2820871147" sldId="411"/>
            <ac:spMk id="12" creationId="{F0FD70CE-C1F4-42F5-A56E-BD6ED2FEACD2}"/>
          </ac:spMkLst>
        </pc:spChg>
      </pc:sldChg>
      <pc:sldChg chg="addSp delSp modSp add">
        <pc:chgData name="Davina Szilvasy" userId="59fb472d-eed4-4f11-9686-c2c8db02a2cd" providerId="ADAL" clId="{9A8F139C-C481-43C7-8348-31A0BC0A65D2}" dt="2019-03-21T17:18:37.673" v="256"/>
        <pc:sldMkLst>
          <pc:docMk/>
          <pc:sldMk cId="1981235728" sldId="412"/>
        </pc:sldMkLst>
        <pc:spChg chg="mod">
          <ac:chgData name="Davina Szilvasy" userId="59fb472d-eed4-4f11-9686-c2c8db02a2cd" providerId="ADAL" clId="{9A8F139C-C481-43C7-8348-31A0BC0A65D2}" dt="2019-03-21T17:18:03.696" v="252" actId="207"/>
          <ac:spMkLst>
            <pc:docMk/>
            <pc:sldMk cId="1981235728" sldId="412"/>
            <ac:spMk id="12" creationId="{F0FD70CE-C1F4-42F5-A56E-BD6ED2FEACD2}"/>
          </ac:spMkLst>
        </pc:spChg>
        <pc:graphicFrameChg chg="add del">
          <ac:chgData name="Davina Szilvasy" userId="59fb472d-eed4-4f11-9686-c2c8db02a2cd" providerId="ADAL" clId="{9A8F139C-C481-43C7-8348-31A0BC0A65D2}" dt="2019-03-21T17:18:31.088" v="255" actId="478"/>
          <ac:graphicFrameMkLst>
            <pc:docMk/>
            <pc:sldMk cId="1981235728" sldId="412"/>
            <ac:graphicFrameMk id="2" creationId="{9CD75582-9104-456F-810B-CC4BE48D569A}"/>
          </ac:graphicFrameMkLst>
        </pc:graphicFrameChg>
        <pc:graphicFrameChg chg="mod">
          <ac:chgData name="Davina Szilvasy" userId="59fb472d-eed4-4f11-9686-c2c8db02a2cd" providerId="ADAL" clId="{9A8F139C-C481-43C7-8348-31A0BC0A65D2}" dt="2019-03-21T17:18:37.673" v="256"/>
          <ac:graphicFrameMkLst>
            <pc:docMk/>
            <pc:sldMk cId="1981235728" sldId="412"/>
            <ac:graphicFrameMk id="13" creationId="{AB370DF7-A547-4E20-B1C6-607D93A5AAA3}"/>
          </ac:graphicFrameMkLst>
        </pc:graphicFrameChg>
      </pc:sldChg>
      <pc:sldChg chg="delSp modSp add del">
        <pc:chgData name="Davina Szilvasy" userId="59fb472d-eed4-4f11-9686-c2c8db02a2cd" providerId="ADAL" clId="{9A8F139C-C481-43C7-8348-31A0BC0A65D2}" dt="2019-03-21T17:21:18.627" v="283" actId="2696"/>
        <pc:sldMkLst>
          <pc:docMk/>
          <pc:sldMk cId="240308414" sldId="413"/>
        </pc:sldMkLst>
        <pc:spChg chg="del mod topLvl">
          <ac:chgData name="Davina Szilvasy" userId="59fb472d-eed4-4f11-9686-c2c8db02a2cd" providerId="ADAL" clId="{9A8F139C-C481-43C7-8348-31A0BC0A65D2}" dt="2019-03-21T17:20:53.590" v="279" actId="478"/>
          <ac:spMkLst>
            <pc:docMk/>
            <pc:sldMk cId="240308414" sldId="413"/>
            <ac:spMk id="4" creationId="{F5E313B8-A411-4587-B477-4A866B738F67}"/>
          </ac:spMkLst>
        </pc:spChg>
        <pc:spChg chg="del mod topLvl">
          <ac:chgData name="Davina Szilvasy" userId="59fb472d-eed4-4f11-9686-c2c8db02a2cd" providerId="ADAL" clId="{9A8F139C-C481-43C7-8348-31A0BC0A65D2}" dt="2019-03-21T17:20:53.590" v="279" actId="478"/>
          <ac:spMkLst>
            <pc:docMk/>
            <pc:sldMk cId="240308414" sldId="413"/>
            <ac:spMk id="5" creationId="{F1F88D06-13F2-4214-91EC-E8B30BC47006}"/>
          </ac:spMkLst>
        </pc:spChg>
        <pc:spChg chg="mod">
          <ac:chgData name="Davina Szilvasy" userId="59fb472d-eed4-4f11-9686-c2c8db02a2cd" providerId="ADAL" clId="{9A8F139C-C481-43C7-8348-31A0BC0A65D2}" dt="2019-03-21T17:21:11.164" v="281" actId="2085"/>
          <ac:spMkLst>
            <pc:docMk/>
            <pc:sldMk cId="240308414" sldId="413"/>
            <ac:spMk id="19" creationId="{5252A847-DE45-4FA3-A1F8-EEBEB845FF8E}"/>
          </ac:spMkLst>
        </pc:spChg>
        <pc:spChg chg="del mod topLvl">
          <ac:chgData name="Davina Szilvasy" userId="59fb472d-eed4-4f11-9686-c2c8db02a2cd" providerId="ADAL" clId="{9A8F139C-C481-43C7-8348-31A0BC0A65D2}" dt="2019-03-21T17:20:53.590" v="279" actId="478"/>
          <ac:spMkLst>
            <pc:docMk/>
            <pc:sldMk cId="240308414" sldId="413"/>
            <ac:spMk id="23" creationId="{A9701475-A707-48EC-9B66-F86B9DA80428}"/>
          </ac:spMkLst>
        </pc:spChg>
        <pc:spChg chg="del mod topLvl">
          <ac:chgData name="Davina Szilvasy" userId="59fb472d-eed4-4f11-9686-c2c8db02a2cd" providerId="ADAL" clId="{9A8F139C-C481-43C7-8348-31A0BC0A65D2}" dt="2019-03-21T17:20:53.590" v="279" actId="478"/>
          <ac:spMkLst>
            <pc:docMk/>
            <pc:sldMk cId="240308414" sldId="413"/>
            <ac:spMk id="24" creationId="{EBD82A61-B4D8-47AA-822C-44BC008017CF}"/>
          </ac:spMkLst>
        </pc:spChg>
        <pc:grpChg chg="del mod topLvl">
          <ac:chgData name="Davina Szilvasy" userId="59fb472d-eed4-4f11-9686-c2c8db02a2cd" providerId="ADAL" clId="{9A8F139C-C481-43C7-8348-31A0BC0A65D2}" dt="2019-03-21T17:20:22.682" v="274" actId="165"/>
          <ac:grpSpMkLst>
            <pc:docMk/>
            <pc:sldMk cId="240308414" sldId="413"/>
            <ac:grpSpMk id="2" creationId="{C10DD175-1CBD-46F3-8398-A9C7AD9A984E}"/>
          </ac:grpSpMkLst>
        </pc:grpChg>
        <pc:grpChg chg="del mod topLvl">
          <ac:chgData name="Davina Szilvasy" userId="59fb472d-eed4-4f11-9686-c2c8db02a2cd" providerId="ADAL" clId="{9A8F139C-C481-43C7-8348-31A0BC0A65D2}" dt="2019-03-21T17:20:28.080" v="276" actId="165"/>
          <ac:grpSpMkLst>
            <pc:docMk/>
            <pc:sldMk cId="240308414" sldId="413"/>
            <ac:grpSpMk id="3" creationId="{45AF293C-CC61-4DBC-9260-C791EC4AAA14}"/>
          </ac:grpSpMkLst>
        </pc:grpChg>
        <pc:grpChg chg="del">
          <ac:chgData name="Davina Szilvasy" userId="59fb472d-eed4-4f11-9686-c2c8db02a2cd" providerId="ADAL" clId="{9A8F139C-C481-43C7-8348-31A0BC0A65D2}" dt="2019-03-21T17:20:17.505" v="273" actId="165"/>
          <ac:grpSpMkLst>
            <pc:docMk/>
            <pc:sldMk cId="240308414" sldId="413"/>
            <ac:grpSpMk id="6" creationId="{9F611519-02DF-48BD-984E-95085F109CF6}"/>
          </ac:grpSpMkLst>
        </pc:grpChg>
        <pc:grpChg chg="del">
          <ac:chgData name="Davina Szilvasy" userId="59fb472d-eed4-4f11-9686-c2c8db02a2cd" providerId="ADAL" clId="{9A8F139C-C481-43C7-8348-31A0BC0A65D2}" dt="2019-03-21T17:20:25.101" v="275" actId="165"/>
          <ac:grpSpMkLst>
            <pc:docMk/>
            <pc:sldMk cId="240308414" sldId="413"/>
            <ac:grpSpMk id="7" creationId="{CF1D6028-4ADC-4181-ADD9-EEDBF9A9ED9B}"/>
          </ac:grpSpMkLst>
        </pc:grpChg>
        <pc:picChg chg="del mod topLvl">
          <ac:chgData name="Davina Szilvasy" userId="59fb472d-eed4-4f11-9686-c2c8db02a2cd" providerId="ADAL" clId="{9A8F139C-C481-43C7-8348-31A0BC0A65D2}" dt="2019-03-21T17:20:34.716" v="277" actId="478"/>
          <ac:picMkLst>
            <pc:docMk/>
            <pc:sldMk cId="240308414" sldId="413"/>
            <ac:picMk id="22" creationId="{F990EC75-25D0-4E60-9ED0-58DE6ADE8128}"/>
          </ac:picMkLst>
        </pc:picChg>
        <pc:picChg chg="del mod topLvl">
          <ac:chgData name="Davina Szilvasy" userId="59fb472d-eed4-4f11-9686-c2c8db02a2cd" providerId="ADAL" clId="{9A8F139C-C481-43C7-8348-31A0BC0A65D2}" dt="2019-03-21T17:20:34.716" v="277" actId="478"/>
          <ac:picMkLst>
            <pc:docMk/>
            <pc:sldMk cId="240308414" sldId="413"/>
            <ac:picMk id="25" creationId="{1867CEC3-52A8-4FA4-8F16-C4CE2D38C74C}"/>
          </ac:picMkLst>
        </pc:picChg>
      </pc:sldChg>
      <pc:sldChg chg="addSp delSp modSp add">
        <pc:chgData name="Davina Szilvasy" userId="59fb472d-eed4-4f11-9686-c2c8db02a2cd" providerId="ADAL" clId="{9A8F139C-C481-43C7-8348-31A0BC0A65D2}" dt="2019-03-21T17:26:02.046" v="324"/>
        <pc:sldMkLst>
          <pc:docMk/>
          <pc:sldMk cId="1186332560" sldId="413"/>
        </pc:sldMkLst>
        <pc:spChg chg="mod">
          <ac:chgData name="Davina Szilvasy" userId="59fb472d-eed4-4f11-9686-c2c8db02a2cd" providerId="ADAL" clId="{9A8F139C-C481-43C7-8348-31A0BC0A65D2}" dt="2019-03-21T17:21:30.962" v="285"/>
          <ac:spMkLst>
            <pc:docMk/>
            <pc:sldMk cId="1186332560" sldId="413"/>
            <ac:spMk id="29" creationId="{FDFC17A2-D508-4996-B615-8BD3978F8B24}"/>
          </ac:spMkLst>
        </pc:spChg>
        <pc:grpChg chg="add">
          <ac:chgData name="Davina Szilvasy" userId="59fb472d-eed4-4f11-9686-c2c8db02a2cd" providerId="ADAL" clId="{9A8F139C-C481-43C7-8348-31A0BC0A65D2}" dt="2019-03-21T17:26:02.046" v="324"/>
          <ac:grpSpMkLst>
            <pc:docMk/>
            <pc:sldMk cId="1186332560" sldId="413"/>
            <ac:grpSpMk id="12" creationId="{AAAC672A-3EC3-43CF-A8C7-C1FBFF5B0F6E}"/>
          </ac:grpSpMkLst>
        </pc:grpChg>
        <pc:grpChg chg="del">
          <ac:chgData name="Davina Szilvasy" userId="59fb472d-eed4-4f11-9686-c2c8db02a2cd" providerId="ADAL" clId="{9A8F139C-C481-43C7-8348-31A0BC0A65D2}" dt="2019-03-21T17:26:00.702" v="323" actId="478"/>
          <ac:grpSpMkLst>
            <pc:docMk/>
            <pc:sldMk cId="1186332560" sldId="413"/>
            <ac:grpSpMk id="16" creationId="{B31300A9-E3C5-4701-8EF1-45ED088A04DD}"/>
          </ac:grpSpMkLst>
        </pc:grpChg>
      </pc:sldChg>
      <pc:sldChg chg="addSp delSp modSp add">
        <pc:chgData name="Davina Szilvasy" userId="59fb472d-eed4-4f11-9686-c2c8db02a2cd" providerId="ADAL" clId="{9A8F139C-C481-43C7-8348-31A0BC0A65D2}" dt="2019-03-21T17:26:06.460" v="326"/>
        <pc:sldMkLst>
          <pc:docMk/>
          <pc:sldMk cId="510925013" sldId="414"/>
        </pc:sldMkLst>
        <pc:spChg chg="mod">
          <ac:chgData name="Davina Szilvasy" userId="59fb472d-eed4-4f11-9686-c2c8db02a2cd" providerId="ADAL" clId="{9A8F139C-C481-43C7-8348-31A0BC0A65D2}" dt="2019-03-21T17:21:46.227" v="288"/>
          <ac:spMkLst>
            <pc:docMk/>
            <pc:sldMk cId="510925013" sldId="414"/>
            <ac:spMk id="29" creationId="{FDFC17A2-D508-4996-B615-8BD3978F8B24}"/>
          </ac:spMkLst>
        </pc:spChg>
        <pc:grpChg chg="add">
          <ac:chgData name="Davina Szilvasy" userId="59fb472d-eed4-4f11-9686-c2c8db02a2cd" providerId="ADAL" clId="{9A8F139C-C481-43C7-8348-31A0BC0A65D2}" dt="2019-03-21T17:26:06.460" v="326"/>
          <ac:grpSpMkLst>
            <pc:docMk/>
            <pc:sldMk cId="510925013" sldId="414"/>
            <ac:grpSpMk id="12" creationId="{6EA14560-335D-4AFE-8544-D5B5B35DC25B}"/>
          </ac:grpSpMkLst>
        </pc:grpChg>
        <pc:grpChg chg="del">
          <ac:chgData name="Davina Szilvasy" userId="59fb472d-eed4-4f11-9686-c2c8db02a2cd" providerId="ADAL" clId="{9A8F139C-C481-43C7-8348-31A0BC0A65D2}" dt="2019-03-21T17:26:05.134" v="325" actId="478"/>
          <ac:grpSpMkLst>
            <pc:docMk/>
            <pc:sldMk cId="510925013" sldId="414"/>
            <ac:grpSpMk id="16" creationId="{B31300A9-E3C5-4701-8EF1-45ED088A04DD}"/>
          </ac:grpSpMkLst>
        </pc:grpChg>
      </pc:sldChg>
      <pc:sldChg chg="add">
        <pc:chgData name="Davina Szilvasy" userId="59fb472d-eed4-4f11-9686-c2c8db02a2cd" providerId="ADAL" clId="{9A8F139C-C481-43C7-8348-31A0BC0A65D2}" dt="2019-03-21T17:24:31.954" v="290"/>
        <pc:sldMkLst>
          <pc:docMk/>
          <pc:sldMk cId="3844832371" sldId="415"/>
        </pc:sldMkLst>
      </pc:sldChg>
    </pc:docChg>
  </pc:docChgLst>
  <pc:docChgLst>
    <pc:chgData name="Sian Stebbings" userId="e14ea2a2-07d0-4302-97b9-16dc822a37cc" providerId="ADAL" clId="{B220CE9F-38BB-4BF8-BDAC-F6D7DD089B46}"/>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23/04/2020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268681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23/04/2020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11748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23/04/2020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30399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23/04/2020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14666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23/04/2020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68116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C43C518-2E58-4E98-8F61-29A47E1D445A}" type="datetimeFigureOut">
              <a:rPr lang="en-GB" smtClean="0"/>
              <a:t>23/04/2020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093138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C43C518-2E58-4E98-8F61-29A47E1D445A}" type="datetimeFigureOut">
              <a:rPr lang="en-GB" smtClean="0"/>
              <a:t>23/04/2020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321331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C43C518-2E58-4E98-8F61-29A47E1D445A}" type="datetimeFigureOut">
              <a:rPr lang="en-GB" smtClean="0"/>
              <a:t>23/04/2020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32838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3C518-2E58-4E98-8F61-29A47E1D445A}" type="datetimeFigureOut">
              <a:rPr lang="en-GB" smtClean="0"/>
              <a:t>23/04/2020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131063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23/04/2020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38760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23/04/2020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45848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3C518-2E58-4E98-8F61-29A47E1D445A}" type="datetimeFigureOut">
              <a:rPr lang="en-GB" smtClean="0"/>
              <a:t>23/04/2020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0018D-5503-4B9E-8996-530C5B2D4BAD}" type="slidenum">
              <a:rPr lang="en-GB" smtClean="0"/>
              <a:t>‹#›</a:t>
            </a:fld>
            <a:endParaRPr lang="en-GB"/>
          </a:p>
        </p:txBody>
      </p:sp>
    </p:spTree>
    <p:extLst>
      <p:ext uri="{BB962C8B-B14F-4D97-AF65-F5344CB8AC3E}">
        <p14:creationId xmlns:p14="http://schemas.microsoft.com/office/powerpoint/2010/main" val="4252411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classroomsecrets.co.uk/content-domain-filter/?fwp_contentdomain=4f8" TargetMode="External"/><Relationship Id="rId7"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classroomsecrets.co.uk/order-decimals-year-4-decimals-resource-pack" TargetMode="External"/><Relationship Id="rId5" Type="http://schemas.openxmlformats.org/officeDocument/2006/relationships/hyperlink" Target="https://classroomsecrets.co.uk/category/maths/year-4/summer-block-1-decimals/" TargetMode="External"/><Relationship Id="rId4" Type="http://schemas.openxmlformats.org/officeDocument/2006/relationships/hyperlink" Target="https://classroomsecrets.co.uk/content-domain-filter/?fwp_contentdomain=4f10b"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xmlns=""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4 – Summer Block 1 – Decimals </a:t>
            </a:r>
            <a:r>
              <a:rPr lang="en-GB" b="1" dirty="0">
                <a:solidFill>
                  <a:schemeClr val="bg2">
                    <a:lumMod val="50000"/>
                  </a:schemeClr>
                </a:solidFill>
                <a:latin typeface="Century Gothic" panose="020B0502020202020204" pitchFamily="34" charset="0"/>
              </a:rPr>
              <a:t/>
            </a:r>
            <a:br>
              <a:rPr lang="en-GB" b="1" dirty="0">
                <a:solidFill>
                  <a:schemeClr val="bg2">
                    <a:lumMod val="50000"/>
                  </a:schemeClr>
                </a:solidFill>
                <a:latin typeface="Century Gothic" panose="020B0502020202020204" pitchFamily="34" charset="0"/>
              </a:rPr>
            </a:br>
            <a:endParaRPr lang="en-GB" b="1" dirty="0">
              <a:solidFill>
                <a:schemeClr val="bg2">
                  <a:lumMod val="50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lvl="0" algn="ctr"/>
            <a:r>
              <a:rPr lang="en-GB" sz="4800" b="1" dirty="0">
                <a:solidFill>
                  <a:schemeClr val="bg2">
                    <a:lumMod val="25000"/>
                  </a:schemeClr>
                </a:solidFill>
                <a:latin typeface="Century Gothic" panose="020B0502020202020204" pitchFamily="34" charset="0"/>
              </a:rPr>
              <a:t>Step 4: Order Decimals</a:t>
            </a:r>
          </a:p>
          <a:p>
            <a:pPr lvl="0" fontAlgn="base">
              <a:defRPr/>
            </a:pPr>
            <a:endParaRPr lang="en-GB" sz="1200" b="1" dirty="0">
              <a:solidFill>
                <a:prstClr val="black"/>
              </a:solidFill>
              <a:latin typeface="Century Gothic" panose="020B0502020202020204" pitchFamily="34" charset="0"/>
            </a:endParaRPr>
          </a:p>
        </p:txBody>
      </p:sp>
      <p:grpSp>
        <p:nvGrpSpPr>
          <p:cNvPr id="7" name="Group 6">
            <a:extLst>
              <a:ext uri="{FF2B5EF4-FFF2-40B4-BE49-F238E27FC236}">
                <a16:creationId xmlns:a16="http://schemas.microsoft.com/office/drawing/2014/main" xmlns="" id="{DCDA2C3B-FA53-44D4-A26E-AC2D54FC9F0D}"/>
              </a:ext>
            </a:extLst>
          </p:cNvPr>
          <p:cNvGrpSpPr/>
          <p:nvPr/>
        </p:nvGrpSpPr>
        <p:grpSpPr>
          <a:xfrm>
            <a:off x="59531" y="6454317"/>
            <a:ext cx="1238534" cy="403683"/>
            <a:chOff x="68077" y="6454317"/>
            <a:chExt cx="1238534" cy="403683"/>
          </a:xfrm>
        </p:grpSpPr>
        <p:sp>
          <p:nvSpPr>
            <p:cNvPr id="9" name="TextBox 8">
              <a:extLst>
                <a:ext uri="{FF2B5EF4-FFF2-40B4-BE49-F238E27FC236}">
                  <a16:creationId xmlns:a16="http://schemas.microsoft.com/office/drawing/2014/main" xmlns="" id="{3492A3D7-F0A2-4CF1-A94B-769A6AA9CB58}"/>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0" name="Picture 9" descr="A close up of a sign&#10;&#10;Description generated with high confidence">
              <a:extLst>
                <a:ext uri="{FF2B5EF4-FFF2-40B4-BE49-F238E27FC236}">
                  <a16:creationId xmlns:a16="http://schemas.microsoft.com/office/drawing/2014/main" xmlns="" id="{349380E0-271E-41ED-B276-EEE695BD29A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38559005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xmlns=""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2000" u="sng" dirty="0">
              <a:solidFill>
                <a:schemeClr val="bg2">
                  <a:lumMod val="50000"/>
                </a:schemeClr>
              </a:solidFill>
              <a:latin typeface="Century Gothic" panose="020B0502020202020204" pitchFamily="34" charset="0"/>
            </a:endParaRPr>
          </a:p>
          <a:p>
            <a:pPr lvl="0" defTabSz="685800">
              <a:defRPr/>
            </a:pPr>
            <a:r>
              <a:rPr lang="en-GB" sz="2000" b="1" dirty="0">
                <a:solidFill>
                  <a:schemeClr val="tx1"/>
                </a:solidFill>
                <a:latin typeface="Century Gothic" panose="020B0502020202020204" pitchFamily="34" charset="0"/>
              </a:rPr>
              <a:t>Where would each decimal show on the number line?</a:t>
            </a:r>
          </a:p>
        </p:txBody>
      </p:sp>
      <p:graphicFrame>
        <p:nvGraphicFramePr>
          <p:cNvPr id="10" name="Table 9">
            <a:extLst>
              <a:ext uri="{FF2B5EF4-FFF2-40B4-BE49-F238E27FC236}">
                <a16:creationId xmlns:a16="http://schemas.microsoft.com/office/drawing/2014/main" xmlns="" id="{CCEE1B0F-C627-499D-A949-1540366E23D2}"/>
              </a:ext>
            </a:extLst>
          </p:cNvPr>
          <p:cNvGraphicFramePr>
            <a:graphicFrameLocks noGrp="1"/>
          </p:cNvGraphicFramePr>
          <p:nvPr>
            <p:extLst/>
          </p:nvPr>
        </p:nvGraphicFramePr>
        <p:xfrm>
          <a:off x="972000" y="1570182"/>
          <a:ext cx="7200000" cy="2149640"/>
        </p:xfrm>
        <a:graphic>
          <a:graphicData uri="http://schemas.openxmlformats.org/drawingml/2006/table">
            <a:tbl>
              <a:tblPr firstRow="1" bandRow="1">
                <a:tableStyleId>{F5AB1C69-6EDB-4FF4-983F-18BD219EF322}</a:tableStyleId>
              </a:tblPr>
              <a:tblGrid>
                <a:gridCol w="720000">
                  <a:extLst>
                    <a:ext uri="{9D8B030D-6E8A-4147-A177-3AD203B41FA5}">
                      <a16:colId xmlns:a16="http://schemas.microsoft.com/office/drawing/2014/main" xmlns="" val="600505638"/>
                    </a:ext>
                  </a:extLst>
                </a:gridCol>
                <a:gridCol w="720000">
                  <a:extLst>
                    <a:ext uri="{9D8B030D-6E8A-4147-A177-3AD203B41FA5}">
                      <a16:colId xmlns:a16="http://schemas.microsoft.com/office/drawing/2014/main" xmlns="" val="411472064"/>
                    </a:ext>
                  </a:extLst>
                </a:gridCol>
                <a:gridCol w="720000">
                  <a:extLst>
                    <a:ext uri="{9D8B030D-6E8A-4147-A177-3AD203B41FA5}">
                      <a16:colId xmlns:a16="http://schemas.microsoft.com/office/drawing/2014/main" xmlns="" val="1041381733"/>
                    </a:ext>
                  </a:extLst>
                </a:gridCol>
                <a:gridCol w="720000">
                  <a:extLst>
                    <a:ext uri="{9D8B030D-6E8A-4147-A177-3AD203B41FA5}">
                      <a16:colId xmlns:a16="http://schemas.microsoft.com/office/drawing/2014/main" xmlns="" val="2101596161"/>
                    </a:ext>
                  </a:extLst>
                </a:gridCol>
                <a:gridCol w="720000">
                  <a:extLst>
                    <a:ext uri="{9D8B030D-6E8A-4147-A177-3AD203B41FA5}">
                      <a16:colId xmlns:a16="http://schemas.microsoft.com/office/drawing/2014/main" xmlns="" val="2803087548"/>
                    </a:ext>
                  </a:extLst>
                </a:gridCol>
                <a:gridCol w="720000">
                  <a:extLst>
                    <a:ext uri="{9D8B030D-6E8A-4147-A177-3AD203B41FA5}">
                      <a16:colId xmlns:a16="http://schemas.microsoft.com/office/drawing/2014/main" xmlns="" val="2231145486"/>
                    </a:ext>
                  </a:extLst>
                </a:gridCol>
                <a:gridCol w="720000">
                  <a:extLst>
                    <a:ext uri="{9D8B030D-6E8A-4147-A177-3AD203B41FA5}">
                      <a16:colId xmlns:a16="http://schemas.microsoft.com/office/drawing/2014/main" xmlns="" val="1277986126"/>
                    </a:ext>
                  </a:extLst>
                </a:gridCol>
                <a:gridCol w="720000">
                  <a:extLst>
                    <a:ext uri="{9D8B030D-6E8A-4147-A177-3AD203B41FA5}">
                      <a16:colId xmlns:a16="http://schemas.microsoft.com/office/drawing/2014/main" xmlns="" val="1319303342"/>
                    </a:ext>
                  </a:extLst>
                </a:gridCol>
                <a:gridCol w="720000">
                  <a:extLst>
                    <a:ext uri="{9D8B030D-6E8A-4147-A177-3AD203B41FA5}">
                      <a16:colId xmlns:a16="http://schemas.microsoft.com/office/drawing/2014/main" xmlns="" val="1550130449"/>
                    </a:ext>
                  </a:extLst>
                </a:gridCol>
                <a:gridCol w="720000">
                  <a:extLst>
                    <a:ext uri="{9D8B030D-6E8A-4147-A177-3AD203B41FA5}">
                      <a16:colId xmlns:a16="http://schemas.microsoft.com/office/drawing/2014/main" xmlns="" val="3235813566"/>
                    </a:ext>
                  </a:extLst>
                </a:gridCol>
              </a:tblGrid>
              <a:tr h="427386">
                <a:tc gridSpan="10">
                  <a:txBody>
                    <a:bodyPr/>
                    <a:lstStyle/>
                    <a:p>
                      <a:pPr algn="ctr"/>
                      <a:endParaRPr lang="en-US" sz="200" b="1" dirty="0">
                        <a:solidFill>
                          <a:schemeClr val="tx1"/>
                        </a:solidFill>
                      </a:endParaRP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noFill/>
                  </a:tcPr>
                </a:tc>
                <a:tc hMerge="1">
                  <a:txBody>
                    <a:bodyPr/>
                    <a:lstStyle/>
                    <a:p>
                      <a:pPr algn="ctr"/>
                      <a:endParaRPr lang="en-US" sz="200" b="1" dirty="0">
                        <a:solidFill>
                          <a:schemeClr val="tx1"/>
                        </a:solidFill>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hMerge="1">
                  <a:txBody>
                    <a:bodyPr/>
                    <a:lstStyle/>
                    <a:p>
                      <a:pPr algn="ctr"/>
                      <a:endParaRPr lang="en-US" sz="200" b="1" dirty="0">
                        <a:solidFill>
                          <a:schemeClr val="tx1"/>
                        </a:solidFill>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hMerge="1">
                  <a:txBody>
                    <a:bodyPr/>
                    <a:lstStyle/>
                    <a:p>
                      <a:pPr algn="ctr"/>
                      <a:endParaRPr lang="en-US" sz="200" b="1" dirty="0">
                        <a:solidFill>
                          <a:schemeClr val="tx1"/>
                        </a:solidFill>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hMerge="1">
                  <a:txBody>
                    <a:bodyPr/>
                    <a:lstStyle/>
                    <a:p>
                      <a:pPr algn="ctr"/>
                      <a:endParaRPr lang="en-US" sz="200" b="1" dirty="0">
                        <a:solidFill>
                          <a:schemeClr val="tx1"/>
                        </a:solidFill>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hMerge="1">
                  <a:txBody>
                    <a:bodyPr/>
                    <a:lstStyle/>
                    <a:p>
                      <a:pPr algn="ctr"/>
                      <a:endParaRPr lang="en-US" sz="200" b="1" dirty="0">
                        <a:solidFill>
                          <a:schemeClr val="tx1"/>
                        </a:solidFill>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hMerge="1">
                  <a:txBody>
                    <a:bodyPr/>
                    <a:lstStyle/>
                    <a:p>
                      <a:pPr algn="ctr"/>
                      <a:endParaRPr lang="en-US" sz="200" b="1" dirty="0">
                        <a:solidFill>
                          <a:schemeClr val="tx1"/>
                        </a:solidFill>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hMerge="1">
                  <a:txBody>
                    <a:bodyPr/>
                    <a:lstStyle/>
                    <a:p>
                      <a:pPr algn="ctr"/>
                      <a:endParaRPr lang="en-US" sz="200" b="1" dirty="0">
                        <a:solidFill>
                          <a:schemeClr val="tx1"/>
                        </a:solidFill>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hMerge="1">
                  <a:txBody>
                    <a:bodyPr/>
                    <a:lstStyle/>
                    <a:p>
                      <a:pPr algn="ctr"/>
                      <a:endParaRPr lang="en-US" sz="200" b="1" dirty="0">
                        <a:solidFill>
                          <a:schemeClr val="tx1"/>
                        </a:solidFill>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hMerge="1">
                  <a:txBody>
                    <a:bodyPr/>
                    <a:lstStyle/>
                    <a:p>
                      <a:pPr algn="ctr"/>
                      <a:endParaRPr lang="en-US" sz="200" b="1" dirty="0">
                        <a:solidFill>
                          <a:schemeClr val="tx1"/>
                        </a:solidFill>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804860162"/>
                  </a:ext>
                </a:extLst>
              </a:tr>
              <a:tr h="427386">
                <a:tc>
                  <a:txBody>
                    <a:bodyPr/>
                    <a:lstStyle/>
                    <a:p>
                      <a:pPr algn="ctr"/>
                      <a:endParaRPr lang="en-US" sz="2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endParaRPr lang="en-US" sz="2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endParaRPr lang="en-US" sz="2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endParaRPr lang="en-US" sz="2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endParaRPr lang="en-US" sz="2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endParaRPr lang="en-US" sz="2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endParaRPr lang="en-US" sz="2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endParaRPr lang="en-US" sz="2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endParaRPr lang="en-US" sz="2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endParaRPr lang="en-US" sz="2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661766492"/>
                  </a:ext>
                </a:extLst>
              </a:tr>
              <a:tr h="1294868">
                <a:tc gridSpan="10">
                  <a:txBody>
                    <a:bodyPr/>
                    <a:lstStyle/>
                    <a:p>
                      <a:pPr algn="ctr"/>
                      <a:endParaRPr lang="en-US" b="1" dirty="0">
                        <a:solidFill>
                          <a:schemeClr val="tx1"/>
                        </a:solidFill>
                      </a:endParaRP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a:endParaRPr lang="en-US" b="1"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3325733371"/>
                  </a:ext>
                </a:extLst>
              </a:tr>
            </a:tbl>
          </a:graphicData>
        </a:graphic>
      </p:graphicFrame>
      <p:sp>
        <p:nvSpPr>
          <p:cNvPr id="11" name="TextBox 10">
            <a:extLst>
              <a:ext uri="{FF2B5EF4-FFF2-40B4-BE49-F238E27FC236}">
                <a16:creationId xmlns:a16="http://schemas.microsoft.com/office/drawing/2014/main" xmlns="" id="{4E868FFC-2367-4BB0-A29E-976A2A611A18}"/>
              </a:ext>
            </a:extLst>
          </p:cNvPr>
          <p:cNvSpPr txBox="1"/>
          <p:nvPr/>
        </p:nvSpPr>
        <p:spPr>
          <a:xfrm>
            <a:off x="752923" y="2356953"/>
            <a:ext cx="438154" cy="523220"/>
          </a:xfrm>
          <a:prstGeom prst="rect">
            <a:avLst/>
          </a:prstGeom>
          <a:noFill/>
        </p:spPr>
        <p:txBody>
          <a:bodyPr wrap="square" rtlCol="0">
            <a:spAutoFit/>
          </a:bodyPr>
          <a:lstStyle/>
          <a:p>
            <a:r>
              <a:rPr lang="en-US" sz="2800" b="1" dirty="0">
                <a:latin typeface="Century Gothic" panose="020B0502020202020204" pitchFamily="34" charset="0"/>
              </a:rPr>
              <a:t>6</a:t>
            </a:r>
          </a:p>
        </p:txBody>
      </p:sp>
      <p:sp>
        <p:nvSpPr>
          <p:cNvPr id="12" name="TextBox 11">
            <a:extLst>
              <a:ext uri="{FF2B5EF4-FFF2-40B4-BE49-F238E27FC236}">
                <a16:creationId xmlns:a16="http://schemas.microsoft.com/office/drawing/2014/main" xmlns="" id="{DEDAFF23-FC71-484C-B619-E3CA8CCE0EF1}"/>
              </a:ext>
            </a:extLst>
          </p:cNvPr>
          <p:cNvSpPr txBox="1"/>
          <p:nvPr/>
        </p:nvSpPr>
        <p:spPr>
          <a:xfrm>
            <a:off x="7952924" y="2356953"/>
            <a:ext cx="438153" cy="523220"/>
          </a:xfrm>
          <a:prstGeom prst="rect">
            <a:avLst/>
          </a:prstGeom>
          <a:noFill/>
        </p:spPr>
        <p:txBody>
          <a:bodyPr wrap="square" rtlCol="0">
            <a:spAutoFit/>
          </a:bodyPr>
          <a:lstStyle/>
          <a:p>
            <a:r>
              <a:rPr lang="en-US" sz="2800" b="1" dirty="0">
                <a:latin typeface="Century Gothic" panose="020B0502020202020204" pitchFamily="34" charset="0"/>
              </a:rPr>
              <a:t>7</a:t>
            </a:r>
          </a:p>
        </p:txBody>
      </p:sp>
      <p:cxnSp>
        <p:nvCxnSpPr>
          <p:cNvPr id="4" name="Straight Arrow Connector 3">
            <a:extLst>
              <a:ext uri="{FF2B5EF4-FFF2-40B4-BE49-F238E27FC236}">
                <a16:creationId xmlns:a16="http://schemas.microsoft.com/office/drawing/2014/main" xmlns="" id="{971C67DD-48C1-4B25-8057-BC138548DCBC}"/>
              </a:ext>
            </a:extLst>
          </p:cNvPr>
          <p:cNvCxnSpPr/>
          <p:nvPr/>
        </p:nvCxnSpPr>
        <p:spPr>
          <a:xfrm flipV="1">
            <a:off x="1773382" y="2447636"/>
            <a:ext cx="1219200" cy="134673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xmlns="" id="{4B81E10B-213F-4B2B-B412-8EFC68EDF1C9}"/>
              </a:ext>
            </a:extLst>
          </p:cNvPr>
          <p:cNvCxnSpPr>
            <a:cxnSpLocks/>
          </p:cNvCxnSpPr>
          <p:nvPr/>
        </p:nvCxnSpPr>
        <p:spPr>
          <a:xfrm flipH="1" flipV="1">
            <a:off x="1305560" y="2447636"/>
            <a:ext cx="2240280" cy="134673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xmlns="" id="{557A61B8-9F93-476E-A27E-27166968769A}"/>
              </a:ext>
            </a:extLst>
          </p:cNvPr>
          <p:cNvCxnSpPr>
            <a:cxnSpLocks/>
          </p:cNvCxnSpPr>
          <p:nvPr/>
        </p:nvCxnSpPr>
        <p:spPr>
          <a:xfrm flipV="1">
            <a:off x="5303982" y="2447636"/>
            <a:ext cx="1493058" cy="134673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xmlns="" id="{1B46AE92-6585-4260-B2B4-6CFB46126BC4}"/>
              </a:ext>
            </a:extLst>
          </p:cNvPr>
          <p:cNvCxnSpPr>
            <a:cxnSpLocks/>
          </p:cNvCxnSpPr>
          <p:nvPr/>
        </p:nvCxnSpPr>
        <p:spPr>
          <a:xfrm flipH="1" flipV="1">
            <a:off x="6390968" y="2447636"/>
            <a:ext cx="644832" cy="134673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3" name="Table 2">
            <a:extLst>
              <a:ext uri="{FF2B5EF4-FFF2-40B4-BE49-F238E27FC236}">
                <a16:creationId xmlns:a16="http://schemas.microsoft.com/office/drawing/2014/main" xmlns="" id="{B7297098-1546-4184-9758-B73000361F35}"/>
              </a:ext>
            </a:extLst>
          </p:cNvPr>
          <p:cNvGraphicFramePr>
            <a:graphicFrameLocks noGrp="1"/>
          </p:cNvGraphicFramePr>
          <p:nvPr>
            <p:extLst>
              <p:ext uri="{D42A27DB-BD31-4B8C-83A1-F6EECF244321}">
                <p14:modId xmlns:p14="http://schemas.microsoft.com/office/powerpoint/2010/main" val="4041570221"/>
              </p:ext>
            </p:extLst>
          </p:nvPr>
        </p:nvGraphicFramePr>
        <p:xfrm>
          <a:off x="1264179" y="3794374"/>
          <a:ext cx="6279084" cy="732105"/>
        </p:xfrm>
        <a:graphic>
          <a:graphicData uri="http://schemas.openxmlformats.org/drawingml/2006/table">
            <a:tbl>
              <a:tblPr firstRow="1" bandRow="1">
                <a:tableStyleId>{F5AB1C69-6EDB-4FF4-983F-18BD219EF322}</a:tableStyleId>
              </a:tblPr>
              <a:tblGrid>
                <a:gridCol w="1029771">
                  <a:extLst>
                    <a:ext uri="{9D8B030D-6E8A-4147-A177-3AD203B41FA5}">
                      <a16:colId xmlns:a16="http://schemas.microsoft.com/office/drawing/2014/main" xmlns="" val="3244765593"/>
                    </a:ext>
                  </a:extLst>
                </a:gridCol>
                <a:gridCol w="720000">
                  <a:extLst>
                    <a:ext uri="{9D8B030D-6E8A-4147-A177-3AD203B41FA5}">
                      <a16:colId xmlns:a16="http://schemas.microsoft.com/office/drawing/2014/main" xmlns="" val="1073710093"/>
                    </a:ext>
                  </a:extLst>
                </a:gridCol>
                <a:gridCol w="1029771">
                  <a:extLst>
                    <a:ext uri="{9D8B030D-6E8A-4147-A177-3AD203B41FA5}">
                      <a16:colId xmlns:a16="http://schemas.microsoft.com/office/drawing/2014/main" xmlns="" val="226646585"/>
                    </a:ext>
                  </a:extLst>
                </a:gridCol>
                <a:gridCol w="720000">
                  <a:extLst>
                    <a:ext uri="{9D8B030D-6E8A-4147-A177-3AD203B41FA5}">
                      <a16:colId xmlns:a16="http://schemas.microsoft.com/office/drawing/2014/main" xmlns="" val="3757481792"/>
                    </a:ext>
                  </a:extLst>
                </a:gridCol>
                <a:gridCol w="1029771">
                  <a:extLst>
                    <a:ext uri="{9D8B030D-6E8A-4147-A177-3AD203B41FA5}">
                      <a16:colId xmlns:a16="http://schemas.microsoft.com/office/drawing/2014/main" xmlns="" val="3147849386"/>
                    </a:ext>
                  </a:extLst>
                </a:gridCol>
                <a:gridCol w="720000">
                  <a:extLst>
                    <a:ext uri="{9D8B030D-6E8A-4147-A177-3AD203B41FA5}">
                      <a16:colId xmlns:a16="http://schemas.microsoft.com/office/drawing/2014/main" xmlns="" val="1412732529"/>
                    </a:ext>
                  </a:extLst>
                </a:gridCol>
                <a:gridCol w="1029771">
                  <a:extLst>
                    <a:ext uri="{9D8B030D-6E8A-4147-A177-3AD203B41FA5}">
                      <a16:colId xmlns:a16="http://schemas.microsoft.com/office/drawing/2014/main" xmlns="" val="2281206926"/>
                    </a:ext>
                  </a:extLst>
                </a:gridCol>
              </a:tblGrid>
              <a:tr h="732105">
                <a:tc>
                  <a:txBody>
                    <a:bodyPr/>
                    <a:lstStyle/>
                    <a:p>
                      <a:pPr algn="ctr"/>
                      <a:r>
                        <a:rPr lang="en-US" sz="2400" b="1" dirty="0">
                          <a:solidFill>
                            <a:schemeClr val="tx1"/>
                          </a:solidFill>
                          <a:latin typeface="Century Gothic" panose="020B0502020202020204" pitchFamily="34" charset="0"/>
                        </a:rPr>
                        <a:t>6.29</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400" b="1" dirty="0">
                        <a:solidFill>
                          <a:schemeClr val="tx1"/>
                        </a:solidFill>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dirty="0">
                          <a:solidFill>
                            <a:schemeClr val="tx1"/>
                          </a:solidFill>
                          <a:latin typeface="Century Gothic" panose="020B0502020202020204" pitchFamily="34" charset="0"/>
                        </a:rPr>
                        <a:t>6.05</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400" b="1" dirty="0">
                        <a:solidFill>
                          <a:schemeClr val="tx1"/>
                        </a:solidFill>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dirty="0">
                          <a:solidFill>
                            <a:schemeClr val="tx1"/>
                          </a:solidFill>
                          <a:latin typeface="Century Gothic" panose="020B0502020202020204" pitchFamily="34" charset="0"/>
                        </a:rPr>
                        <a:t>6.81</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400" b="1" dirty="0">
                        <a:solidFill>
                          <a:schemeClr val="tx1"/>
                        </a:solidFill>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dirty="0">
                          <a:solidFill>
                            <a:schemeClr val="tx1"/>
                          </a:solidFill>
                          <a:latin typeface="Century Gothic" panose="020B0502020202020204" pitchFamily="34" charset="0"/>
                        </a:rPr>
                        <a:t>6.75</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2152308587"/>
                  </a:ext>
                </a:extLst>
              </a:tr>
            </a:tbl>
          </a:graphicData>
        </a:graphic>
      </p:graphicFrame>
      <p:grpSp>
        <p:nvGrpSpPr>
          <p:cNvPr id="15" name="Group 14">
            <a:extLst>
              <a:ext uri="{FF2B5EF4-FFF2-40B4-BE49-F238E27FC236}">
                <a16:creationId xmlns:a16="http://schemas.microsoft.com/office/drawing/2014/main" xmlns="" id="{C33DF057-B7AC-46F9-A64A-EF3379825731}"/>
              </a:ext>
            </a:extLst>
          </p:cNvPr>
          <p:cNvGrpSpPr/>
          <p:nvPr/>
        </p:nvGrpSpPr>
        <p:grpSpPr>
          <a:xfrm>
            <a:off x="59531" y="6454317"/>
            <a:ext cx="1238534" cy="403683"/>
            <a:chOff x="68077" y="6454317"/>
            <a:chExt cx="1238534" cy="403683"/>
          </a:xfrm>
        </p:grpSpPr>
        <p:sp>
          <p:nvSpPr>
            <p:cNvPr id="22" name="TextBox 8">
              <a:extLst>
                <a:ext uri="{FF2B5EF4-FFF2-40B4-BE49-F238E27FC236}">
                  <a16:creationId xmlns:a16="http://schemas.microsoft.com/office/drawing/2014/main" xmlns="" id="{063E0529-C181-4AD1-9EE4-B3E30A4B80EA}"/>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23" name="Picture 22" descr="A close up of a sign&#10;&#10;Description generated with high confidence">
              <a:extLst>
                <a:ext uri="{FF2B5EF4-FFF2-40B4-BE49-F238E27FC236}">
                  <a16:creationId xmlns:a16="http://schemas.microsoft.com/office/drawing/2014/main" xmlns="" id="{E63EB9F4-2CB5-497B-A21F-536BC0FAC6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22910416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xmlns=""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algn="ctr"/>
            <a:endParaRPr lang="en-GB" sz="2000" u="sng"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Is each row of decimals in descending order?</a:t>
            </a:r>
          </a:p>
          <a:p>
            <a:pPr lvl="0" algn="ctr" defTabSz="685800">
              <a:defRPr/>
            </a:pPr>
            <a:endParaRPr lang="en-GB" sz="2800" dirty="0">
              <a:solidFill>
                <a:schemeClr val="tx1"/>
              </a:solidFill>
              <a:latin typeface="SassoonCRInfantMedium" panose="02000603020000020003" pitchFamily="2" charset="0"/>
            </a:endParaRPr>
          </a:p>
          <a:p>
            <a:pPr lvl="0" algn="ctr" defTabSz="685800">
              <a:defRPr/>
            </a:pPr>
            <a:endParaRPr lang="en-GB" sz="2800" dirty="0">
              <a:solidFill>
                <a:schemeClr val="tx1"/>
              </a:solidFill>
              <a:latin typeface="SassoonCRInfantMedium" panose="02000603020000020003" pitchFamily="2" charset="0"/>
            </a:endParaRPr>
          </a:p>
          <a:p>
            <a:pPr lvl="0" algn="ctr" defTabSz="685800">
              <a:defRPr/>
            </a:pPr>
            <a:endParaRPr lang="en-GB" sz="2800" dirty="0">
              <a:solidFill>
                <a:schemeClr val="tx1"/>
              </a:solidFill>
              <a:latin typeface="SassoonCRInfantMedium" panose="02000603020000020003" pitchFamily="2" charset="0"/>
            </a:endParaRPr>
          </a:p>
          <a:p>
            <a:pPr lvl="0" algn="ctr" defTabSz="685800">
              <a:defRPr/>
            </a:pPr>
            <a:endParaRPr lang="en-GB" sz="2800" dirty="0">
              <a:solidFill>
                <a:schemeClr val="tx1"/>
              </a:solidFill>
              <a:latin typeface="SassoonCRInfantMedium" panose="02000603020000020003" pitchFamily="2" charset="0"/>
            </a:endParaRPr>
          </a:p>
          <a:p>
            <a:pPr lvl="0" algn="ctr" defTabSz="685800">
              <a:defRPr/>
            </a:pPr>
            <a:endParaRPr lang="en-GB" sz="2800" dirty="0">
              <a:solidFill>
                <a:schemeClr val="tx1"/>
              </a:solidFill>
              <a:latin typeface="SassoonCRInfantMedium" panose="02000603020000020003" pitchFamily="2" charset="0"/>
            </a:endParaRPr>
          </a:p>
          <a:p>
            <a:pPr lvl="0" algn="ctr" defTabSz="685800">
              <a:defRPr/>
            </a:pPr>
            <a:endParaRPr lang="en-GB" sz="2800" dirty="0">
              <a:solidFill>
                <a:schemeClr val="tx1"/>
              </a:solidFill>
              <a:latin typeface="SassoonCRInfantMedium" panose="02000603020000020003" pitchFamily="2" charset="0"/>
            </a:endParaRPr>
          </a:p>
          <a:p>
            <a:pPr lvl="0" algn="ctr" defTabSz="685800">
              <a:defRPr/>
            </a:pPr>
            <a:endParaRPr lang="en-GB" sz="2800" dirty="0">
              <a:solidFill>
                <a:srgbClr val="FF0000"/>
              </a:solidFill>
              <a:latin typeface="SassoonCRInfantMedium" panose="02000603020000020003" pitchFamily="2" charset="0"/>
            </a:endParaRPr>
          </a:p>
          <a:p>
            <a:pPr lvl="0" algn="ctr" defTabSz="685800">
              <a:defRPr/>
            </a:pPr>
            <a:endParaRPr lang="en-GB" sz="2800" dirty="0">
              <a:solidFill>
                <a:srgbClr val="FF0000"/>
              </a:solidFill>
              <a:latin typeface="SassoonCRInfantMedium" panose="02000603020000020003" pitchFamily="2" charset="0"/>
            </a:endParaRPr>
          </a:p>
        </p:txBody>
      </p:sp>
      <p:graphicFrame>
        <p:nvGraphicFramePr>
          <p:cNvPr id="9" name="Table 8">
            <a:extLst>
              <a:ext uri="{FF2B5EF4-FFF2-40B4-BE49-F238E27FC236}">
                <a16:creationId xmlns:a16="http://schemas.microsoft.com/office/drawing/2014/main" xmlns="" id="{FF9FADAA-50CF-4FCC-A521-7F9EEFF6AC69}"/>
              </a:ext>
            </a:extLst>
          </p:cNvPr>
          <p:cNvGraphicFramePr>
            <a:graphicFrameLocks noGrp="1"/>
          </p:cNvGraphicFramePr>
          <p:nvPr>
            <p:extLst>
              <p:ext uri="{D42A27DB-BD31-4B8C-83A1-F6EECF244321}">
                <p14:modId xmlns:p14="http://schemas.microsoft.com/office/powerpoint/2010/main" val="582827170"/>
              </p:ext>
            </p:extLst>
          </p:nvPr>
        </p:nvGraphicFramePr>
        <p:xfrm>
          <a:off x="399795" y="1342848"/>
          <a:ext cx="8104274" cy="3642888"/>
        </p:xfrm>
        <a:graphic>
          <a:graphicData uri="http://schemas.openxmlformats.org/drawingml/2006/table">
            <a:tbl>
              <a:tblPr firstRow="1" bandRow="1">
                <a:tableStyleId>{F5AB1C69-6EDB-4FF4-983F-18BD219EF322}</a:tableStyleId>
              </a:tblPr>
              <a:tblGrid>
                <a:gridCol w="1507772">
                  <a:extLst>
                    <a:ext uri="{9D8B030D-6E8A-4147-A177-3AD203B41FA5}">
                      <a16:colId xmlns:a16="http://schemas.microsoft.com/office/drawing/2014/main" xmlns="" val="600505638"/>
                    </a:ext>
                  </a:extLst>
                </a:gridCol>
                <a:gridCol w="1507772">
                  <a:extLst>
                    <a:ext uri="{9D8B030D-6E8A-4147-A177-3AD203B41FA5}">
                      <a16:colId xmlns:a16="http://schemas.microsoft.com/office/drawing/2014/main" xmlns="" val="2826236480"/>
                    </a:ext>
                  </a:extLst>
                </a:gridCol>
                <a:gridCol w="1507772">
                  <a:extLst>
                    <a:ext uri="{9D8B030D-6E8A-4147-A177-3AD203B41FA5}">
                      <a16:colId xmlns:a16="http://schemas.microsoft.com/office/drawing/2014/main" xmlns="" val="3169881465"/>
                    </a:ext>
                  </a:extLst>
                </a:gridCol>
                <a:gridCol w="1507772">
                  <a:extLst>
                    <a:ext uri="{9D8B030D-6E8A-4147-A177-3AD203B41FA5}">
                      <a16:colId xmlns:a16="http://schemas.microsoft.com/office/drawing/2014/main" xmlns="" val="978967583"/>
                    </a:ext>
                  </a:extLst>
                </a:gridCol>
                <a:gridCol w="1036593">
                  <a:extLst>
                    <a:ext uri="{9D8B030D-6E8A-4147-A177-3AD203B41FA5}">
                      <a16:colId xmlns:a16="http://schemas.microsoft.com/office/drawing/2014/main" xmlns="" val="2941689381"/>
                    </a:ext>
                  </a:extLst>
                </a:gridCol>
                <a:gridCol w="1036593">
                  <a:extLst>
                    <a:ext uri="{9D8B030D-6E8A-4147-A177-3AD203B41FA5}">
                      <a16:colId xmlns:a16="http://schemas.microsoft.com/office/drawing/2014/main" xmlns="" val="3856293944"/>
                    </a:ext>
                  </a:extLst>
                </a:gridCol>
              </a:tblGrid>
              <a:tr h="910722">
                <a:tc>
                  <a:txBody>
                    <a:bodyPr/>
                    <a:lstStyle/>
                    <a:p>
                      <a:pPr algn="ctr"/>
                      <a:endParaRPr lang="en-US" sz="2800" b="1" dirty="0">
                        <a:solidFill>
                          <a:schemeClr val="tx1"/>
                        </a:solidFill>
                        <a:latin typeface="Century Gothic" panose="020B0502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b="1" dirty="0">
                        <a:solidFill>
                          <a:schemeClr val="tx1"/>
                        </a:solidFill>
                        <a:latin typeface="Century Gothic" panose="020B0502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b="1" dirty="0">
                        <a:solidFill>
                          <a:schemeClr val="tx1"/>
                        </a:solidFill>
                        <a:latin typeface="Century Gothic" panose="020B0502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b="1" dirty="0">
                        <a:solidFill>
                          <a:schemeClr val="tx1"/>
                        </a:solidFill>
                        <a:latin typeface="Century Gothic" panose="020B0502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b="1" dirty="0">
                          <a:solidFill>
                            <a:schemeClr val="tx1"/>
                          </a:solidFill>
                          <a:latin typeface="Century Gothic" panose="020B0502020202020204" pitchFamily="34" charset="0"/>
                        </a:rPr>
                        <a:t>Yes</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b="1" dirty="0">
                          <a:solidFill>
                            <a:schemeClr val="tx1"/>
                          </a:solidFill>
                          <a:latin typeface="Century Gothic" panose="020B0502020202020204" pitchFamily="34" charset="0"/>
                        </a:rPr>
                        <a:t>No</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784620505"/>
                  </a:ext>
                </a:extLst>
              </a:tr>
              <a:tr h="910722">
                <a:tc>
                  <a:txBody>
                    <a:bodyPr/>
                    <a:lstStyle/>
                    <a:p>
                      <a:pPr algn="ctr"/>
                      <a:r>
                        <a:rPr lang="en-US" sz="2800" b="1" dirty="0">
                          <a:solidFill>
                            <a:schemeClr val="tx1"/>
                          </a:solidFill>
                          <a:latin typeface="Century Gothic" panose="020B0502020202020204" pitchFamily="34" charset="0"/>
                        </a:rPr>
                        <a:t>5.28</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b="1" dirty="0">
                          <a:solidFill>
                            <a:schemeClr val="tx1"/>
                          </a:solidFill>
                          <a:latin typeface="Century Gothic" panose="020B0502020202020204" pitchFamily="34" charset="0"/>
                        </a:rPr>
                        <a:t>5.24</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b="1" dirty="0">
                          <a:solidFill>
                            <a:schemeClr val="tx1"/>
                          </a:solidFill>
                          <a:latin typeface="Century Gothic" panose="020B0502020202020204" pitchFamily="34" charset="0"/>
                        </a:rPr>
                        <a:t>5.17</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b="1" dirty="0">
                          <a:solidFill>
                            <a:schemeClr val="tx1"/>
                          </a:solidFill>
                          <a:latin typeface="Century Gothic" panose="020B0502020202020204" pitchFamily="34" charset="0"/>
                        </a:rPr>
                        <a:t>5.06</a:t>
                      </a:r>
                    </a:p>
                  </a:txBody>
                  <a:tcPr anchor="ctr">
                    <a:lnL w="952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600" b="1" dirty="0">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GB" sz="1600" b="1" dirty="0">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819940904"/>
                  </a:ext>
                </a:extLst>
              </a:tr>
              <a:tr h="910722">
                <a:tc>
                  <a:txBody>
                    <a:bodyPr/>
                    <a:lstStyle/>
                    <a:p>
                      <a:pPr algn="ctr"/>
                      <a:r>
                        <a:rPr lang="en-US" sz="2800" b="1" dirty="0">
                          <a:solidFill>
                            <a:schemeClr val="tx1"/>
                          </a:solidFill>
                          <a:latin typeface="Century Gothic" panose="020B0502020202020204" pitchFamily="34" charset="0"/>
                        </a:rPr>
                        <a:t>7.22</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b="1" dirty="0">
                          <a:solidFill>
                            <a:schemeClr val="tx1"/>
                          </a:solidFill>
                          <a:latin typeface="Century Gothic" panose="020B0502020202020204" pitchFamily="34" charset="0"/>
                        </a:rPr>
                        <a:t>7.29</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b="1" dirty="0">
                          <a:solidFill>
                            <a:schemeClr val="tx1"/>
                          </a:solidFill>
                          <a:latin typeface="Century Gothic" panose="020B0502020202020204" pitchFamily="34" charset="0"/>
                        </a:rPr>
                        <a:t>7.43</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b="1" dirty="0">
                          <a:solidFill>
                            <a:schemeClr val="tx1"/>
                          </a:solidFill>
                          <a:latin typeface="Century Gothic" panose="020B0502020202020204" pitchFamily="34" charset="0"/>
                        </a:rPr>
                        <a:t>7.48</a:t>
                      </a:r>
                    </a:p>
                  </a:txBody>
                  <a:tcPr anchor="ctr">
                    <a:lnL w="952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b="1" dirty="0">
                        <a:solidFill>
                          <a:schemeClr val="tx1"/>
                        </a:solidFill>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1" dirty="0">
                        <a:solidFill>
                          <a:schemeClr val="tx1"/>
                        </a:solidFill>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659300518"/>
                  </a:ext>
                </a:extLst>
              </a:tr>
              <a:tr h="910722">
                <a:tc>
                  <a:txBody>
                    <a:bodyPr/>
                    <a:lstStyle/>
                    <a:p>
                      <a:pPr algn="ctr"/>
                      <a:r>
                        <a:rPr lang="en-US" sz="2800" b="1" dirty="0">
                          <a:solidFill>
                            <a:schemeClr val="tx1"/>
                          </a:solidFill>
                          <a:latin typeface="Century Gothic" panose="020B0502020202020204" pitchFamily="34" charset="0"/>
                        </a:rPr>
                        <a:t>3.48</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b="1" dirty="0">
                          <a:solidFill>
                            <a:schemeClr val="tx1"/>
                          </a:solidFill>
                          <a:latin typeface="Century Gothic" panose="020B0502020202020204" pitchFamily="34" charset="0"/>
                        </a:rPr>
                        <a:t>3.23</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b="1" dirty="0">
                          <a:solidFill>
                            <a:schemeClr val="tx1"/>
                          </a:solidFill>
                          <a:latin typeface="Century Gothic" panose="020B0502020202020204" pitchFamily="34" charset="0"/>
                        </a:rPr>
                        <a:t>3.18</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b="1" dirty="0">
                          <a:solidFill>
                            <a:schemeClr val="tx1"/>
                          </a:solidFill>
                          <a:latin typeface="Century Gothic" panose="020B0502020202020204" pitchFamily="34" charset="0"/>
                        </a:rPr>
                        <a:t>3.19</a:t>
                      </a:r>
                    </a:p>
                  </a:txBody>
                  <a:tcPr anchor="ctr">
                    <a:lnL w="952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b="1" dirty="0">
                        <a:solidFill>
                          <a:schemeClr val="tx1"/>
                        </a:solidFill>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1" dirty="0">
                        <a:solidFill>
                          <a:schemeClr val="tx1"/>
                        </a:solidFill>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25332943"/>
                  </a:ext>
                </a:extLst>
              </a:tr>
            </a:tbl>
          </a:graphicData>
        </a:graphic>
      </p:graphicFrame>
      <p:grpSp>
        <p:nvGrpSpPr>
          <p:cNvPr id="10" name="Group 9">
            <a:extLst>
              <a:ext uri="{FF2B5EF4-FFF2-40B4-BE49-F238E27FC236}">
                <a16:creationId xmlns:a16="http://schemas.microsoft.com/office/drawing/2014/main" xmlns="" id="{924CD201-2B69-49C2-8A3C-5B788FBA0DB9}"/>
              </a:ext>
            </a:extLst>
          </p:cNvPr>
          <p:cNvGrpSpPr/>
          <p:nvPr/>
        </p:nvGrpSpPr>
        <p:grpSpPr>
          <a:xfrm>
            <a:off x="59531" y="6454317"/>
            <a:ext cx="1238534" cy="403683"/>
            <a:chOff x="68077" y="6454317"/>
            <a:chExt cx="1238534" cy="403683"/>
          </a:xfrm>
        </p:grpSpPr>
        <p:sp>
          <p:nvSpPr>
            <p:cNvPr id="11" name="TextBox 8">
              <a:extLst>
                <a:ext uri="{FF2B5EF4-FFF2-40B4-BE49-F238E27FC236}">
                  <a16:creationId xmlns:a16="http://schemas.microsoft.com/office/drawing/2014/main" xmlns="" id="{0D7A98F7-F6DD-4DDB-93AF-A2F34BF63528}"/>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2" name="Picture 11" descr="A close up of a sign&#10;&#10;Description generated with high confidence">
              <a:extLst>
                <a:ext uri="{FF2B5EF4-FFF2-40B4-BE49-F238E27FC236}">
                  <a16:creationId xmlns:a16="http://schemas.microsoft.com/office/drawing/2014/main" xmlns="" id="{D02F6E76-C2C4-4C8F-B00B-9B19181AE5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2482459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xmlns=""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algn="ctr"/>
            <a:endParaRPr lang="en-GB" sz="2000" u="sng"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Is each row of decimals in descending order?</a:t>
            </a:r>
          </a:p>
          <a:p>
            <a:pPr lvl="0" algn="ctr" defTabSz="685800">
              <a:defRPr/>
            </a:pPr>
            <a:endParaRPr lang="en-GB" sz="2800" dirty="0">
              <a:solidFill>
                <a:schemeClr val="tx1"/>
              </a:solidFill>
              <a:latin typeface="SassoonCRInfantMedium" panose="02000603020000020003" pitchFamily="2" charset="0"/>
            </a:endParaRPr>
          </a:p>
          <a:p>
            <a:pPr lvl="0" algn="ctr" defTabSz="685800">
              <a:defRPr/>
            </a:pPr>
            <a:endParaRPr lang="en-GB" sz="2800" dirty="0">
              <a:solidFill>
                <a:schemeClr val="tx1"/>
              </a:solidFill>
              <a:latin typeface="SassoonCRInfantMedium" panose="02000603020000020003" pitchFamily="2" charset="0"/>
            </a:endParaRPr>
          </a:p>
          <a:p>
            <a:pPr lvl="0" algn="ctr" defTabSz="685800">
              <a:defRPr/>
            </a:pPr>
            <a:endParaRPr lang="en-GB" sz="2800" dirty="0">
              <a:solidFill>
                <a:schemeClr val="tx1"/>
              </a:solidFill>
              <a:latin typeface="SassoonCRInfantMedium" panose="02000603020000020003" pitchFamily="2" charset="0"/>
            </a:endParaRPr>
          </a:p>
          <a:p>
            <a:pPr lvl="0" algn="ctr" defTabSz="685800">
              <a:defRPr/>
            </a:pPr>
            <a:endParaRPr lang="en-GB" sz="2800" dirty="0">
              <a:solidFill>
                <a:schemeClr val="tx1"/>
              </a:solidFill>
              <a:latin typeface="SassoonCRInfantMedium" panose="02000603020000020003" pitchFamily="2" charset="0"/>
            </a:endParaRPr>
          </a:p>
          <a:p>
            <a:pPr lvl="0" algn="ctr" defTabSz="685800">
              <a:defRPr/>
            </a:pPr>
            <a:endParaRPr lang="en-GB" sz="2800" dirty="0">
              <a:solidFill>
                <a:schemeClr val="tx1"/>
              </a:solidFill>
              <a:latin typeface="SassoonCRInfantMedium" panose="02000603020000020003" pitchFamily="2" charset="0"/>
            </a:endParaRPr>
          </a:p>
          <a:p>
            <a:pPr lvl="0" algn="ctr" defTabSz="685800">
              <a:defRPr/>
            </a:pPr>
            <a:endParaRPr lang="en-GB" sz="2800" dirty="0">
              <a:solidFill>
                <a:schemeClr val="tx1"/>
              </a:solidFill>
              <a:latin typeface="SassoonCRInfantMedium" panose="02000603020000020003" pitchFamily="2" charset="0"/>
            </a:endParaRPr>
          </a:p>
          <a:p>
            <a:pPr lvl="0" algn="ctr" defTabSz="685800">
              <a:defRPr/>
            </a:pPr>
            <a:endParaRPr lang="en-GB" sz="2800" dirty="0">
              <a:solidFill>
                <a:srgbClr val="FF0000"/>
              </a:solidFill>
              <a:latin typeface="SassoonCRInfantMedium" panose="02000603020000020003" pitchFamily="2" charset="0"/>
            </a:endParaRPr>
          </a:p>
          <a:p>
            <a:pPr lvl="0" algn="ctr" defTabSz="685800">
              <a:defRPr/>
            </a:pPr>
            <a:endParaRPr lang="en-GB" sz="2800" dirty="0">
              <a:solidFill>
                <a:srgbClr val="FF0000"/>
              </a:solidFill>
              <a:latin typeface="SassoonCRInfantMedium" panose="02000603020000020003" pitchFamily="2" charset="0"/>
            </a:endParaRPr>
          </a:p>
        </p:txBody>
      </p:sp>
      <p:graphicFrame>
        <p:nvGraphicFramePr>
          <p:cNvPr id="9" name="Table 8">
            <a:extLst>
              <a:ext uri="{FF2B5EF4-FFF2-40B4-BE49-F238E27FC236}">
                <a16:creationId xmlns:a16="http://schemas.microsoft.com/office/drawing/2014/main" xmlns="" id="{FF9FADAA-50CF-4FCC-A521-7F9EEFF6AC69}"/>
              </a:ext>
            </a:extLst>
          </p:cNvPr>
          <p:cNvGraphicFramePr>
            <a:graphicFrameLocks noGrp="1"/>
          </p:cNvGraphicFramePr>
          <p:nvPr>
            <p:extLst>
              <p:ext uri="{D42A27DB-BD31-4B8C-83A1-F6EECF244321}">
                <p14:modId xmlns:p14="http://schemas.microsoft.com/office/powerpoint/2010/main" val="2476291185"/>
              </p:ext>
            </p:extLst>
          </p:nvPr>
        </p:nvGraphicFramePr>
        <p:xfrm>
          <a:off x="399795" y="1342848"/>
          <a:ext cx="8104274" cy="3642888"/>
        </p:xfrm>
        <a:graphic>
          <a:graphicData uri="http://schemas.openxmlformats.org/drawingml/2006/table">
            <a:tbl>
              <a:tblPr firstRow="1" bandRow="1">
                <a:tableStyleId>{F5AB1C69-6EDB-4FF4-983F-18BD219EF322}</a:tableStyleId>
              </a:tblPr>
              <a:tblGrid>
                <a:gridCol w="1507772">
                  <a:extLst>
                    <a:ext uri="{9D8B030D-6E8A-4147-A177-3AD203B41FA5}">
                      <a16:colId xmlns:a16="http://schemas.microsoft.com/office/drawing/2014/main" xmlns="" val="600505638"/>
                    </a:ext>
                  </a:extLst>
                </a:gridCol>
                <a:gridCol w="1507772">
                  <a:extLst>
                    <a:ext uri="{9D8B030D-6E8A-4147-A177-3AD203B41FA5}">
                      <a16:colId xmlns:a16="http://schemas.microsoft.com/office/drawing/2014/main" xmlns="" val="2826236480"/>
                    </a:ext>
                  </a:extLst>
                </a:gridCol>
                <a:gridCol w="1507772">
                  <a:extLst>
                    <a:ext uri="{9D8B030D-6E8A-4147-A177-3AD203B41FA5}">
                      <a16:colId xmlns:a16="http://schemas.microsoft.com/office/drawing/2014/main" xmlns="" val="3169881465"/>
                    </a:ext>
                  </a:extLst>
                </a:gridCol>
                <a:gridCol w="1507772">
                  <a:extLst>
                    <a:ext uri="{9D8B030D-6E8A-4147-A177-3AD203B41FA5}">
                      <a16:colId xmlns:a16="http://schemas.microsoft.com/office/drawing/2014/main" xmlns="" val="978967583"/>
                    </a:ext>
                  </a:extLst>
                </a:gridCol>
                <a:gridCol w="1036593">
                  <a:extLst>
                    <a:ext uri="{9D8B030D-6E8A-4147-A177-3AD203B41FA5}">
                      <a16:colId xmlns:a16="http://schemas.microsoft.com/office/drawing/2014/main" xmlns="" val="2941689381"/>
                    </a:ext>
                  </a:extLst>
                </a:gridCol>
                <a:gridCol w="1036593">
                  <a:extLst>
                    <a:ext uri="{9D8B030D-6E8A-4147-A177-3AD203B41FA5}">
                      <a16:colId xmlns:a16="http://schemas.microsoft.com/office/drawing/2014/main" xmlns="" val="3856293944"/>
                    </a:ext>
                  </a:extLst>
                </a:gridCol>
              </a:tblGrid>
              <a:tr h="910722">
                <a:tc>
                  <a:txBody>
                    <a:bodyPr/>
                    <a:lstStyle/>
                    <a:p>
                      <a:pPr algn="ctr"/>
                      <a:endParaRPr lang="en-US" sz="2800" b="1" dirty="0">
                        <a:solidFill>
                          <a:schemeClr val="tx1"/>
                        </a:solidFill>
                        <a:latin typeface="Century Gothic" panose="020B0502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b="1" dirty="0">
                        <a:solidFill>
                          <a:schemeClr val="tx1"/>
                        </a:solidFill>
                        <a:latin typeface="Century Gothic" panose="020B0502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b="1" dirty="0">
                        <a:solidFill>
                          <a:schemeClr val="tx1"/>
                        </a:solidFill>
                        <a:latin typeface="Century Gothic" panose="020B0502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b="1" dirty="0">
                        <a:solidFill>
                          <a:schemeClr val="tx1"/>
                        </a:solidFill>
                        <a:latin typeface="Century Gothic" panose="020B0502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b="1" dirty="0">
                          <a:solidFill>
                            <a:schemeClr val="tx1"/>
                          </a:solidFill>
                          <a:latin typeface="Century Gothic" panose="020B0502020202020204" pitchFamily="34" charset="0"/>
                        </a:rPr>
                        <a:t>Yes</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b="1" dirty="0">
                          <a:solidFill>
                            <a:schemeClr val="tx1"/>
                          </a:solidFill>
                          <a:latin typeface="Century Gothic" panose="020B0502020202020204" pitchFamily="34" charset="0"/>
                        </a:rPr>
                        <a:t>No</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784620505"/>
                  </a:ext>
                </a:extLst>
              </a:tr>
              <a:tr h="910722">
                <a:tc>
                  <a:txBody>
                    <a:bodyPr/>
                    <a:lstStyle/>
                    <a:p>
                      <a:pPr algn="ctr"/>
                      <a:r>
                        <a:rPr lang="en-US" sz="2800" b="1" dirty="0">
                          <a:solidFill>
                            <a:schemeClr val="tx1"/>
                          </a:solidFill>
                          <a:latin typeface="Century Gothic" panose="020B0502020202020204" pitchFamily="34" charset="0"/>
                        </a:rPr>
                        <a:t>5.28</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b="1" dirty="0">
                          <a:solidFill>
                            <a:schemeClr val="tx1"/>
                          </a:solidFill>
                          <a:latin typeface="Century Gothic" panose="020B0502020202020204" pitchFamily="34" charset="0"/>
                        </a:rPr>
                        <a:t>5.24</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b="1" dirty="0">
                          <a:solidFill>
                            <a:schemeClr val="tx1"/>
                          </a:solidFill>
                          <a:latin typeface="Century Gothic" panose="020B0502020202020204" pitchFamily="34" charset="0"/>
                        </a:rPr>
                        <a:t>5.17</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b="1" dirty="0">
                          <a:solidFill>
                            <a:schemeClr val="tx1"/>
                          </a:solidFill>
                          <a:latin typeface="Century Gothic" panose="020B0502020202020204" pitchFamily="34" charset="0"/>
                        </a:rPr>
                        <a:t>5.06</a:t>
                      </a:r>
                    </a:p>
                  </a:txBody>
                  <a:tcPr anchor="ctr">
                    <a:lnL w="952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3200" b="1" dirty="0">
                          <a:solidFill>
                            <a:srgbClr val="FF0000"/>
                          </a:solidFill>
                          <a:latin typeface="Century Gothic" panose="020B0502020202020204" pitchFamily="34" charset="0"/>
                          <a:sym typeface="Wingdings" panose="05000000000000000000" pitchFamily="2" charset="2"/>
                        </a:rPr>
                        <a:t></a:t>
                      </a:r>
                      <a:endParaRPr lang="en-GB" sz="3200" b="1" dirty="0">
                        <a:solidFill>
                          <a:srgbClr val="FF0000"/>
                        </a:solidFill>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GB" sz="3200" b="1" dirty="0">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819940904"/>
                  </a:ext>
                </a:extLst>
              </a:tr>
              <a:tr h="910722">
                <a:tc>
                  <a:txBody>
                    <a:bodyPr/>
                    <a:lstStyle/>
                    <a:p>
                      <a:pPr algn="ctr"/>
                      <a:r>
                        <a:rPr lang="en-US" sz="2800" b="1" dirty="0">
                          <a:solidFill>
                            <a:schemeClr val="tx1"/>
                          </a:solidFill>
                          <a:latin typeface="Century Gothic" panose="020B0502020202020204" pitchFamily="34" charset="0"/>
                        </a:rPr>
                        <a:t>7.22</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b="1" dirty="0">
                          <a:solidFill>
                            <a:schemeClr val="tx1"/>
                          </a:solidFill>
                          <a:latin typeface="Century Gothic" panose="020B0502020202020204" pitchFamily="34" charset="0"/>
                        </a:rPr>
                        <a:t>7.29</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b="1" dirty="0">
                          <a:solidFill>
                            <a:schemeClr val="tx1"/>
                          </a:solidFill>
                          <a:latin typeface="Century Gothic" panose="020B0502020202020204" pitchFamily="34" charset="0"/>
                        </a:rPr>
                        <a:t>7.43</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b="1" dirty="0">
                          <a:solidFill>
                            <a:schemeClr val="tx1"/>
                          </a:solidFill>
                          <a:latin typeface="Century Gothic" panose="020B0502020202020204" pitchFamily="34" charset="0"/>
                        </a:rPr>
                        <a:t>7.48</a:t>
                      </a:r>
                    </a:p>
                  </a:txBody>
                  <a:tcPr anchor="ctr">
                    <a:lnL w="952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200" b="1" dirty="0">
                        <a:solidFill>
                          <a:schemeClr val="tx1"/>
                        </a:solidFill>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200" b="1" dirty="0">
                          <a:solidFill>
                            <a:srgbClr val="FF0000"/>
                          </a:solidFill>
                          <a:latin typeface="Century Gothic" panose="020B0502020202020204" pitchFamily="34" charset="0"/>
                          <a:sym typeface="Wingdings" panose="05000000000000000000" pitchFamily="2" charset="2"/>
                        </a:rPr>
                        <a:t></a:t>
                      </a:r>
                      <a:endParaRPr lang="en-GB" sz="3200" b="1" dirty="0">
                        <a:solidFill>
                          <a:srgbClr val="FF0000"/>
                        </a:solidFill>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659300518"/>
                  </a:ext>
                </a:extLst>
              </a:tr>
              <a:tr h="910722">
                <a:tc>
                  <a:txBody>
                    <a:bodyPr/>
                    <a:lstStyle/>
                    <a:p>
                      <a:pPr algn="ctr"/>
                      <a:r>
                        <a:rPr lang="en-US" sz="2800" b="1" dirty="0">
                          <a:solidFill>
                            <a:schemeClr val="tx1"/>
                          </a:solidFill>
                          <a:latin typeface="Century Gothic" panose="020B0502020202020204" pitchFamily="34" charset="0"/>
                        </a:rPr>
                        <a:t>3.48</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b="1" dirty="0">
                          <a:solidFill>
                            <a:schemeClr val="tx1"/>
                          </a:solidFill>
                          <a:latin typeface="Century Gothic" panose="020B0502020202020204" pitchFamily="34" charset="0"/>
                        </a:rPr>
                        <a:t>3.23</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b="1" dirty="0">
                          <a:solidFill>
                            <a:schemeClr val="tx1"/>
                          </a:solidFill>
                          <a:latin typeface="Century Gothic" panose="020B0502020202020204" pitchFamily="34" charset="0"/>
                        </a:rPr>
                        <a:t>3.18</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b="1" dirty="0">
                          <a:solidFill>
                            <a:schemeClr val="tx1"/>
                          </a:solidFill>
                          <a:latin typeface="Century Gothic" panose="020B0502020202020204" pitchFamily="34" charset="0"/>
                        </a:rPr>
                        <a:t>3.19</a:t>
                      </a:r>
                    </a:p>
                  </a:txBody>
                  <a:tcPr anchor="ctr">
                    <a:lnL w="952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200" b="1" dirty="0">
                        <a:solidFill>
                          <a:schemeClr val="tx1"/>
                        </a:solidFill>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200" b="1" dirty="0">
                          <a:solidFill>
                            <a:srgbClr val="FF0000"/>
                          </a:solidFill>
                          <a:latin typeface="Century Gothic" panose="020B0502020202020204" pitchFamily="34" charset="0"/>
                          <a:sym typeface="Wingdings" panose="05000000000000000000" pitchFamily="2" charset="2"/>
                        </a:rPr>
                        <a:t></a:t>
                      </a:r>
                      <a:endParaRPr lang="en-GB" sz="3200" b="1" dirty="0">
                        <a:solidFill>
                          <a:srgbClr val="FF0000"/>
                        </a:solidFill>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25332943"/>
                  </a:ext>
                </a:extLst>
              </a:tr>
            </a:tbl>
          </a:graphicData>
        </a:graphic>
      </p:graphicFrame>
      <p:grpSp>
        <p:nvGrpSpPr>
          <p:cNvPr id="10" name="Group 9">
            <a:extLst>
              <a:ext uri="{FF2B5EF4-FFF2-40B4-BE49-F238E27FC236}">
                <a16:creationId xmlns:a16="http://schemas.microsoft.com/office/drawing/2014/main" xmlns="" id="{1F712551-4324-475D-9F78-C568795F344E}"/>
              </a:ext>
            </a:extLst>
          </p:cNvPr>
          <p:cNvGrpSpPr/>
          <p:nvPr/>
        </p:nvGrpSpPr>
        <p:grpSpPr>
          <a:xfrm>
            <a:off x="59531" y="6454317"/>
            <a:ext cx="1238534" cy="403683"/>
            <a:chOff x="68077" y="6454317"/>
            <a:chExt cx="1238534" cy="403683"/>
          </a:xfrm>
        </p:grpSpPr>
        <p:sp>
          <p:nvSpPr>
            <p:cNvPr id="11" name="TextBox 8">
              <a:extLst>
                <a:ext uri="{FF2B5EF4-FFF2-40B4-BE49-F238E27FC236}">
                  <a16:creationId xmlns:a16="http://schemas.microsoft.com/office/drawing/2014/main" xmlns="" id="{C80CA568-905B-40C4-A4D7-6C1D78EE6B2D}"/>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2" name="Picture 11" descr="A close up of a sign&#10;&#10;Description generated with high confidence">
              <a:extLst>
                <a:ext uri="{FF2B5EF4-FFF2-40B4-BE49-F238E27FC236}">
                  <a16:creationId xmlns:a16="http://schemas.microsoft.com/office/drawing/2014/main" xmlns="" id="{7FC112EF-FD16-43DE-A3CF-0FE58BE06AB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31421352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xmlns=""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algn="ctr"/>
            <a:endParaRPr lang="en-GB" sz="2000"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Look at the number sequence.</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Use the number cards below to make all possible numbers with 2 decimal places that can fill the missing space in the sequence. </a:t>
            </a:r>
          </a:p>
          <a:p>
            <a:pPr lvl="0"/>
            <a:endParaRPr lang="en-GB" sz="2800" dirty="0">
              <a:solidFill>
                <a:srgbClr val="E7E6E6">
                  <a:lumMod val="25000"/>
                </a:srgbClr>
              </a:solidFill>
              <a:latin typeface="SassoonCRInfantMedium" panose="02000603020000020003" pitchFamily="2" charset="0"/>
            </a:endParaRPr>
          </a:p>
        </p:txBody>
      </p:sp>
      <p:graphicFrame>
        <p:nvGraphicFramePr>
          <p:cNvPr id="14" name="Table 13">
            <a:extLst>
              <a:ext uri="{FF2B5EF4-FFF2-40B4-BE49-F238E27FC236}">
                <a16:creationId xmlns:a16="http://schemas.microsoft.com/office/drawing/2014/main" xmlns="" id="{92096BA3-0F9E-445E-9AFE-7D568C19C054}"/>
              </a:ext>
            </a:extLst>
          </p:cNvPr>
          <p:cNvGraphicFramePr>
            <a:graphicFrameLocks noGrp="1"/>
          </p:cNvGraphicFramePr>
          <p:nvPr>
            <p:extLst>
              <p:ext uri="{D42A27DB-BD31-4B8C-83A1-F6EECF244321}">
                <p14:modId xmlns:p14="http://schemas.microsoft.com/office/powerpoint/2010/main" val="92563118"/>
              </p:ext>
            </p:extLst>
          </p:nvPr>
        </p:nvGraphicFramePr>
        <p:xfrm>
          <a:off x="800823" y="1487131"/>
          <a:ext cx="7567320" cy="868141"/>
        </p:xfrm>
        <a:graphic>
          <a:graphicData uri="http://schemas.openxmlformats.org/drawingml/2006/table">
            <a:tbl>
              <a:tblPr firstRow="1" bandRow="1">
                <a:tableStyleId>{F5AB1C69-6EDB-4FF4-983F-18BD219EF322}</a:tableStyleId>
              </a:tblPr>
              <a:tblGrid>
                <a:gridCol w="1891830">
                  <a:extLst>
                    <a:ext uri="{9D8B030D-6E8A-4147-A177-3AD203B41FA5}">
                      <a16:colId xmlns:a16="http://schemas.microsoft.com/office/drawing/2014/main" xmlns="" val="600505638"/>
                    </a:ext>
                  </a:extLst>
                </a:gridCol>
                <a:gridCol w="1891830">
                  <a:extLst>
                    <a:ext uri="{9D8B030D-6E8A-4147-A177-3AD203B41FA5}">
                      <a16:colId xmlns:a16="http://schemas.microsoft.com/office/drawing/2014/main" xmlns="" val="724875855"/>
                    </a:ext>
                  </a:extLst>
                </a:gridCol>
                <a:gridCol w="1891830">
                  <a:extLst>
                    <a:ext uri="{9D8B030D-6E8A-4147-A177-3AD203B41FA5}">
                      <a16:colId xmlns:a16="http://schemas.microsoft.com/office/drawing/2014/main" xmlns="" val="2231145486"/>
                    </a:ext>
                  </a:extLst>
                </a:gridCol>
                <a:gridCol w="1891830">
                  <a:extLst>
                    <a:ext uri="{9D8B030D-6E8A-4147-A177-3AD203B41FA5}">
                      <a16:colId xmlns:a16="http://schemas.microsoft.com/office/drawing/2014/main" xmlns="" val="2427155036"/>
                    </a:ext>
                  </a:extLst>
                </a:gridCol>
              </a:tblGrid>
              <a:tr h="868141">
                <a:tc>
                  <a:txBody>
                    <a:bodyPr/>
                    <a:lstStyle/>
                    <a:p>
                      <a:pPr algn="ctr"/>
                      <a:r>
                        <a:rPr lang="en-US" sz="3200" b="1" dirty="0">
                          <a:solidFill>
                            <a:schemeClr val="tx1"/>
                          </a:solidFill>
                          <a:latin typeface="Century Gothic" panose="020B0502020202020204" pitchFamily="34" charset="0"/>
                        </a:rPr>
                        <a:t>2.23</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a:solidFill>
                            <a:schemeClr val="tx1"/>
                          </a:solidFill>
                          <a:latin typeface="Century Gothic" panose="020B0502020202020204" pitchFamily="34" charset="0"/>
                        </a:rPr>
                        <a:t>2.32</a:t>
                      </a:r>
                    </a:p>
                  </a:txBody>
                  <a:tcPr anchor="ctr">
                    <a:lnL w="28575" cap="flat" cmpd="sng" algn="ctr">
                      <a:solidFill>
                        <a:schemeClr val="tx1"/>
                      </a:solidFill>
                      <a:prstDash val="solid"/>
                      <a:round/>
                      <a:headEnd type="none" w="med" len="med"/>
                      <a:tailEnd type="none" w="med" len="med"/>
                    </a:lnL>
                    <a:lnR w="57150" cap="flat" cmpd="sng" algn="ctr">
                      <a:solidFill>
                        <a:srgbClr val="00B0F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US" sz="3200" b="1" dirty="0">
                        <a:latin typeface="Century Gothic" panose="020B0502020202020204" pitchFamily="34" charset="0"/>
                      </a:endParaRPr>
                    </a:p>
                  </a:txBody>
                  <a:tcPr anchor="ctr">
                    <a:lnL w="57150" cap="flat" cmpd="sng" algn="ctr">
                      <a:solidFill>
                        <a:srgbClr val="00B0F0"/>
                      </a:solidFill>
                      <a:prstDash val="solid"/>
                      <a:round/>
                      <a:headEnd type="none" w="med" len="med"/>
                      <a:tailEnd type="none" w="med" len="med"/>
                    </a:lnL>
                    <a:lnR w="57150" cap="flat" cmpd="sng" algn="ctr">
                      <a:solidFill>
                        <a:srgbClr val="00B0F0"/>
                      </a:solidFill>
                      <a:prstDash val="solid"/>
                      <a:round/>
                      <a:headEnd type="none" w="med" len="med"/>
                      <a:tailEnd type="none" w="med" len="med"/>
                    </a:lnR>
                    <a:lnT w="57150" cap="flat" cmpd="sng" algn="ctr">
                      <a:solidFill>
                        <a:srgbClr val="00B0F0"/>
                      </a:solidFill>
                      <a:prstDash val="solid"/>
                      <a:round/>
                      <a:headEnd type="none" w="med" len="med"/>
                      <a:tailEnd type="none" w="med" len="med"/>
                    </a:lnT>
                    <a:lnB w="57150" cap="flat" cmpd="sng" algn="ctr">
                      <a:solidFill>
                        <a:srgbClr val="00B0F0"/>
                      </a:solidFill>
                      <a:prstDash val="solid"/>
                      <a:round/>
                      <a:headEnd type="none" w="med" len="med"/>
                      <a:tailEnd type="none" w="med" len="med"/>
                    </a:lnB>
                    <a:solidFill>
                      <a:schemeClr val="bg1"/>
                    </a:solidFill>
                  </a:tcPr>
                </a:tc>
                <a:tc>
                  <a:txBody>
                    <a:bodyPr/>
                    <a:lstStyle/>
                    <a:p>
                      <a:pPr algn="ctr"/>
                      <a:r>
                        <a:rPr lang="en-US" sz="3200" b="1" dirty="0">
                          <a:solidFill>
                            <a:schemeClr val="tx1"/>
                          </a:solidFill>
                          <a:latin typeface="Century Gothic" panose="020B0502020202020204" pitchFamily="34" charset="0"/>
                        </a:rPr>
                        <a:t>2.84</a:t>
                      </a:r>
                    </a:p>
                  </a:txBody>
                  <a:tcPr anchor="ctr">
                    <a:lnL w="57150" cap="flat" cmpd="sng" algn="ctr">
                      <a:solidFill>
                        <a:srgbClr val="00B0F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804860162"/>
                  </a:ext>
                </a:extLst>
              </a:tr>
            </a:tbl>
          </a:graphicData>
        </a:graphic>
      </p:graphicFrame>
      <p:grpSp>
        <p:nvGrpSpPr>
          <p:cNvPr id="13" name="Group 12">
            <a:extLst>
              <a:ext uri="{FF2B5EF4-FFF2-40B4-BE49-F238E27FC236}">
                <a16:creationId xmlns:a16="http://schemas.microsoft.com/office/drawing/2014/main" xmlns="" id="{6E244508-627F-4A4E-AEC9-A7C7E6B00CD5}"/>
              </a:ext>
            </a:extLst>
          </p:cNvPr>
          <p:cNvGrpSpPr/>
          <p:nvPr/>
        </p:nvGrpSpPr>
        <p:grpSpPr>
          <a:xfrm>
            <a:off x="2701115" y="4135251"/>
            <a:ext cx="3741771" cy="1102817"/>
            <a:chOff x="2041237" y="4042891"/>
            <a:chExt cx="3741771" cy="1102817"/>
          </a:xfrm>
        </p:grpSpPr>
        <p:sp>
          <p:nvSpPr>
            <p:cNvPr id="15" name="Rectangle: Rounded Corners 14">
              <a:extLst>
                <a:ext uri="{FF2B5EF4-FFF2-40B4-BE49-F238E27FC236}">
                  <a16:creationId xmlns:a16="http://schemas.microsoft.com/office/drawing/2014/main" xmlns="" id="{215101EE-1D45-4463-BAAB-44B14613B5E0}"/>
                </a:ext>
              </a:extLst>
            </p:cNvPr>
            <p:cNvSpPr/>
            <p:nvPr/>
          </p:nvSpPr>
          <p:spPr>
            <a:xfrm>
              <a:off x="2041237" y="4051275"/>
              <a:ext cx="720436" cy="1094433"/>
            </a:xfrm>
            <a:prstGeom prst="roundRect">
              <a:avLst/>
            </a:prstGeom>
            <a:solidFill>
              <a:srgbClr val="FFF2CC"/>
            </a:solidFill>
            <a:ln>
              <a:solidFill>
                <a:srgbClr val="FFD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latin typeface="Century Gothic" panose="020B0502020202020204" pitchFamily="34" charset="0"/>
                </a:rPr>
                <a:t>5</a:t>
              </a:r>
            </a:p>
          </p:txBody>
        </p:sp>
        <p:sp>
          <p:nvSpPr>
            <p:cNvPr id="20" name="Rectangle: Rounded Corners 19">
              <a:extLst>
                <a:ext uri="{FF2B5EF4-FFF2-40B4-BE49-F238E27FC236}">
                  <a16:creationId xmlns:a16="http://schemas.microsoft.com/office/drawing/2014/main" xmlns="" id="{59E91B2A-C51F-43F0-BC97-9319F68AADC5}"/>
                </a:ext>
              </a:extLst>
            </p:cNvPr>
            <p:cNvSpPr/>
            <p:nvPr/>
          </p:nvSpPr>
          <p:spPr>
            <a:xfrm>
              <a:off x="3036977" y="4051275"/>
              <a:ext cx="720436" cy="1094433"/>
            </a:xfrm>
            <a:prstGeom prst="roundRect">
              <a:avLst/>
            </a:prstGeom>
            <a:solidFill>
              <a:srgbClr val="FFF2CC"/>
            </a:solidFill>
            <a:ln>
              <a:solidFill>
                <a:srgbClr val="FFD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latin typeface="Century Gothic" panose="020B0502020202020204" pitchFamily="34" charset="0"/>
                </a:rPr>
                <a:t>2</a:t>
              </a:r>
            </a:p>
          </p:txBody>
        </p:sp>
        <p:sp>
          <p:nvSpPr>
            <p:cNvPr id="21" name="Rectangle: Rounded Corners 20">
              <a:extLst>
                <a:ext uri="{FF2B5EF4-FFF2-40B4-BE49-F238E27FC236}">
                  <a16:creationId xmlns:a16="http://schemas.microsoft.com/office/drawing/2014/main" xmlns="" id="{C2848409-110B-4A21-B252-78A037E47601}"/>
                </a:ext>
              </a:extLst>
            </p:cNvPr>
            <p:cNvSpPr/>
            <p:nvPr/>
          </p:nvSpPr>
          <p:spPr>
            <a:xfrm>
              <a:off x="4032717" y="4042891"/>
              <a:ext cx="720436" cy="1094433"/>
            </a:xfrm>
            <a:prstGeom prst="roundRect">
              <a:avLst/>
            </a:prstGeom>
            <a:solidFill>
              <a:srgbClr val="FFF2CC"/>
            </a:solidFill>
            <a:ln>
              <a:solidFill>
                <a:srgbClr val="FFD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latin typeface="Century Gothic" panose="020B0502020202020204" pitchFamily="34" charset="0"/>
                </a:rPr>
                <a:t>3</a:t>
              </a:r>
            </a:p>
          </p:txBody>
        </p:sp>
        <p:sp>
          <p:nvSpPr>
            <p:cNvPr id="22" name="Rectangle: Rounded Corners 21">
              <a:extLst>
                <a:ext uri="{FF2B5EF4-FFF2-40B4-BE49-F238E27FC236}">
                  <a16:creationId xmlns:a16="http://schemas.microsoft.com/office/drawing/2014/main" xmlns="" id="{DEBC363A-EB62-4E9C-A95B-28DA2CDA2218}"/>
                </a:ext>
              </a:extLst>
            </p:cNvPr>
            <p:cNvSpPr/>
            <p:nvPr/>
          </p:nvSpPr>
          <p:spPr>
            <a:xfrm>
              <a:off x="5062572" y="4051274"/>
              <a:ext cx="720436" cy="1094433"/>
            </a:xfrm>
            <a:prstGeom prst="roundRect">
              <a:avLst/>
            </a:prstGeom>
            <a:solidFill>
              <a:srgbClr val="FFF2CC"/>
            </a:solidFill>
            <a:ln>
              <a:solidFill>
                <a:srgbClr val="FFD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latin typeface="Century Gothic" panose="020B0502020202020204" pitchFamily="34" charset="0"/>
                </a:rPr>
                <a:t>8</a:t>
              </a:r>
            </a:p>
          </p:txBody>
        </p:sp>
      </p:grpSp>
      <p:grpSp>
        <p:nvGrpSpPr>
          <p:cNvPr id="23" name="Group 22">
            <a:extLst>
              <a:ext uri="{FF2B5EF4-FFF2-40B4-BE49-F238E27FC236}">
                <a16:creationId xmlns:a16="http://schemas.microsoft.com/office/drawing/2014/main" xmlns="" id="{8B2AA8E0-5AA3-46C4-BC1B-5A8C92993CA7}"/>
              </a:ext>
            </a:extLst>
          </p:cNvPr>
          <p:cNvGrpSpPr/>
          <p:nvPr/>
        </p:nvGrpSpPr>
        <p:grpSpPr>
          <a:xfrm>
            <a:off x="59531" y="6454317"/>
            <a:ext cx="1238534" cy="403683"/>
            <a:chOff x="68077" y="6454317"/>
            <a:chExt cx="1238534" cy="403683"/>
          </a:xfrm>
        </p:grpSpPr>
        <p:sp>
          <p:nvSpPr>
            <p:cNvPr id="24" name="TextBox 8">
              <a:extLst>
                <a:ext uri="{FF2B5EF4-FFF2-40B4-BE49-F238E27FC236}">
                  <a16:creationId xmlns:a16="http://schemas.microsoft.com/office/drawing/2014/main" xmlns="" id="{F93DC410-792A-4AE0-9E22-72B5CCE3D47D}"/>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25" name="Picture 24" descr="A close up of a sign&#10;&#10;Description generated with high confidence">
              <a:extLst>
                <a:ext uri="{FF2B5EF4-FFF2-40B4-BE49-F238E27FC236}">
                  <a16:creationId xmlns:a16="http://schemas.microsoft.com/office/drawing/2014/main" xmlns="" id="{39A576A8-C501-4DC7-9912-FC54A540C12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8172580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xmlns=""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algn="ctr"/>
            <a:endParaRPr lang="en-GB" sz="2000"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Look at the number sequence.</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Use the number cards below to make all possible numbers with 2 decimal places that can fill the missing space in the sequence. </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rgbClr val="FF0000"/>
                </a:solidFill>
                <a:latin typeface="Century Gothic" panose="020B0502020202020204" pitchFamily="34" charset="0"/>
              </a:rPr>
              <a:t>2.35; 2.38; 2.53; 2.58; 2.83</a:t>
            </a:r>
          </a:p>
          <a:p>
            <a:endParaRPr lang="en-GB" sz="2000" b="1" dirty="0">
              <a:solidFill>
                <a:schemeClr val="tx1"/>
              </a:solidFill>
              <a:latin typeface="Century Gothic" panose="020B0502020202020204" pitchFamily="34" charset="0"/>
            </a:endParaRPr>
          </a:p>
          <a:p>
            <a:pPr lvl="0"/>
            <a:endParaRPr lang="en-GB" sz="2800" dirty="0">
              <a:solidFill>
                <a:srgbClr val="E7E6E6">
                  <a:lumMod val="25000"/>
                </a:srgbClr>
              </a:solidFill>
              <a:latin typeface="SassoonCRInfantMedium" panose="02000603020000020003" pitchFamily="2" charset="0"/>
            </a:endParaRPr>
          </a:p>
        </p:txBody>
      </p:sp>
      <p:graphicFrame>
        <p:nvGraphicFramePr>
          <p:cNvPr id="14" name="Table 13">
            <a:extLst>
              <a:ext uri="{FF2B5EF4-FFF2-40B4-BE49-F238E27FC236}">
                <a16:creationId xmlns:a16="http://schemas.microsoft.com/office/drawing/2014/main" xmlns="" id="{92096BA3-0F9E-445E-9AFE-7D568C19C054}"/>
              </a:ext>
            </a:extLst>
          </p:cNvPr>
          <p:cNvGraphicFramePr>
            <a:graphicFrameLocks noGrp="1"/>
          </p:cNvGraphicFramePr>
          <p:nvPr>
            <p:extLst/>
          </p:nvPr>
        </p:nvGraphicFramePr>
        <p:xfrm>
          <a:off x="800823" y="1487131"/>
          <a:ext cx="7567320" cy="868141"/>
        </p:xfrm>
        <a:graphic>
          <a:graphicData uri="http://schemas.openxmlformats.org/drawingml/2006/table">
            <a:tbl>
              <a:tblPr firstRow="1" bandRow="1">
                <a:tableStyleId>{F5AB1C69-6EDB-4FF4-983F-18BD219EF322}</a:tableStyleId>
              </a:tblPr>
              <a:tblGrid>
                <a:gridCol w="1891830">
                  <a:extLst>
                    <a:ext uri="{9D8B030D-6E8A-4147-A177-3AD203B41FA5}">
                      <a16:colId xmlns:a16="http://schemas.microsoft.com/office/drawing/2014/main" xmlns="" val="600505638"/>
                    </a:ext>
                  </a:extLst>
                </a:gridCol>
                <a:gridCol w="1891830">
                  <a:extLst>
                    <a:ext uri="{9D8B030D-6E8A-4147-A177-3AD203B41FA5}">
                      <a16:colId xmlns:a16="http://schemas.microsoft.com/office/drawing/2014/main" xmlns="" val="724875855"/>
                    </a:ext>
                  </a:extLst>
                </a:gridCol>
                <a:gridCol w="1891830">
                  <a:extLst>
                    <a:ext uri="{9D8B030D-6E8A-4147-A177-3AD203B41FA5}">
                      <a16:colId xmlns:a16="http://schemas.microsoft.com/office/drawing/2014/main" xmlns="" val="2231145486"/>
                    </a:ext>
                  </a:extLst>
                </a:gridCol>
                <a:gridCol w="1891830">
                  <a:extLst>
                    <a:ext uri="{9D8B030D-6E8A-4147-A177-3AD203B41FA5}">
                      <a16:colId xmlns:a16="http://schemas.microsoft.com/office/drawing/2014/main" xmlns="" val="2427155036"/>
                    </a:ext>
                  </a:extLst>
                </a:gridCol>
              </a:tblGrid>
              <a:tr h="868141">
                <a:tc>
                  <a:txBody>
                    <a:bodyPr/>
                    <a:lstStyle/>
                    <a:p>
                      <a:pPr algn="ctr"/>
                      <a:r>
                        <a:rPr lang="en-US" sz="3200" b="1" dirty="0">
                          <a:solidFill>
                            <a:schemeClr val="tx1"/>
                          </a:solidFill>
                          <a:latin typeface="Century Gothic" panose="020B0502020202020204" pitchFamily="34" charset="0"/>
                        </a:rPr>
                        <a:t>2.23</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a:solidFill>
                            <a:schemeClr val="tx1"/>
                          </a:solidFill>
                          <a:latin typeface="Century Gothic" panose="020B0502020202020204" pitchFamily="34" charset="0"/>
                        </a:rPr>
                        <a:t>2.32</a:t>
                      </a:r>
                    </a:p>
                  </a:txBody>
                  <a:tcPr anchor="ctr">
                    <a:lnL w="28575" cap="flat" cmpd="sng" algn="ctr">
                      <a:solidFill>
                        <a:schemeClr val="tx1"/>
                      </a:solidFill>
                      <a:prstDash val="solid"/>
                      <a:round/>
                      <a:headEnd type="none" w="med" len="med"/>
                      <a:tailEnd type="none" w="med" len="med"/>
                    </a:lnL>
                    <a:lnR w="57150" cap="flat" cmpd="sng" algn="ctr">
                      <a:solidFill>
                        <a:srgbClr val="00B0F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US" sz="3200" b="1" dirty="0">
                        <a:latin typeface="Century Gothic" panose="020B0502020202020204" pitchFamily="34" charset="0"/>
                      </a:endParaRPr>
                    </a:p>
                  </a:txBody>
                  <a:tcPr anchor="ctr">
                    <a:lnL w="57150" cap="flat" cmpd="sng" algn="ctr">
                      <a:solidFill>
                        <a:srgbClr val="00B0F0"/>
                      </a:solidFill>
                      <a:prstDash val="solid"/>
                      <a:round/>
                      <a:headEnd type="none" w="med" len="med"/>
                      <a:tailEnd type="none" w="med" len="med"/>
                    </a:lnL>
                    <a:lnR w="57150" cap="flat" cmpd="sng" algn="ctr">
                      <a:solidFill>
                        <a:srgbClr val="00B0F0"/>
                      </a:solidFill>
                      <a:prstDash val="solid"/>
                      <a:round/>
                      <a:headEnd type="none" w="med" len="med"/>
                      <a:tailEnd type="none" w="med" len="med"/>
                    </a:lnR>
                    <a:lnT w="57150" cap="flat" cmpd="sng" algn="ctr">
                      <a:solidFill>
                        <a:srgbClr val="00B0F0"/>
                      </a:solidFill>
                      <a:prstDash val="solid"/>
                      <a:round/>
                      <a:headEnd type="none" w="med" len="med"/>
                      <a:tailEnd type="none" w="med" len="med"/>
                    </a:lnT>
                    <a:lnB w="57150" cap="flat" cmpd="sng" algn="ctr">
                      <a:solidFill>
                        <a:srgbClr val="00B0F0"/>
                      </a:solidFill>
                      <a:prstDash val="solid"/>
                      <a:round/>
                      <a:headEnd type="none" w="med" len="med"/>
                      <a:tailEnd type="none" w="med" len="med"/>
                    </a:lnB>
                    <a:solidFill>
                      <a:schemeClr val="bg1"/>
                    </a:solidFill>
                  </a:tcPr>
                </a:tc>
                <a:tc>
                  <a:txBody>
                    <a:bodyPr/>
                    <a:lstStyle/>
                    <a:p>
                      <a:pPr algn="ctr"/>
                      <a:r>
                        <a:rPr lang="en-US" sz="3200" b="1" dirty="0">
                          <a:solidFill>
                            <a:schemeClr val="tx1"/>
                          </a:solidFill>
                          <a:latin typeface="Century Gothic" panose="020B0502020202020204" pitchFamily="34" charset="0"/>
                        </a:rPr>
                        <a:t>2.84</a:t>
                      </a:r>
                    </a:p>
                  </a:txBody>
                  <a:tcPr anchor="ctr">
                    <a:lnL w="57150" cap="flat" cmpd="sng" algn="ctr">
                      <a:solidFill>
                        <a:srgbClr val="00B0F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804860162"/>
                  </a:ext>
                </a:extLst>
              </a:tr>
            </a:tbl>
          </a:graphicData>
        </a:graphic>
      </p:graphicFrame>
      <p:grpSp>
        <p:nvGrpSpPr>
          <p:cNvPr id="13" name="Group 12">
            <a:extLst>
              <a:ext uri="{FF2B5EF4-FFF2-40B4-BE49-F238E27FC236}">
                <a16:creationId xmlns:a16="http://schemas.microsoft.com/office/drawing/2014/main" xmlns="" id="{6E244508-627F-4A4E-AEC9-A7C7E6B00CD5}"/>
              </a:ext>
            </a:extLst>
          </p:cNvPr>
          <p:cNvGrpSpPr/>
          <p:nvPr/>
        </p:nvGrpSpPr>
        <p:grpSpPr>
          <a:xfrm>
            <a:off x="2701115" y="4135251"/>
            <a:ext cx="3741771" cy="1102817"/>
            <a:chOff x="2041237" y="4042891"/>
            <a:chExt cx="3741771" cy="1102817"/>
          </a:xfrm>
        </p:grpSpPr>
        <p:sp>
          <p:nvSpPr>
            <p:cNvPr id="15" name="Rectangle: Rounded Corners 14">
              <a:extLst>
                <a:ext uri="{FF2B5EF4-FFF2-40B4-BE49-F238E27FC236}">
                  <a16:creationId xmlns:a16="http://schemas.microsoft.com/office/drawing/2014/main" xmlns="" id="{215101EE-1D45-4463-BAAB-44B14613B5E0}"/>
                </a:ext>
              </a:extLst>
            </p:cNvPr>
            <p:cNvSpPr/>
            <p:nvPr/>
          </p:nvSpPr>
          <p:spPr>
            <a:xfrm>
              <a:off x="2041237" y="4051275"/>
              <a:ext cx="720436" cy="1094433"/>
            </a:xfrm>
            <a:prstGeom prst="roundRect">
              <a:avLst/>
            </a:prstGeom>
            <a:solidFill>
              <a:srgbClr val="FFF2CC"/>
            </a:solidFill>
            <a:ln>
              <a:solidFill>
                <a:srgbClr val="FFD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latin typeface="Century Gothic" panose="020B0502020202020204" pitchFamily="34" charset="0"/>
                </a:rPr>
                <a:t>5</a:t>
              </a:r>
            </a:p>
          </p:txBody>
        </p:sp>
        <p:sp>
          <p:nvSpPr>
            <p:cNvPr id="20" name="Rectangle: Rounded Corners 19">
              <a:extLst>
                <a:ext uri="{FF2B5EF4-FFF2-40B4-BE49-F238E27FC236}">
                  <a16:creationId xmlns:a16="http://schemas.microsoft.com/office/drawing/2014/main" xmlns="" id="{59E91B2A-C51F-43F0-BC97-9319F68AADC5}"/>
                </a:ext>
              </a:extLst>
            </p:cNvPr>
            <p:cNvSpPr/>
            <p:nvPr/>
          </p:nvSpPr>
          <p:spPr>
            <a:xfrm>
              <a:off x="3036977" y="4051275"/>
              <a:ext cx="720436" cy="1094433"/>
            </a:xfrm>
            <a:prstGeom prst="roundRect">
              <a:avLst/>
            </a:prstGeom>
            <a:solidFill>
              <a:srgbClr val="FFF2CC"/>
            </a:solidFill>
            <a:ln>
              <a:solidFill>
                <a:srgbClr val="FFD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latin typeface="Century Gothic" panose="020B0502020202020204" pitchFamily="34" charset="0"/>
                </a:rPr>
                <a:t>2</a:t>
              </a:r>
            </a:p>
          </p:txBody>
        </p:sp>
        <p:sp>
          <p:nvSpPr>
            <p:cNvPr id="21" name="Rectangle: Rounded Corners 20">
              <a:extLst>
                <a:ext uri="{FF2B5EF4-FFF2-40B4-BE49-F238E27FC236}">
                  <a16:creationId xmlns:a16="http://schemas.microsoft.com/office/drawing/2014/main" xmlns="" id="{C2848409-110B-4A21-B252-78A037E47601}"/>
                </a:ext>
              </a:extLst>
            </p:cNvPr>
            <p:cNvSpPr/>
            <p:nvPr/>
          </p:nvSpPr>
          <p:spPr>
            <a:xfrm>
              <a:off x="4032717" y="4042891"/>
              <a:ext cx="720436" cy="1094433"/>
            </a:xfrm>
            <a:prstGeom prst="roundRect">
              <a:avLst/>
            </a:prstGeom>
            <a:solidFill>
              <a:srgbClr val="FFF2CC"/>
            </a:solidFill>
            <a:ln>
              <a:solidFill>
                <a:srgbClr val="FFD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latin typeface="Century Gothic" panose="020B0502020202020204" pitchFamily="34" charset="0"/>
                </a:rPr>
                <a:t>3</a:t>
              </a:r>
            </a:p>
          </p:txBody>
        </p:sp>
        <p:sp>
          <p:nvSpPr>
            <p:cNvPr id="22" name="Rectangle: Rounded Corners 21">
              <a:extLst>
                <a:ext uri="{FF2B5EF4-FFF2-40B4-BE49-F238E27FC236}">
                  <a16:creationId xmlns:a16="http://schemas.microsoft.com/office/drawing/2014/main" xmlns="" id="{DEBC363A-EB62-4E9C-A95B-28DA2CDA2218}"/>
                </a:ext>
              </a:extLst>
            </p:cNvPr>
            <p:cNvSpPr/>
            <p:nvPr/>
          </p:nvSpPr>
          <p:spPr>
            <a:xfrm>
              <a:off x="5062572" y="4051274"/>
              <a:ext cx="720436" cy="1094433"/>
            </a:xfrm>
            <a:prstGeom prst="roundRect">
              <a:avLst/>
            </a:prstGeom>
            <a:solidFill>
              <a:srgbClr val="FFF2CC"/>
            </a:solidFill>
            <a:ln>
              <a:solidFill>
                <a:srgbClr val="FFD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latin typeface="Century Gothic" panose="020B0502020202020204" pitchFamily="34" charset="0"/>
                </a:rPr>
                <a:t>8</a:t>
              </a:r>
            </a:p>
          </p:txBody>
        </p:sp>
      </p:grpSp>
      <p:grpSp>
        <p:nvGrpSpPr>
          <p:cNvPr id="23" name="Group 22">
            <a:extLst>
              <a:ext uri="{FF2B5EF4-FFF2-40B4-BE49-F238E27FC236}">
                <a16:creationId xmlns:a16="http://schemas.microsoft.com/office/drawing/2014/main" xmlns="" id="{DB8CAD23-3854-4537-B929-9D217269C623}"/>
              </a:ext>
            </a:extLst>
          </p:cNvPr>
          <p:cNvGrpSpPr/>
          <p:nvPr/>
        </p:nvGrpSpPr>
        <p:grpSpPr>
          <a:xfrm>
            <a:off x="59531" y="6454317"/>
            <a:ext cx="1238534" cy="403683"/>
            <a:chOff x="68077" y="6454317"/>
            <a:chExt cx="1238534" cy="403683"/>
          </a:xfrm>
        </p:grpSpPr>
        <p:sp>
          <p:nvSpPr>
            <p:cNvPr id="24" name="TextBox 8">
              <a:extLst>
                <a:ext uri="{FF2B5EF4-FFF2-40B4-BE49-F238E27FC236}">
                  <a16:creationId xmlns:a16="http://schemas.microsoft.com/office/drawing/2014/main" xmlns="" id="{B103D97B-AAE6-4F91-896A-F0070063AB12}"/>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25" name="Picture 24" descr="A close up of a sign&#10;&#10;Description generated with high confidence">
              <a:extLst>
                <a:ext uri="{FF2B5EF4-FFF2-40B4-BE49-F238E27FC236}">
                  <a16:creationId xmlns:a16="http://schemas.microsoft.com/office/drawing/2014/main" xmlns="" id="{473153A5-0CE6-4D6D-9A39-E6921BCE4F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38014590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0" name="Picture 19">
            <a:extLst>
              <a:ext uri="{FF2B5EF4-FFF2-40B4-BE49-F238E27FC236}">
                <a16:creationId xmlns:a16="http://schemas.microsoft.com/office/drawing/2014/main" xmlns="" id="{9E54367F-875E-4A67-8038-4B5ECDA706A6}"/>
              </a:ext>
            </a:extLst>
          </p:cNvPr>
          <p:cNvPicPr>
            <a:picLocks noChangeAspect="1"/>
          </p:cNvPicPr>
          <p:nvPr/>
        </p:nvPicPr>
        <p:blipFill>
          <a:blip r:embed="rId3"/>
          <a:stretch>
            <a:fillRect/>
          </a:stretch>
        </p:blipFill>
        <p:spPr>
          <a:xfrm>
            <a:off x="115438" y="130481"/>
            <a:ext cx="8913124" cy="6328196"/>
          </a:xfrm>
          <a:prstGeom prst="rect">
            <a:avLst/>
          </a:prstGeom>
        </p:spPr>
      </p:pic>
      <p:sp>
        <p:nvSpPr>
          <p:cNvPr id="21" name="Speech Bubble: Rectangle with Corners Rounded 18">
            <a:extLst>
              <a:ext uri="{FF2B5EF4-FFF2-40B4-BE49-F238E27FC236}">
                <a16:creationId xmlns:a16="http://schemas.microsoft.com/office/drawing/2014/main" xmlns="" id="{6AA87103-AE13-42F9-B7D7-08B489085CD6}"/>
              </a:ext>
            </a:extLst>
          </p:cNvPr>
          <p:cNvSpPr/>
          <p:nvPr/>
        </p:nvSpPr>
        <p:spPr>
          <a:xfrm>
            <a:off x="3753887" y="2242335"/>
            <a:ext cx="3229366" cy="1200176"/>
          </a:xfrm>
          <a:prstGeom prst="wedgeRoundRectCallout">
            <a:avLst>
              <a:gd name="adj1" fmla="val 64395"/>
              <a:gd name="adj2" fmla="val -46288"/>
              <a:gd name="adj3" fmla="val 16667"/>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1" dirty="0">
              <a:solidFill>
                <a:schemeClr val="tx1"/>
              </a:solidFill>
              <a:latin typeface="Century Gothic" panose="020B0502020202020204" pitchFamily="34" charset="0"/>
            </a:endParaRPr>
          </a:p>
          <a:p>
            <a:pPr algn="ctr"/>
            <a:r>
              <a:rPr lang="en-GB" sz="2400" b="1" dirty="0">
                <a:solidFill>
                  <a:schemeClr val="tx1"/>
                </a:solidFill>
                <a:latin typeface="Century Gothic" panose="020B0502020202020204" pitchFamily="34" charset="0"/>
              </a:rPr>
              <a:t>I think that</a:t>
            </a:r>
          </a:p>
          <a:p>
            <a:pPr algn="ctr"/>
            <a:r>
              <a:rPr lang="en-GB" sz="2400" b="1" dirty="0">
                <a:solidFill>
                  <a:schemeClr val="tx1"/>
                </a:solidFill>
                <a:latin typeface="Century Gothic" panose="020B0502020202020204" pitchFamily="34" charset="0"/>
              </a:rPr>
              <a:t>6.42 &lt; 6.38 &gt; 6.55</a:t>
            </a:r>
          </a:p>
          <a:p>
            <a:pPr algn="ctr"/>
            <a:endParaRPr lang="en-GB" sz="1400" b="1" dirty="0">
              <a:solidFill>
                <a:schemeClr val="tx1"/>
              </a:solidFill>
              <a:latin typeface="Century Gothic" panose="020B0502020202020204" pitchFamily="34" charset="0"/>
            </a:endParaRPr>
          </a:p>
        </p:txBody>
      </p:sp>
      <p:sp>
        <p:nvSpPr>
          <p:cNvPr id="26" name="TextBox 25">
            <a:extLst>
              <a:ext uri="{FF2B5EF4-FFF2-40B4-BE49-F238E27FC236}">
                <a16:creationId xmlns:a16="http://schemas.microsoft.com/office/drawing/2014/main" xmlns="" id="{98CC4098-CC95-4A33-B29B-364F8E9F4116}"/>
              </a:ext>
            </a:extLst>
          </p:cNvPr>
          <p:cNvSpPr txBox="1"/>
          <p:nvPr/>
        </p:nvSpPr>
        <p:spPr>
          <a:xfrm>
            <a:off x="7670249" y="3232988"/>
            <a:ext cx="548548" cy="307777"/>
          </a:xfrm>
          <a:prstGeom prst="rect">
            <a:avLst/>
          </a:prstGeom>
          <a:noFill/>
        </p:spPr>
        <p:txBody>
          <a:bodyPr wrap="none" rtlCol="0">
            <a:spAutoFit/>
          </a:bodyPr>
          <a:lstStyle/>
          <a:p>
            <a:r>
              <a:rPr lang="en-GB" sz="1400" b="1" dirty="0">
                <a:latin typeface="Century Gothic" panose="020B0502020202020204" pitchFamily="34" charset="0"/>
              </a:rPr>
              <a:t>Milo</a:t>
            </a:r>
          </a:p>
        </p:txBody>
      </p:sp>
      <p:sp>
        <p:nvSpPr>
          <p:cNvPr id="27" name="Speech Bubble: Rectangle with Corners Rounded 18">
            <a:extLst>
              <a:ext uri="{FF2B5EF4-FFF2-40B4-BE49-F238E27FC236}">
                <a16:creationId xmlns:a16="http://schemas.microsoft.com/office/drawing/2014/main" xmlns="" id="{3F1531B9-3FF4-43E7-987D-6E29DCAA81E8}"/>
              </a:ext>
            </a:extLst>
          </p:cNvPr>
          <p:cNvSpPr/>
          <p:nvPr/>
        </p:nvSpPr>
        <p:spPr>
          <a:xfrm>
            <a:off x="1896994" y="917509"/>
            <a:ext cx="3236815" cy="1200177"/>
          </a:xfrm>
          <a:prstGeom prst="wedgeRoundRectCallout">
            <a:avLst>
              <a:gd name="adj1" fmla="val -62659"/>
              <a:gd name="adj2" fmla="val 11881"/>
              <a:gd name="adj3" fmla="val 16667"/>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latin typeface="Century Gothic" panose="020B0502020202020204" pitchFamily="34" charset="0"/>
              </a:rPr>
              <a:t>I think that</a:t>
            </a:r>
          </a:p>
          <a:p>
            <a:pPr algn="ctr"/>
            <a:r>
              <a:rPr lang="en-GB" sz="2400" b="1" dirty="0">
                <a:solidFill>
                  <a:schemeClr val="tx1"/>
                </a:solidFill>
                <a:latin typeface="Century Gothic" panose="020B0502020202020204" pitchFamily="34" charset="0"/>
              </a:rPr>
              <a:t>6.42 &gt; 6.38 &lt; 6.55</a:t>
            </a:r>
          </a:p>
        </p:txBody>
      </p:sp>
      <p:sp>
        <p:nvSpPr>
          <p:cNvPr id="28" name="Rectangle 27">
            <a:extLst>
              <a:ext uri="{FF2B5EF4-FFF2-40B4-BE49-F238E27FC236}">
                <a16:creationId xmlns:a16="http://schemas.microsoft.com/office/drawing/2014/main" xmlns="" id="{59AD2795-B854-4C17-9B3F-2CC92E18D999}"/>
              </a:ext>
            </a:extLst>
          </p:cNvPr>
          <p:cNvSpPr/>
          <p:nvPr/>
        </p:nvSpPr>
        <p:spPr>
          <a:xfrm>
            <a:off x="830824" y="2665221"/>
            <a:ext cx="587020" cy="307777"/>
          </a:xfrm>
          <a:prstGeom prst="rect">
            <a:avLst/>
          </a:prstGeom>
        </p:spPr>
        <p:txBody>
          <a:bodyPr wrap="none">
            <a:spAutoFit/>
          </a:bodyPr>
          <a:lstStyle/>
          <a:p>
            <a:r>
              <a:rPr lang="en-GB" sz="1400" b="1" dirty="0">
                <a:latin typeface="Century Gothic" panose="020B0502020202020204" pitchFamily="34" charset="0"/>
              </a:rPr>
              <a:t>Sally</a:t>
            </a:r>
          </a:p>
        </p:txBody>
      </p:sp>
      <p:sp>
        <p:nvSpPr>
          <p:cNvPr id="29" name="Rectangle 28">
            <a:extLst>
              <a:ext uri="{FF2B5EF4-FFF2-40B4-BE49-F238E27FC236}">
                <a16:creationId xmlns:a16="http://schemas.microsoft.com/office/drawing/2014/main" xmlns="" id="{FDFC17A2-D508-4996-B615-8BD3978F8B24}"/>
              </a:ext>
            </a:extLst>
          </p:cNvPr>
          <p:cNvSpPr/>
          <p:nvPr/>
        </p:nvSpPr>
        <p:spPr>
          <a:xfrm>
            <a:off x="275303" y="268799"/>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endParaRPr lang="en-GB" sz="2800" dirty="0">
              <a:solidFill>
                <a:schemeClr val="tx1"/>
              </a:solidFill>
              <a:latin typeface="SassoonCRInfantMedium" panose="02000603020000020003" pitchFamily="2" charset="0"/>
            </a:endParaRPr>
          </a:p>
          <a:p>
            <a:pPr lvl="0"/>
            <a:endParaRPr lang="en-GB" sz="2800" dirty="0">
              <a:solidFill>
                <a:srgbClr val="E7E6E6">
                  <a:lumMod val="25000"/>
                </a:srgbClr>
              </a:solidFill>
              <a:latin typeface="SassoonCRInfantMedium" panose="02000603020000020003" pitchFamily="2" charset="0"/>
            </a:endParaRPr>
          </a:p>
          <a:p>
            <a:pPr lvl="0"/>
            <a:endParaRPr lang="en-GB" sz="2800" dirty="0">
              <a:solidFill>
                <a:srgbClr val="E7E6E6">
                  <a:lumMod val="25000"/>
                </a:srgbClr>
              </a:solidFill>
              <a:latin typeface="SassoonCRInfantMedium" panose="02000603020000020003" pitchFamily="2" charset="0"/>
            </a:endParaRPr>
          </a:p>
          <a:p>
            <a:pPr lvl="0"/>
            <a:endParaRPr lang="en-GB" sz="2800" dirty="0">
              <a:solidFill>
                <a:srgbClr val="E7E6E6">
                  <a:lumMod val="25000"/>
                </a:srgbClr>
              </a:solidFill>
              <a:latin typeface="SassoonCRInfantMedium" panose="02000603020000020003" pitchFamily="2" charset="0"/>
            </a:endParaRPr>
          </a:p>
          <a:p>
            <a:pPr lvl="0"/>
            <a:endParaRPr lang="en-GB" sz="2800" dirty="0">
              <a:solidFill>
                <a:srgbClr val="E7E6E6">
                  <a:lumMod val="25000"/>
                </a:srgbClr>
              </a:solidFill>
              <a:latin typeface="SassoonCRInfantMedium" panose="02000603020000020003" pitchFamily="2" charset="0"/>
            </a:endParaRPr>
          </a:p>
          <a:p>
            <a:pPr lvl="0"/>
            <a:endParaRPr lang="en-GB" sz="2800" dirty="0">
              <a:solidFill>
                <a:srgbClr val="E7E6E6">
                  <a:lumMod val="25000"/>
                </a:srgbClr>
              </a:solidFill>
              <a:latin typeface="SassoonCRInfantMedium" panose="02000603020000020003" pitchFamily="2" charset="0"/>
            </a:endParaRPr>
          </a:p>
          <a:p>
            <a:pPr lvl="0"/>
            <a:endParaRPr lang="en-GB" sz="2800" dirty="0">
              <a:solidFill>
                <a:srgbClr val="E7E6E6">
                  <a:lumMod val="25000"/>
                </a:srgbClr>
              </a:solidFill>
              <a:latin typeface="SassoonCRInfantMedium" panose="02000603020000020003" pitchFamily="2" charset="0"/>
            </a:endParaRPr>
          </a:p>
          <a:p>
            <a:pPr lvl="0"/>
            <a:endParaRPr lang="en-GB" sz="2800" dirty="0">
              <a:solidFill>
                <a:srgbClr val="E7E6E6">
                  <a:lumMod val="25000"/>
                </a:srgbClr>
              </a:solidFill>
              <a:latin typeface="SassoonCRInfantMedium" panose="02000603020000020003" pitchFamily="2" charset="0"/>
            </a:endParaRPr>
          </a:p>
          <a:p>
            <a:pPr lvl="0"/>
            <a:r>
              <a:rPr lang="en-GB" sz="2000" b="1" dirty="0">
                <a:solidFill>
                  <a:schemeClr val="tx1"/>
                </a:solidFill>
                <a:latin typeface="Century Gothic" panose="020B0502020202020204" pitchFamily="34" charset="0"/>
              </a:rPr>
              <a:t>Who is correct?</a:t>
            </a:r>
          </a:p>
          <a:p>
            <a:pPr lvl="0"/>
            <a:r>
              <a:rPr lang="en-GB" sz="2000" b="1" dirty="0">
                <a:solidFill>
                  <a:schemeClr val="tx1"/>
                </a:solidFill>
                <a:latin typeface="Century Gothic" panose="020B0502020202020204" pitchFamily="34" charset="0"/>
              </a:rPr>
              <a:t>Explain your answer.</a:t>
            </a:r>
          </a:p>
          <a:p>
            <a:pPr lvl="0"/>
            <a:endParaRPr lang="en-GB" sz="2000" b="1" dirty="0">
              <a:solidFill>
                <a:schemeClr val="tx1"/>
              </a:solidFill>
              <a:latin typeface="Century Gothic" panose="020B0502020202020204" pitchFamily="34" charset="0"/>
            </a:endParaRPr>
          </a:p>
        </p:txBody>
      </p:sp>
      <p:grpSp>
        <p:nvGrpSpPr>
          <p:cNvPr id="12" name="Group 11">
            <a:extLst>
              <a:ext uri="{FF2B5EF4-FFF2-40B4-BE49-F238E27FC236}">
                <a16:creationId xmlns:a16="http://schemas.microsoft.com/office/drawing/2014/main" xmlns="" id="{AAAC672A-3EC3-43CF-A8C7-C1FBFF5B0F6E}"/>
              </a:ext>
            </a:extLst>
          </p:cNvPr>
          <p:cNvGrpSpPr/>
          <p:nvPr/>
        </p:nvGrpSpPr>
        <p:grpSpPr>
          <a:xfrm>
            <a:off x="59531" y="6454317"/>
            <a:ext cx="1238534" cy="403683"/>
            <a:chOff x="68077" y="6454317"/>
            <a:chExt cx="1238534" cy="403683"/>
          </a:xfrm>
        </p:grpSpPr>
        <p:sp>
          <p:nvSpPr>
            <p:cNvPr id="13" name="TextBox 8">
              <a:extLst>
                <a:ext uri="{FF2B5EF4-FFF2-40B4-BE49-F238E27FC236}">
                  <a16:creationId xmlns:a16="http://schemas.microsoft.com/office/drawing/2014/main" xmlns="" id="{A047C7C2-DC91-433A-8673-9B93A3AE0749}"/>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4" name="Picture 13" descr="A close up of a sign&#10;&#10;Description generated with high confidence">
              <a:extLst>
                <a:ext uri="{FF2B5EF4-FFF2-40B4-BE49-F238E27FC236}">
                  <a16:creationId xmlns:a16="http://schemas.microsoft.com/office/drawing/2014/main" xmlns="" id="{6EB24711-5BB7-492D-B93F-632C92EF7E1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11863325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0" name="Picture 19">
            <a:extLst>
              <a:ext uri="{FF2B5EF4-FFF2-40B4-BE49-F238E27FC236}">
                <a16:creationId xmlns:a16="http://schemas.microsoft.com/office/drawing/2014/main" xmlns="" id="{9E54367F-875E-4A67-8038-4B5ECDA706A6}"/>
              </a:ext>
            </a:extLst>
          </p:cNvPr>
          <p:cNvPicPr>
            <a:picLocks noChangeAspect="1"/>
          </p:cNvPicPr>
          <p:nvPr/>
        </p:nvPicPr>
        <p:blipFill>
          <a:blip r:embed="rId3"/>
          <a:stretch>
            <a:fillRect/>
          </a:stretch>
        </p:blipFill>
        <p:spPr>
          <a:xfrm>
            <a:off x="115438" y="130481"/>
            <a:ext cx="8913124" cy="6328196"/>
          </a:xfrm>
          <a:prstGeom prst="rect">
            <a:avLst/>
          </a:prstGeom>
        </p:spPr>
      </p:pic>
      <p:sp>
        <p:nvSpPr>
          <p:cNvPr id="21" name="Speech Bubble: Rectangle with Corners Rounded 18">
            <a:extLst>
              <a:ext uri="{FF2B5EF4-FFF2-40B4-BE49-F238E27FC236}">
                <a16:creationId xmlns:a16="http://schemas.microsoft.com/office/drawing/2014/main" xmlns="" id="{6AA87103-AE13-42F9-B7D7-08B489085CD6}"/>
              </a:ext>
            </a:extLst>
          </p:cNvPr>
          <p:cNvSpPr/>
          <p:nvPr/>
        </p:nvSpPr>
        <p:spPr>
          <a:xfrm>
            <a:off x="3753887" y="2242335"/>
            <a:ext cx="3229366" cy="1200176"/>
          </a:xfrm>
          <a:prstGeom prst="wedgeRoundRectCallout">
            <a:avLst>
              <a:gd name="adj1" fmla="val 64395"/>
              <a:gd name="adj2" fmla="val -46288"/>
              <a:gd name="adj3" fmla="val 16667"/>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1" dirty="0">
              <a:solidFill>
                <a:schemeClr val="tx1"/>
              </a:solidFill>
              <a:latin typeface="Century Gothic" panose="020B0502020202020204" pitchFamily="34" charset="0"/>
            </a:endParaRPr>
          </a:p>
          <a:p>
            <a:pPr algn="ctr"/>
            <a:r>
              <a:rPr lang="en-GB" sz="2400" b="1" dirty="0">
                <a:solidFill>
                  <a:schemeClr val="tx1"/>
                </a:solidFill>
                <a:latin typeface="Century Gothic" panose="020B0502020202020204" pitchFamily="34" charset="0"/>
              </a:rPr>
              <a:t>I think that</a:t>
            </a:r>
          </a:p>
          <a:p>
            <a:pPr algn="ctr"/>
            <a:r>
              <a:rPr lang="en-GB" sz="2400" b="1" dirty="0">
                <a:solidFill>
                  <a:schemeClr val="tx1"/>
                </a:solidFill>
                <a:latin typeface="Century Gothic" panose="020B0502020202020204" pitchFamily="34" charset="0"/>
              </a:rPr>
              <a:t>6.42 &lt; 6.38 &gt; 6.55</a:t>
            </a:r>
          </a:p>
          <a:p>
            <a:pPr algn="ctr"/>
            <a:endParaRPr lang="en-GB" sz="1400" b="1" dirty="0">
              <a:solidFill>
                <a:schemeClr val="tx1"/>
              </a:solidFill>
              <a:latin typeface="Century Gothic" panose="020B0502020202020204" pitchFamily="34" charset="0"/>
            </a:endParaRPr>
          </a:p>
        </p:txBody>
      </p:sp>
      <p:sp>
        <p:nvSpPr>
          <p:cNvPr id="26" name="TextBox 25">
            <a:extLst>
              <a:ext uri="{FF2B5EF4-FFF2-40B4-BE49-F238E27FC236}">
                <a16:creationId xmlns:a16="http://schemas.microsoft.com/office/drawing/2014/main" xmlns="" id="{98CC4098-CC95-4A33-B29B-364F8E9F4116}"/>
              </a:ext>
            </a:extLst>
          </p:cNvPr>
          <p:cNvSpPr txBox="1"/>
          <p:nvPr/>
        </p:nvSpPr>
        <p:spPr>
          <a:xfrm>
            <a:off x="7670249" y="3232988"/>
            <a:ext cx="548548" cy="307777"/>
          </a:xfrm>
          <a:prstGeom prst="rect">
            <a:avLst/>
          </a:prstGeom>
          <a:noFill/>
        </p:spPr>
        <p:txBody>
          <a:bodyPr wrap="none" rtlCol="0">
            <a:spAutoFit/>
          </a:bodyPr>
          <a:lstStyle/>
          <a:p>
            <a:r>
              <a:rPr lang="en-GB" sz="1400" b="1" dirty="0">
                <a:latin typeface="Century Gothic" panose="020B0502020202020204" pitchFamily="34" charset="0"/>
              </a:rPr>
              <a:t>Milo</a:t>
            </a:r>
          </a:p>
        </p:txBody>
      </p:sp>
      <p:sp>
        <p:nvSpPr>
          <p:cNvPr id="27" name="Speech Bubble: Rectangle with Corners Rounded 18">
            <a:extLst>
              <a:ext uri="{FF2B5EF4-FFF2-40B4-BE49-F238E27FC236}">
                <a16:creationId xmlns:a16="http://schemas.microsoft.com/office/drawing/2014/main" xmlns="" id="{3F1531B9-3FF4-43E7-987D-6E29DCAA81E8}"/>
              </a:ext>
            </a:extLst>
          </p:cNvPr>
          <p:cNvSpPr/>
          <p:nvPr/>
        </p:nvSpPr>
        <p:spPr>
          <a:xfrm>
            <a:off x="1896994" y="917509"/>
            <a:ext cx="3236815" cy="1200177"/>
          </a:xfrm>
          <a:prstGeom prst="wedgeRoundRectCallout">
            <a:avLst>
              <a:gd name="adj1" fmla="val -62659"/>
              <a:gd name="adj2" fmla="val 11881"/>
              <a:gd name="adj3" fmla="val 16667"/>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latin typeface="Century Gothic" panose="020B0502020202020204" pitchFamily="34" charset="0"/>
              </a:rPr>
              <a:t>I think that</a:t>
            </a:r>
          </a:p>
          <a:p>
            <a:pPr algn="ctr"/>
            <a:r>
              <a:rPr lang="en-GB" sz="2400" b="1" dirty="0">
                <a:solidFill>
                  <a:schemeClr val="tx1"/>
                </a:solidFill>
                <a:latin typeface="Century Gothic" panose="020B0502020202020204" pitchFamily="34" charset="0"/>
              </a:rPr>
              <a:t>6.42 &gt; 6.38 &lt; 6.55</a:t>
            </a:r>
          </a:p>
        </p:txBody>
      </p:sp>
      <p:sp>
        <p:nvSpPr>
          <p:cNvPr id="28" name="Rectangle 27">
            <a:extLst>
              <a:ext uri="{FF2B5EF4-FFF2-40B4-BE49-F238E27FC236}">
                <a16:creationId xmlns:a16="http://schemas.microsoft.com/office/drawing/2014/main" xmlns="" id="{59AD2795-B854-4C17-9B3F-2CC92E18D999}"/>
              </a:ext>
            </a:extLst>
          </p:cNvPr>
          <p:cNvSpPr/>
          <p:nvPr/>
        </p:nvSpPr>
        <p:spPr>
          <a:xfrm>
            <a:off x="830824" y="2665221"/>
            <a:ext cx="587020" cy="307777"/>
          </a:xfrm>
          <a:prstGeom prst="rect">
            <a:avLst/>
          </a:prstGeom>
        </p:spPr>
        <p:txBody>
          <a:bodyPr wrap="none">
            <a:spAutoFit/>
          </a:bodyPr>
          <a:lstStyle/>
          <a:p>
            <a:r>
              <a:rPr lang="en-GB" sz="1400" b="1" dirty="0">
                <a:latin typeface="Century Gothic" panose="020B0502020202020204" pitchFamily="34" charset="0"/>
              </a:rPr>
              <a:t>Sally</a:t>
            </a:r>
          </a:p>
        </p:txBody>
      </p:sp>
      <p:sp>
        <p:nvSpPr>
          <p:cNvPr id="29" name="Rectangle 28">
            <a:extLst>
              <a:ext uri="{FF2B5EF4-FFF2-40B4-BE49-F238E27FC236}">
                <a16:creationId xmlns:a16="http://schemas.microsoft.com/office/drawing/2014/main" xmlns="" id="{FDFC17A2-D508-4996-B615-8BD3978F8B24}"/>
              </a:ext>
            </a:extLst>
          </p:cNvPr>
          <p:cNvSpPr/>
          <p:nvPr/>
        </p:nvSpPr>
        <p:spPr>
          <a:xfrm>
            <a:off x="275303" y="268799"/>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endParaRPr lang="en-GB" sz="2800" dirty="0">
              <a:solidFill>
                <a:schemeClr val="tx1"/>
              </a:solidFill>
              <a:latin typeface="SassoonCRInfantMedium" panose="02000603020000020003" pitchFamily="2" charset="0"/>
            </a:endParaRPr>
          </a:p>
          <a:p>
            <a:pPr lvl="0"/>
            <a:endParaRPr lang="en-GB" sz="2800" dirty="0">
              <a:solidFill>
                <a:srgbClr val="E7E6E6">
                  <a:lumMod val="25000"/>
                </a:srgbClr>
              </a:solidFill>
              <a:latin typeface="SassoonCRInfantMedium" panose="02000603020000020003" pitchFamily="2" charset="0"/>
            </a:endParaRPr>
          </a:p>
          <a:p>
            <a:pPr lvl="0"/>
            <a:endParaRPr lang="en-GB" sz="2800" dirty="0">
              <a:solidFill>
                <a:srgbClr val="E7E6E6">
                  <a:lumMod val="25000"/>
                </a:srgbClr>
              </a:solidFill>
              <a:latin typeface="SassoonCRInfantMedium" panose="02000603020000020003" pitchFamily="2" charset="0"/>
            </a:endParaRPr>
          </a:p>
          <a:p>
            <a:pPr lvl="0"/>
            <a:endParaRPr lang="en-GB" sz="2800" dirty="0">
              <a:solidFill>
                <a:srgbClr val="E7E6E6">
                  <a:lumMod val="25000"/>
                </a:srgbClr>
              </a:solidFill>
              <a:latin typeface="SassoonCRInfantMedium" panose="02000603020000020003" pitchFamily="2" charset="0"/>
            </a:endParaRPr>
          </a:p>
          <a:p>
            <a:pPr lvl="0"/>
            <a:endParaRPr lang="en-GB" sz="2800" dirty="0">
              <a:solidFill>
                <a:srgbClr val="E7E6E6">
                  <a:lumMod val="25000"/>
                </a:srgbClr>
              </a:solidFill>
              <a:latin typeface="SassoonCRInfantMedium" panose="02000603020000020003" pitchFamily="2" charset="0"/>
            </a:endParaRPr>
          </a:p>
          <a:p>
            <a:pPr lvl="0"/>
            <a:endParaRPr lang="en-GB" sz="2800" dirty="0">
              <a:solidFill>
                <a:srgbClr val="E7E6E6">
                  <a:lumMod val="25000"/>
                </a:srgbClr>
              </a:solidFill>
              <a:latin typeface="SassoonCRInfantMedium" panose="02000603020000020003" pitchFamily="2" charset="0"/>
            </a:endParaRPr>
          </a:p>
          <a:p>
            <a:pPr lvl="0"/>
            <a:endParaRPr lang="en-GB" sz="2800" dirty="0">
              <a:solidFill>
                <a:srgbClr val="E7E6E6">
                  <a:lumMod val="25000"/>
                </a:srgbClr>
              </a:solidFill>
              <a:latin typeface="SassoonCRInfantMedium" panose="02000603020000020003" pitchFamily="2" charset="0"/>
            </a:endParaRPr>
          </a:p>
          <a:p>
            <a:pPr lvl="0"/>
            <a:endParaRPr lang="en-GB" sz="2800" dirty="0">
              <a:solidFill>
                <a:srgbClr val="E7E6E6">
                  <a:lumMod val="25000"/>
                </a:srgbClr>
              </a:solidFill>
              <a:latin typeface="SassoonCRInfantMedium" panose="02000603020000020003" pitchFamily="2" charset="0"/>
            </a:endParaRPr>
          </a:p>
          <a:p>
            <a:pPr lvl="0"/>
            <a:r>
              <a:rPr lang="en-GB" sz="2000" b="1" dirty="0">
                <a:solidFill>
                  <a:schemeClr val="tx1"/>
                </a:solidFill>
                <a:latin typeface="Century Gothic" panose="020B0502020202020204" pitchFamily="34" charset="0"/>
              </a:rPr>
              <a:t>Who is correct?</a:t>
            </a:r>
          </a:p>
          <a:p>
            <a:pPr lvl="0"/>
            <a:r>
              <a:rPr lang="en-GB" sz="2000" b="1" dirty="0">
                <a:solidFill>
                  <a:schemeClr val="tx1"/>
                </a:solidFill>
                <a:latin typeface="Century Gothic" panose="020B0502020202020204" pitchFamily="34" charset="0"/>
              </a:rPr>
              <a:t>Explain your answer.</a:t>
            </a:r>
          </a:p>
          <a:p>
            <a:pPr lvl="0"/>
            <a:endParaRPr lang="en-GB" sz="2000" b="1" dirty="0">
              <a:solidFill>
                <a:schemeClr val="tx1"/>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Sally is correct because…</a:t>
            </a:r>
          </a:p>
        </p:txBody>
      </p:sp>
      <p:grpSp>
        <p:nvGrpSpPr>
          <p:cNvPr id="12" name="Group 11">
            <a:extLst>
              <a:ext uri="{FF2B5EF4-FFF2-40B4-BE49-F238E27FC236}">
                <a16:creationId xmlns:a16="http://schemas.microsoft.com/office/drawing/2014/main" xmlns="" id="{AAAC672A-3EC3-43CF-A8C7-C1FBFF5B0F6E}"/>
              </a:ext>
            </a:extLst>
          </p:cNvPr>
          <p:cNvGrpSpPr/>
          <p:nvPr/>
        </p:nvGrpSpPr>
        <p:grpSpPr>
          <a:xfrm>
            <a:off x="59531" y="6454317"/>
            <a:ext cx="1238534" cy="403683"/>
            <a:chOff x="68077" y="6454317"/>
            <a:chExt cx="1238534" cy="403683"/>
          </a:xfrm>
        </p:grpSpPr>
        <p:sp>
          <p:nvSpPr>
            <p:cNvPr id="13" name="TextBox 8">
              <a:extLst>
                <a:ext uri="{FF2B5EF4-FFF2-40B4-BE49-F238E27FC236}">
                  <a16:creationId xmlns:a16="http://schemas.microsoft.com/office/drawing/2014/main" xmlns="" id="{A047C7C2-DC91-433A-8673-9B93A3AE0749}"/>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4" name="Picture 13" descr="A close up of a sign&#10;&#10;Description generated with high confidence">
              <a:extLst>
                <a:ext uri="{FF2B5EF4-FFF2-40B4-BE49-F238E27FC236}">
                  <a16:creationId xmlns:a16="http://schemas.microsoft.com/office/drawing/2014/main" xmlns="" id="{6EB24711-5BB7-492D-B93F-632C92EF7E1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18735321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0" name="Picture 19">
            <a:extLst>
              <a:ext uri="{FF2B5EF4-FFF2-40B4-BE49-F238E27FC236}">
                <a16:creationId xmlns:a16="http://schemas.microsoft.com/office/drawing/2014/main" xmlns="" id="{9E54367F-875E-4A67-8038-4B5ECDA706A6}"/>
              </a:ext>
            </a:extLst>
          </p:cNvPr>
          <p:cNvPicPr>
            <a:picLocks noChangeAspect="1"/>
          </p:cNvPicPr>
          <p:nvPr/>
        </p:nvPicPr>
        <p:blipFill>
          <a:blip r:embed="rId3"/>
          <a:stretch>
            <a:fillRect/>
          </a:stretch>
        </p:blipFill>
        <p:spPr>
          <a:xfrm>
            <a:off x="115438" y="130481"/>
            <a:ext cx="8913124" cy="6328196"/>
          </a:xfrm>
          <a:prstGeom prst="rect">
            <a:avLst/>
          </a:prstGeom>
        </p:spPr>
      </p:pic>
      <p:sp>
        <p:nvSpPr>
          <p:cNvPr id="21" name="Speech Bubble: Rectangle with Corners Rounded 18">
            <a:extLst>
              <a:ext uri="{FF2B5EF4-FFF2-40B4-BE49-F238E27FC236}">
                <a16:creationId xmlns:a16="http://schemas.microsoft.com/office/drawing/2014/main" xmlns="" id="{6AA87103-AE13-42F9-B7D7-08B489085CD6}"/>
              </a:ext>
            </a:extLst>
          </p:cNvPr>
          <p:cNvSpPr/>
          <p:nvPr/>
        </p:nvSpPr>
        <p:spPr>
          <a:xfrm>
            <a:off x="3753887" y="2242335"/>
            <a:ext cx="3229366" cy="1200176"/>
          </a:xfrm>
          <a:prstGeom prst="wedgeRoundRectCallout">
            <a:avLst>
              <a:gd name="adj1" fmla="val 64395"/>
              <a:gd name="adj2" fmla="val -46288"/>
              <a:gd name="adj3" fmla="val 16667"/>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1" dirty="0">
              <a:solidFill>
                <a:schemeClr val="tx1"/>
              </a:solidFill>
              <a:latin typeface="Century Gothic" panose="020B0502020202020204" pitchFamily="34" charset="0"/>
            </a:endParaRPr>
          </a:p>
          <a:p>
            <a:pPr algn="ctr"/>
            <a:r>
              <a:rPr lang="en-GB" sz="2400" b="1" dirty="0">
                <a:solidFill>
                  <a:schemeClr val="tx1"/>
                </a:solidFill>
                <a:latin typeface="Century Gothic" panose="020B0502020202020204" pitchFamily="34" charset="0"/>
              </a:rPr>
              <a:t>I think that</a:t>
            </a:r>
          </a:p>
          <a:p>
            <a:pPr algn="ctr"/>
            <a:r>
              <a:rPr lang="en-GB" sz="2400" b="1" dirty="0">
                <a:solidFill>
                  <a:schemeClr val="tx1"/>
                </a:solidFill>
                <a:latin typeface="Century Gothic" panose="020B0502020202020204" pitchFamily="34" charset="0"/>
              </a:rPr>
              <a:t>6.42 &lt; 6.38 &gt; 6.55</a:t>
            </a:r>
          </a:p>
          <a:p>
            <a:pPr algn="ctr"/>
            <a:endParaRPr lang="en-GB" sz="1400" b="1" dirty="0">
              <a:solidFill>
                <a:schemeClr val="tx1"/>
              </a:solidFill>
              <a:latin typeface="Century Gothic" panose="020B0502020202020204" pitchFamily="34" charset="0"/>
            </a:endParaRPr>
          </a:p>
        </p:txBody>
      </p:sp>
      <p:sp>
        <p:nvSpPr>
          <p:cNvPr id="26" name="TextBox 25">
            <a:extLst>
              <a:ext uri="{FF2B5EF4-FFF2-40B4-BE49-F238E27FC236}">
                <a16:creationId xmlns:a16="http://schemas.microsoft.com/office/drawing/2014/main" xmlns="" id="{98CC4098-CC95-4A33-B29B-364F8E9F4116}"/>
              </a:ext>
            </a:extLst>
          </p:cNvPr>
          <p:cNvSpPr txBox="1"/>
          <p:nvPr/>
        </p:nvSpPr>
        <p:spPr>
          <a:xfrm>
            <a:off x="7670249" y="3232988"/>
            <a:ext cx="548548" cy="307777"/>
          </a:xfrm>
          <a:prstGeom prst="rect">
            <a:avLst/>
          </a:prstGeom>
          <a:noFill/>
        </p:spPr>
        <p:txBody>
          <a:bodyPr wrap="none" rtlCol="0">
            <a:spAutoFit/>
          </a:bodyPr>
          <a:lstStyle/>
          <a:p>
            <a:r>
              <a:rPr lang="en-GB" sz="1400" b="1" dirty="0">
                <a:latin typeface="Century Gothic" panose="020B0502020202020204" pitchFamily="34" charset="0"/>
              </a:rPr>
              <a:t>Milo</a:t>
            </a:r>
          </a:p>
        </p:txBody>
      </p:sp>
      <p:sp>
        <p:nvSpPr>
          <p:cNvPr id="27" name="Speech Bubble: Rectangle with Corners Rounded 18">
            <a:extLst>
              <a:ext uri="{FF2B5EF4-FFF2-40B4-BE49-F238E27FC236}">
                <a16:creationId xmlns:a16="http://schemas.microsoft.com/office/drawing/2014/main" xmlns="" id="{3F1531B9-3FF4-43E7-987D-6E29DCAA81E8}"/>
              </a:ext>
            </a:extLst>
          </p:cNvPr>
          <p:cNvSpPr/>
          <p:nvPr/>
        </p:nvSpPr>
        <p:spPr>
          <a:xfrm>
            <a:off x="1896994" y="917509"/>
            <a:ext cx="3236815" cy="1200177"/>
          </a:xfrm>
          <a:prstGeom prst="wedgeRoundRectCallout">
            <a:avLst>
              <a:gd name="adj1" fmla="val -62659"/>
              <a:gd name="adj2" fmla="val 11881"/>
              <a:gd name="adj3" fmla="val 16667"/>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latin typeface="Century Gothic" panose="020B0502020202020204" pitchFamily="34" charset="0"/>
              </a:rPr>
              <a:t>I think that</a:t>
            </a:r>
          </a:p>
          <a:p>
            <a:pPr algn="ctr"/>
            <a:r>
              <a:rPr lang="en-GB" sz="2400" b="1" dirty="0">
                <a:solidFill>
                  <a:schemeClr val="tx1"/>
                </a:solidFill>
                <a:latin typeface="Century Gothic" panose="020B0502020202020204" pitchFamily="34" charset="0"/>
              </a:rPr>
              <a:t>6.42 &gt; 6.38 &lt; 6.55</a:t>
            </a:r>
          </a:p>
        </p:txBody>
      </p:sp>
      <p:sp>
        <p:nvSpPr>
          <p:cNvPr id="28" name="Rectangle 27">
            <a:extLst>
              <a:ext uri="{FF2B5EF4-FFF2-40B4-BE49-F238E27FC236}">
                <a16:creationId xmlns:a16="http://schemas.microsoft.com/office/drawing/2014/main" xmlns="" id="{59AD2795-B854-4C17-9B3F-2CC92E18D999}"/>
              </a:ext>
            </a:extLst>
          </p:cNvPr>
          <p:cNvSpPr/>
          <p:nvPr/>
        </p:nvSpPr>
        <p:spPr>
          <a:xfrm>
            <a:off x="830824" y="2665221"/>
            <a:ext cx="587020" cy="307777"/>
          </a:xfrm>
          <a:prstGeom prst="rect">
            <a:avLst/>
          </a:prstGeom>
        </p:spPr>
        <p:txBody>
          <a:bodyPr wrap="none">
            <a:spAutoFit/>
          </a:bodyPr>
          <a:lstStyle/>
          <a:p>
            <a:r>
              <a:rPr lang="en-GB" sz="1400" b="1" dirty="0">
                <a:latin typeface="Century Gothic" panose="020B0502020202020204" pitchFamily="34" charset="0"/>
              </a:rPr>
              <a:t>Sally</a:t>
            </a:r>
          </a:p>
        </p:txBody>
      </p:sp>
      <p:sp>
        <p:nvSpPr>
          <p:cNvPr id="29" name="Rectangle 28">
            <a:extLst>
              <a:ext uri="{FF2B5EF4-FFF2-40B4-BE49-F238E27FC236}">
                <a16:creationId xmlns:a16="http://schemas.microsoft.com/office/drawing/2014/main" xmlns="" id="{FDFC17A2-D508-4996-B615-8BD3978F8B24}"/>
              </a:ext>
            </a:extLst>
          </p:cNvPr>
          <p:cNvSpPr/>
          <p:nvPr/>
        </p:nvSpPr>
        <p:spPr>
          <a:xfrm>
            <a:off x="275303" y="268799"/>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endParaRPr lang="en-GB" sz="2800" dirty="0">
              <a:solidFill>
                <a:schemeClr val="tx1"/>
              </a:solidFill>
              <a:latin typeface="SassoonCRInfantMedium" panose="02000603020000020003" pitchFamily="2" charset="0"/>
            </a:endParaRPr>
          </a:p>
          <a:p>
            <a:pPr lvl="0"/>
            <a:endParaRPr lang="en-GB" sz="2800" dirty="0">
              <a:solidFill>
                <a:srgbClr val="E7E6E6">
                  <a:lumMod val="25000"/>
                </a:srgbClr>
              </a:solidFill>
              <a:latin typeface="SassoonCRInfantMedium" panose="02000603020000020003" pitchFamily="2" charset="0"/>
            </a:endParaRPr>
          </a:p>
          <a:p>
            <a:pPr lvl="0"/>
            <a:endParaRPr lang="en-GB" sz="2800" dirty="0">
              <a:solidFill>
                <a:srgbClr val="E7E6E6">
                  <a:lumMod val="25000"/>
                </a:srgbClr>
              </a:solidFill>
              <a:latin typeface="SassoonCRInfantMedium" panose="02000603020000020003" pitchFamily="2" charset="0"/>
            </a:endParaRPr>
          </a:p>
          <a:p>
            <a:pPr lvl="0"/>
            <a:endParaRPr lang="en-GB" sz="2800" dirty="0">
              <a:solidFill>
                <a:srgbClr val="E7E6E6">
                  <a:lumMod val="25000"/>
                </a:srgbClr>
              </a:solidFill>
              <a:latin typeface="SassoonCRInfantMedium" panose="02000603020000020003" pitchFamily="2" charset="0"/>
            </a:endParaRPr>
          </a:p>
          <a:p>
            <a:pPr lvl="0"/>
            <a:endParaRPr lang="en-GB" sz="2800" dirty="0">
              <a:solidFill>
                <a:srgbClr val="E7E6E6">
                  <a:lumMod val="25000"/>
                </a:srgbClr>
              </a:solidFill>
              <a:latin typeface="SassoonCRInfantMedium" panose="02000603020000020003" pitchFamily="2" charset="0"/>
            </a:endParaRPr>
          </a:p>
          <a:p>
            <a:pPr lvl="0"/>
            <a:endParaRPr lang="en-GB" sz="2800" dirty="0">
              <a:solidFill>
                <a:srgbClr val="E7E6E6">
                  <a:lumMod val="25000"/>
                </a:srgbClr>
              </a:solidFill>
              <a:latin typeface="SassoonCRInfantMedium" panose="02000603020000020003" pitchFamily="2" charset="0"/>
            </a:endParaRPr>
          </a:p>
          <a:p>
            <a:pPr lvl="0"/>
            <a:endParaRPr lang="en-GB" sz="2800" dirty="0">
              <a:solidFill>
                <a:srgbClr val="E7E6E6">
                  <a:lumMod val="25000"/>
                </a:srgbClr>
              </a:solidFill>
              <a:latin typeface="SassoonCRInfantMedium" panose="02000603020000020003" pitchFamily="2" charset="0"/>
            </a:endParaRPr>
          </a:p>
          <a:p>
            <a:pPr lvl="0"/>
            <a:endParaRPr lang="en-GB" sz="2800" dirty="0">
              <a:solidFill>
                <a:srgbClr val="E7E6E6">
                  <a:lumMod val="25000"/>
                </a:srgbClr>
              </a:solidFill>
              <a:latin typeface="SassoonCRInfantMedium" panose="02000603020000020003" pitchFamily="2" charset="0"/>
            </a:endParaRPr>
          </a:p>
          <a:p>
            <a:pPr lvl="0"/>
            <a:r>
              <a:rPr lang="en-GB" sz="2000" b="1" dirty="0">
                <a:solidFill>
                  <a:schemeClr val="tx1"/>
                </a:solidFill>
                <a:latin typeface="Century Gothic" panose="020B0502020202020204" pitchFamily="34" charset="0"/>
              </a:rPr>
              <a:t>Who is correct?</a:t>
            </a:r>
          </a:p>
          <a:p>
            <a:pPr lvl="0"/>
            <a:r>
              <a:rPr lang="en-GB" sz="2000" b="1" dirty="0">
                <a:solidFill>
                  <a:schemeClr val="tx1"/>
                </a:solidFill>
                <a:latin typeface="Century Gothic" panose="020B0502020202020204" pitchFamily="34" charset="0"/>
              </a:rPr>
              <a:t>Explain your answer.</a:t>
            </a:r>
          </a:p>
          <a:p>
            <a:pPr lvl="0"/>
            <a:endParaRPr lang="en-GB" sz="2000" b="1" dirty="0">
              <a:solidFill>
                <a:schemeClr val="tx1"/>
              </a:solidFill>
              <a:latin typeface="Century Gothic" panose="020B0502020202020204" pitchFamily="34" charset="0"/>
            </a:endParaRPr>
          </a:p>
          <a:p>
            <a:r>
              <a:rPr lang="en-GB" sz="2000" b="1" dirty="0">
                <a:solidFill>
                  <a:srgbClr val="FF0000"/>
                </a:solidFill>
                <a:latin typeface="Century Gothic" panose="020B0502020202020204" pitchFamily="34" charset="0"/>
              </a:rPr>
              <a:t>Sally is correct because6.42 is greater than 6.38 as it has 4 more hundredths. Also, 6.38 is less than 6.55 because it has 17 less hundredths. </a:t>
            </a:r>
          </a:p>
        </p:txBody>
      </p:sp>
      <p:grpSp>
        <p:nvGrpSpPr>
          <p:cNvPr id="12" name="Group 11">
            <a:extLst>
              <a:ext uri="{FF2B5EF4-FFF2-40B4-BE49-F238E27FC236}">
                <a16:creationId xmlns:a16="http://schemas.microsoft.com/office/drawing/2014/main" xmlns="" id="{6EA14560-335D-4AFE-8544-D5B5B35DC25B}"/>
              </a:ext>
            </a:extLst>
          </p:cNvPr>
          <p:cNvGrpSpPr/>
          <p:nvPr/>
        </p:nvGrpSpPr>
        <p:grpSpPr>
          <a:xfrm>
            <a:off x="59531" y="6454317"/>
            <a:ext cx="1238534" cy="403683"/>
            <a:chOff x="68077" y="6454317"/>
            <a:chExt cx="1238534" cy="403683"/>
          </a:xfrm>
        </p:grpSpPr>
        <p:sp>
          <p:nvSpPr>
            <p:cNvPr id="13" name="TextBox 8">
              <a:extLst>
                <a:ext uri="{FF2B5EF4-FFF2-40B4-BE49-F238E27FC236}">
                  <a16:creationId xmlns:a16="http://schemas.microsoft.com/office/drawing/2014/main" xmlns="" id="{792550BC-AE2C-42E5-9D69-0AB04845F24A}"/>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4" name="Picture 13" descr="A close up of a sign&#10;&#10;Description generated with high confidence">
              <a:extLst>
                <a:ext uri="{FF2B5EF4-FFF2-40B4-BE49-F238E27FC236}">
                  <a16:creationId xmlns:a16="http://schemas.microsoft.com/office/drawing/2014/main" xmlns="" id="{AAA282A4-951E-416D-BFAD-7B880B0CCE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5109250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map&#10;&#10;Description generated with high confidence">
            <a:extLst>
              <a:ext uri="{FF2B5EF4-FFF2-40B4-BE49-F238E27FC236}">
                <a16:creationId xmlns:a16="http://schemas.microsoft.com/office/drawing/2014/main" xmlns="" id="{E7B2E49D-C2A9-429E-9458-7F4E24E127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12" name="Rectangle 11">
            <a:extLst>
              <a:ext uri="{FF2B5EF4-FFF2-40B4-BE49-F238E27FC236}">
                <a16:creationId xmlns:a16="http://schemas.microsoft.com/office/drawing/2014/main" xmlns="" id="{F0FD70CE-C1F4-42F5-A56E-BD6ED2FEACD2}"/>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algn="ctr"/>
            <a:r>
              <a:rPr lang="en-GB" sz="1600" b="1" u="sng" dirty="0">
                <a:solidFill>
                  <a:schemeClr val="bg2">
                    <a:lumMod val="50000"/>
                  </a:schemeClr>
                </a:solidFill>
                <a:latin typeface="Century Gothic" panose="020B0502020202020204" pitchFamily="34" charset="0"/>
              </a:rPr>
              <a:t>Reasoning 2</a:t>
            </a:r>
          </a:p>
          <a:p>
            <a:pPr algn="ctr"/>
            <a:endParaRPr lang="en-GB" sz="2000" dirty="0">
              <a:solidFill>
                <a:schemeClr val="tx1"/>
              </a:solidFill>
              <a:latin typeface="Century Gothic" panose="020B0502020202020204" pitchFamily="34" charset="0"/>
              <a:sym typeface="Wingdings" panose="05000000000000000000" pitchFamily="2" charset="2"/>
            </a:endParaRPr>
          </a:p>
          <a:p>
            <a:r>
              <a:rPr lang="en-GB" sz="2000" b="1" dirty="0">
                <a:solidFill>
                  <a:schemeClr val="tx1"/>
                </a:solidFill>
                <a:latin typeface="Century Gothic" panose="020B0502020202020204" pitchFamily="34" charset="0"/>
              </a:rPr>
              <a:t>Cathy is comparing the heights of children in her class.</a:t>
            </a:r>
          </a:p>
          <a:p>
            <a:endParaRPr lang="en-GB" sz="2000" dirty="0">
              <a:solidFill>
                <a:schemeClr val="tx1"/>
              </a:solidFill>
              <a:latin typeface="Century Gothic" panose="020B0502020202020204" pitchFamily="34" charset="0"/>
            </a:endParaRPr>
          </a:p>
          <a:p>
            <a:endParaRPr lang="en-GB" sz="2000" dirty="0">
              <a:solidFill>
                <a:schemeClr val="tx1"/>
              </a:solidFill>
              <a:latin typeface="Century Gothic" panose="020B0502020202020204" pitchFamily="34" charset="0"/>
            </a:endParaRPr>
          </a:p>
          <a:p>
            <a:endParaRPr lang="en-GB" sz="2000" dirty="0">
              <a:solidFill>
                <a:schemeClr val="tx1"/>
              </a:solidFill>
              <a:latin typeface="Century Gothic" panose="020B0502020202020204" pitchFamily="34" charset="0"/>
            </a:endParaRPr>
          </a:p>
          <a:p>
            <a:endParaRPr lang="en-GB" sz="2000" dirty="0">
              <a:solidFill>
                <a:schemeClr val="tx1"/>
              </a:solidFill>
              <a:latin typeface="Century Gothic" panose="020B0502020202020204" pitchFamily="34" charset="0"/>
            </a:endParaRPr>
          </a:p>
          <a:p>
            <a:endParaRPr lang="en-GB" sz="2000" dirty="0">
              <a:solidFill>
                <a:schemeClr val="tx1"/>
              </a:solidFill>
              <a:latin typeface="Century Gothic" panose="020B0502020202020204" pitchFamily="34" charset="0"/>
            </a:endParaRPr>
          </a:p>
          <a:p>
            <a:r>
              <a:rPr lang="en-GB" sz="2000" dirty="0">
                <a:solidFill>
                  <a:schemeClr val="tx1"/>
                </a:solidFill>
                <a:latin typeface="Century Gothic" panose="020B0502020202020204" pitchFamily="34" charset="0"/>
              </a:rPr>
              <a:t>	</a:t>
            </a:r>
          </a:p>
          <a:p>
            <a:endParaRPr lang="en-US" sz="2000" dirty="0">
              <a:solidFill>
                <a:schemeClr val="tx1"/>
              </a:solidFill>
              <a:latin typeface="Century Gothic" panose="020B0502020202020204" pitchFamily="34" charset="0"/>
            </a:endParaRPr>
          </a:p>
          <a:p>
            <a:endParaRPr lang="en-US" sz="2000" dirty="0">
              <a:solidFill>
                <a:schemeClr val="tx1"/>
              </a:solidFill>
              <a:latin typeface="Century Gothic" panose="020B0502020202020204" pitchFamily="34" charset="0"/>
            </a:endParaRPr>
          </a:p>
          <a:p>
            <a:endParaRPr lang="en-US" sz="2000" dirty="0">
              <a:solidFill>
                <a:schemeClr val="tx1"/>
              </a:solidFill>
              <a:latin typeface="Century Gothic" panose="020B0502020202020204" pitchFamily="34" charset="0"/>
            </a:endParaRPr>
          </a:p>
          <a:p>
            <a:endParaRPr lang="en-US" sz="2000" dirty="0">
              <a:solidFill>
                <a:schemeClr val="tx1"/>
              </a:solidFill>
              <a:latin typeface="Century Gothic" panose="020B0502020202020204" pitchFamily="34" charset="0"/>
            </a:endParaRPr>
          </a:p>
          <a:p>
            <a:endParaRPr lang="en-US" sz="2000" dirty="0">
              <a:solidFill>
                <a:schemeClr val="tx1"/>
              </a:solidFill>
              <a:latin typeface="Century Gothic" panose="020B0502020202020204" pitchFamily="34" charset="0"/>
            </a:endParaRPr>
          </a:p>
          <a:p>
            <a:r>
              <a:rPr lang="en-US" sz="2000" b="1" dirty="0">
                <a:solidFill>
                  <a:schemeClr val="tx1"/>
                </a:solidFill>
                <a:latin typeface="Century Gothic" panose="020B0502020202020204" pitchFamily="34" charset="0"/>
              </a:rPr>
              <a:t>Do you agree with Cathy? Explain your answer. </a:t>
            </a:r>
          </a:p>
          <a:p>
            <a:r>
              <a:rPr lang="en-GB" sz="2800" dirty="0">
                <a:solidFill>
                  <a:schemeClr val="tx1"/>
                </a:solidFill>
                <a:latin typeface="SassoonCRInfantMedium" panose="02000603020000020003" pitchFamily="2" charset="0"/>
              </a:rPr>
              <a:t> </a:t>
            </a:r>
            <a:endParaRPr lang="en-GB" sz="2400" dirty="0">
              <a:solidFill>
                <a:schemeClr val="tx1"/>
              </a:solidFill>
              <a:latin typeface="SassoonCRInfantMedium" panose="02000603020000020003" pitchFamily="2" charset="0"/>
              <a:sym typeface="Wingdings" panose="05000000000000000000" pitchFamily="2" charset="2"/>
            </a:endParaRPr>
          </a:p>
          <a:p>
            <a:endParaRPr lang="en-GB" sz="2400" dirty="0">
              <a:solidFill>
                <a:schemeClr val="tx1"/>
              </a:solidFill>
              <a:latin typeface="SassoonCRInfantMedium" panose="02000603020000020003" pitchFamily="2" charset="0"/>
            </a:endParaRPr>
          </a:p>
          <a:p>
            <a:pPr lvl="0"/>
            <a:endParaRPr lang="en-GB" sz="2800" dirty="0">
              <a:solidFill>
                <a:srgbClr val="E7E6E6">
                  <a:lumMod val="25000"/>
                </a:srgbClr>
              </a:solidFill>
              <a:latin typeface="SassoonCRInfantMedium" panose="02000603020000020003" pitchFamily="2" charset="0"/>
            </a:endParaRPr>
          </a:p>
        </p:txBody>
      </p:sp>
      <p:graphicFrame>
        <p:nvGraphicFramePr>
          <p:cNvPr id="13" name="Table 12">
            <a:extLst>
              <a:ext uri="{FF2B5EF4-FFF2-40B4-BE49-F238E27FC236}">
                <a16:creationId xmlns:a16="http://schemas.microsoft.com/office/drawing/2014/main" xmlns="" id="{AB370DF7-A547-4E20-B1C6-607D93A5AAA3}"/>
              </a:ext>
            </a:extLst>
          </p:cNvPr>
          <p:cNvGraphicFramePr>
            <a:graphicFrameLocks noGrp="1"/>
          </p:cNvGraphicFramePr>
          <p:nvPr>
            <p:extLst>
              <p:ext uri="{D42A27DB-BD31-4B8C-83A1-F6EECF244321}">
                <p14:modId xmlns:p14="http://schemas.microsoft.com/office/powerpoint/2010/main" val="4026105357"/>
              </p:ext>
            </p:extLst>
          </p:nvPr>
        </p:nvGraphicFramePr>
        <p:xfrm>
          <a:off x="5114636" y="1289124"/>
          <a:ext cx="2634674" cy="2885719"/>
        </p:xfrm>
        <a:graphic>
          <a:graphicData uri="http://schemas.openxmlformats.org/drawingml/2006/table">
            <a:tbl>
              <a:tblPr firstRow="1" bandRow="1">
                <a:tableStyleId>{5C22544A-7EE6-4342-B048-85BDC9FD1C3A}</a:tableStyleId>
              </a:tblPr>
              <a:tblGrid>
                <a:gridCol w="1317337">
                  <a:extLst>
                    <a:ext uri="{9D8B030D-6E8A-4147-A177-3AD203B41FA5}">
                      <a16:colId xmlns:a16="http://schemas.microsoft.com/office/drawing/2014/main" xmlns="" val="948919413"/>
                    </a:ext>
                  </a:extLst>
                </a:gridCol>
                <a:gridCol w="1317337">
                  <a:extLst>
                    <a:ext uri="{9D8B030D-6E8A-4147-A177-3AD203B41FA5}">
                      <a16:colId xmlns:a16="http://schemas.microsoft.com/office/drawing/2014/main" xmlns="" val="3228630449"/>
                    </a:ext>
                  </a:extLst>
                </a:gridCol>
              </a:tblGrid>
              <a:tr h="320635">
                <a:tc>
                  <a:txBody>
                    <a:bodyPr/>
                    <a:lstStyle/>
                    <a:p>
                      <a:pPr algn="ctr"/>
                      <a:r>
                        <a:rPr lang="en-US" sz="1100" b="1" i="0" dirty="0">
                          <a:solidFill>
                            <a:schemeClr val="tx1"/>
                          </a:solidFill>
                          <a:latin typeface="Century Gothic" panose="020B0502020202020204" pitchFamily="34" charset="0"/>
                        </a:rPr>
                        <a:t>Child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lang="en-US" sz="1100" b="1" i="0" dirty="0">
                          <a:solidFill>
                            <a:schemeClr val="tx1"/>
                          </a:solidFill>
                          <a:latin typeface="Century Gothic" panose="020B0502020202020204" pitchFamily="34" charset="0"/>
                        </a:rPr>
                        <a:t>Height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xmlns="" val="874009943"/>
                  </a:ext>
                </a:extLst>
              </a:tr>
              <a:tr h="427514">
                <a:tc>
                  <a:txBody>
                    <a:bodyPr/>
                    <a:lstStyle/>
                    <a:p>
                      <a:pPr algn="ctr"/>
                      <a:r>
                        <a:rPr lang="en-US" sz="1600" b="1" i="0" dirty="0">
                          <a:latin typeface="Century Gothic" panose="020B0502020202020204" pitchFamily="34" charset="0"/>
                        </a:rPr>
                        <a:t>Lucy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1" i="0" dirty="0">
                          <a:latin typeface="Century Gothic" panose="020B0502020202020204" pitchFamily="34" charset="0"/>
                        </a:rPr>
                        <a:t>1.38 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893676031"/>
                  </a:ext>
                </a:extLst>
              </a:tr>
              <a:tr h="427514">
                <a:tc>
                  <a:txBody>
                    <a:bodyPr/>
                    <a:lstStyle/>
                    <a:p>
                      <a:pPr algn="ctr"/>
                      <a:r>
                        <a:rPr lang="en-US" sz="1600" b="1" i="0" dirty="0">
                          <a:latin typeface="Century Gothic" panose="020B0502020202020204" pitchFamily="34" charset="0"/>
                        </a:rPr>
                        <a:t>Jason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1" i="0" dirty="0">
                          <a:latin typeface="Century Gothic" panose="020B0502020202020204" pitchFamily="34" charset="0"/>
                        </a:rPr>
                        <a:t>1.35 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785252941"/>
                  </a:ext>
                </a:extLst>
              </a:tr>
              <a:tr h="427514">
                <a:tc>
                  <a:txBody>
                    <a:bodyPr/>
                    <a:lstStyle/>
                    <a:p>
                      <a:pPr algn="ctr"/>
                      <a:r>
                        <a:rPr lang="en-US" sz="1600" b="1" i="0" dirty="0">
                          <a:latin typeface="Century Gothic" panose="020B0502020202020204" pitchFamily="34" charset="0"/>
                        </a:rPr>
                        <a:t>Bobby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1" i="0" dirty="0">
                          <a:latin typeface="Century Gothic" panose="020B0502020202020204" pitchFamily="34" charset="0"/>
                        </a:rPr>
                        <a:t>1.29 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032590836"/>
                  </a:ext>
                </a:extLst>
              </a:tr>
              <a:tr h="427514">
                <a:tc>
                  <a:txBody>
                    <a:bodyPr/>
                    <a:lstStyle/>
                    <a:p>
                      <a:pPr algn="ctr"/>
                      <a:r>
                        <a:rPr lang="en-US" sz="1600" b="1" i="0" dirty="0">
                          <a:latin typeface="Century Gothic" panose="020B0502020202020204" pitchFamily="34" charset="0"/>
                        </a:rPr>
                        <a:t>Max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1" i="0" dirty="0">
                          <a:latin typeface="Century Gothic" panose="020B0502020202020204" pitchFamily="34" charset="0"/>
                        </a:rPr>
                        <a:t>1.28 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144479481"/>
                  </a:ext>
                </a:extLst>
              </a:tr>
              <a:tr h="427514">
                <a:tc>
                  <a:txBody>
                    <a:bodyPr/>
                    <a:lstStyle/>
                    <a:p>
                      <a:pPr algn="ctr"/>
                      <a:r>
                        <a:rPr lang="en-US" sz="1600" b="1" i="0" dirty="0">
                          <a:latin typeface="Century Gothic" panose="020B0502020202020204" pitchFamily="34" charset="0"/>
                        </a:rPr>
                        <a:t>Liam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1" i="0" dirty="0">
                          <a:latin typeface="Century Gothic" panose="020B0502020202020204" pitchFamily="34" charset="0"/>
                        </a:rPr>
                        <a:t>1.31 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899426381"/>
                  </a:ext>
                </a:extLst>
              </a:tr>
              <a:tr h="427514">
                <a:tc>
                  <a:txBody>
                    <a:bodyPr/>
                    <a:lstStyle/>
                    <a:p>
                      <a:pPr algn="ctr"/>
                      <a:r>
                        <a:rPr lang="en-US" sz="1600" b="1" i="0" dirty="0" err="1">
                          <a:latin typeface="Century Gothic" panose="020B0502020202020204" pitchFamily="34" charset="0"/>
                        </a:rPr>
                        <a:t>Seima</a:t>
                      </a:r>
                      <a:endParaRPr lang="en-US" sz="1600" b="1" i="0"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1" i="0" dirty="0">
                          <a:latin typeface="Century Gothic" panose="020B0502020202020204" pitchFamily="34" charset="0"/>
                        </a:rPr>
                        <a:t>1.27 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751134842"/>
                  </a:ext>
                </a:extLst>
              </a:tr>
            </a:tbl>
          </a:graphicData>
        </a:graphic>
      </p:graphicFrame>
      <p:sp>
        <p:nvSpPr>
          <p:cNvPr id="15" name="Speech Bubble: Rectangle with Corners Rounded 18">
            <a:extLst>
              <a:ext uri="{FF2B5EF4-FFF2-40B4-BE49-F238E27FC236}">
                <a16:creationId xmlns:a16="http://schemas.microsoft.com/office/drawing/2014/main" xmlns="" id="{4A2C8E69-27A0-4D7D-87A1-90D16674B2EB}"/>
              </a:ext>
            </a:extLst>
          </p:cNvPr>
          <p:cNvSpPr/>
          <p:nvPr/>
        </p:nvSpPr>
        <p:spPr>
          <a:xfrm>
            <a:off x="2224752" y="1657112"/>
            <a:ext cx="2347138" cy="1898888"/>
          </a:xfrm>
          <a:prstGeom prst="wedgeRoundRectCallout">
            <a:avLst>
              <a:gd name="adj1" fmla="val -75444"/>
              <a:gd name="adj2" fmla="val 3416"/>
              <a:gd name="adj3" fmla="val 16667"/>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latin typeface="Century Gothic" panose="020B0502020202020204" pitchFamily="34" charset="0"/>
              </a:rPr>
              <a:t>I have ordered the heights from tallest to smallest. </a:t>
            </a:r>
          </a:p>
        </p:txBody>
      </p:sp>
    </p:spTree>
    <p:extLst>
      <p:ext uri="{BB962C8B-B14F-4D97-AF65-F5344CB8AC3E}">
        <p14:creationId xmlns:p14="http://schemas.microsoft.com/office/powerpoint/2010/main" val="38140519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map&#10;&#10;Description generated with high confidence">
            <a:extLst>
              <a:ext uri="{FF2B5EF4-FFF2-40B4-BE49-F238E27FC236}">
                <a16:creationId xmlns:a16="http://schemas.microsoft.com/office/drawing/2014/main" xmlns="" id="{E7B2E49D-C2A9-429E-9458-7F4E24E127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12" name="Rectangle 11">
            <a:extLst>
              <a:ext uri="{FF2B5EF4-FFF2-40B4-BE49-F238E27FC236}">
                <a16:creationId xmlns:a16="http://schemas.microsoft.com/office/drawing/2014/main" xmlns="" id="{F0FD70CE-C1F4-42F5-A56E-BD6ED2FEACD2}"/>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algn="ctr"/>
            <a:r>
              <a:rPr lang="en-GB" sz="1600" b="1" u="sng" dirty="0">
                <a:solidFill>
                  <a:schemeClr val="bg2">
                    <a:lumMod val="50000"/>
                  </a:schemeClr>
                </a:solidFill>
                <a:latin typeface="Century Gothic" panose="020B0502020202020204" pitchFamily="34" charset="0"/>
              </a:rPr>
              <a:t>Reasoning 2</a:t>
            </a:r>
          </a:p>
          <a:p>
            <a:pPr algn="ctr"/>
            <a:endParaRPr lang="en-GB" sz="2000" dirty="0">
              <a:solidFill>
                <a:schemeClr val="tx1"/>
              </a:solidFill>
              <a:latin typeface="Century Gothic" panose="020B0502020202020204" pitchFamily="34" charset="0"/>
              <a:sym typeface="Wingdings" panose="05000000000000000000" pitchFamily="2" charset="2"/>
            </a:endParaRPr>
          </a:p>
          <a:p>
            <a:r>
              <a:rPr lang="en-GB" sz="2000" b="1" dirty="0">
                <a:solidFill>
                  <a:schemeClr val="tx1"/>
                </a:solidFill>
                <a:latin typeface="Century Gothic" panose="020B0502020202020204" pitchFamily="34" charset="0"/>
              </a:rPr>
              <a:t>Cathy is comparing the heights of children in her class.</a:t>
            </a:r>
          </a:p>
          <a:p>
            <a:endParaRPr lang="en-GB" sz="2000" dirty="0">
              <a:solidFill>
                <a:schemeClr val="tx1"/>
              </a:solidFill>
              <a:latin typeface="Century Gothic" panose="020B0502020202020204" pitchFamily="34" charset="0"/>
            </a:endParaRPr>
          </a:p>
          <a:p>
            <a:endParaRPr lang="en-GB" sz="2000" dirty="0">
              <a:solidFill>
                <a:schemeClr val="tx1"/>
              </a:solidFill>
              <a:latin typeface="Century Gothic" panose="020B0502020202020204" pitchFamily="34" charset="0"/>
            </a:endParaRPr>
          </a:p>
          <a:p>
            <a:endParaRPr lang="en-GB" sz="2000" dirty="0">
              <a:solidFill>
                <a:schemeClr val="tx1"/>
              </a:solidFill>
              <a:latin typeface="Century Gothic" panose="020B0502020202020204" pitchFamily="34" charset="0"/>
            </a:endParaRPr>
          </a:p>
          <a:p>
            <a:endParaRPr lang="en-GB" sz="2000" dirty="0">
              <a:solidFill>
                <a:schemeClr val="tx1"/>
              </a:solidFill>
              <a:latin typeface="Century Gothic" panose="020B0502020202020204" pitchFamily="34" charset="0"/>
            </a:endParaRPr>
          </a:p>
          <a:p>
            <a:endParaRPr lang="en-GB" sz="2000" dirty="0">
              <a:solidFill>
                <a:schemeClr val="tx1"/>
              </a:solidFill>
              <a:latin typeface="Century Gothic" panose="020B0502020202020204" pitchFamily="34" charset="0"/>
            </a:endParaRPr>
          </a:p>
          <a:p>
            <a:r>
              <a:rPr lang="en-GB" sz="2000" dirty="0">
                <a:solidFill>
                  <a:schemeClr val="tx1"/>
                </a:solidFill>
                <a:latin typeface="Century Gothic" panose="020B0502020202020204" pitchFamily="34" charset="0"/>
              </a:rPr>
              <a:t>	</a:t>
            </a:r>
          </a:p>
          <a:p>
            <a:endParaRPr lang="en-US" sz="2000" dirty="0">
              <a:solidFill>
                <a:schemeClr val="tx1"/>
              </a:solidFill>
              <a:latin typeface="Century Gothic" panose="020B0502020202020204" pitchFamily="34" charset="0"/>
            </a:endParaRPr>
          </a:p>
          <a:p>
            <a:endParaRPr lang="en-US" sz="2000" dirty="0">
              <a:solidFill>
                <a:schemeClr val="tx1"/>
              </a:solidFill>
              <a:latin typeface="Century Gothic" panose="020B0502020202020204" pitchFamily="34" charset="0"/>
            </a:endParaRPr>
          </a:p>
          <a:p>
            <a:endParaRPr lang="en-US" sz="2000" dirty="0">
              <a:solidFill>
                <a:schemeClr val="tx1"/>
              </a:solidFill>
              <a:latin typeface="Century Gothic" panose="020B0502020202020204" pitchFamily="34" charset="0"/>
            </a:endParaRPr>
          </a:p>
          <a:p>
            <a:endParaRPr lang="en-US" sz="2000" dirty="0">
              <a:solidFill>
                <a:schemeClr val="tx1"/>
              </a:solidFill>
              <a:latin typeface="Century Gothic" panose="020B0502020202020204" pitchFamily="34" charset="0"/>
            </a:endParaRPr>
          </a:p>
          <a:p>
            <a:endParaRPr lang="en-US" sz="2000" dirty="0">
              <a:solidFill>
                <a:schemeClr val="tx1"/>
              </a:solidFill>
              <a:latin typeface="Century Gothic" panose="020B0502020202020204" pitchFamily="34" charset="0"/>
            </a:endParaRPr>
          </a:p>
          <a:p>
            <a:r>
              <a:rPr lang="en-US" sz="2000" b="1" dirty="0">
                <a:solidFill>
                  <a:schemeClr val="tx1"/>
                </a:solidFill>
                <a:latin typeface="Century Gothic" panose="020B0502020202020204" pitchFamily="34" charset="0"/>
              </a:rPr>
              <a:t>Do you agree with Cathy? Explain your answer. </a:t>
            </a:r>
          </a:p>
          <a:p>
            <a:endParaRPr lang="en-US" sz="2000" b="1" dirty="0">
              <a:solidFill>
                <a:schemeClr val="tx1"/>
              </a:solidFill>
              <a:latin typeface="Century Gothic" panose="020B0502020202020204" pitchFamily="34" charset="0"/>
            </a:endParaRPr>
          </a:p>
          <a:p>
            <a:r>
              <a:rPr lang="en-US" sz="2000" b="1" dirty="0">
                <a:solidFill>
                  <a:schemeClr val="tx1"/>
                </a:solidFill>
                <a:latin typeface="Century Gothic" panose="020B0502020202020204" pitchFamily="34" charset="0"/>
              </a:rPr>
              <a:t>Cathy is incorrect because…</a:t>
            </a:r>
          </a:p>
          <a:p>
            <a:r>
              <a:rPr lang="en-GB" sz="2800" dirty="0">
                <a:solidFill>
                  <a:schemeClr val="tx1"/>
                </a:solidFill>
                <a:latin typeface="SassoonCRInfantMedium" panose="02000603020000020003" pitchFamily="2" charset="0"/>
              </a:rPr>
              <a:t> </a:t>
            </a:r>
            <a:endParaRPr lang="en-GB" sz="2400" dirty="0">
              <a:solidFill>
                <a:schemeClr val="tx1"/>
              </a:solidFill>
              <a:latin typeface="SassoonCRInfantMedium" panose="02000603020000020003" pitchFamily="2" charset="0"/>
              <a:sym typeface="Wingdings" panose="05000000000000000000" pitchFamily="2" charset="2"/>
            </a:endParaRPr>
          </a:p>
          <a:p>
            <a:endParaRPr lang="en-GB" sz="2400" dirty="0">
              <a:solidFill>
                <a:schemeClr val="tx1"/>
              </a:solidFill>
              <a:latin typeface="SassoonCRInfantMedium" panose="02000603020000020003" pitchFamily="2" charset="0"/>
            </a:endParaRPr>
          </a:p>
          <a:p>
            <a:pPr lvl="0"/>
            <a:endParaRPr lang="en-GB" sz="2800" dirty="0">
              <a:solidFill>
                <a:srgbClr val="E7E6E6">
                  <a:lumMod val="25000"/>
                </a:srgbClr>
              </a:solidFill>
              <a:latin typeface="SassoonCRInfantMedium" panose="02000603020000020003" pitchFamily="2" charset="0"/>
            </a:endParaRPr>
          </a:p>
        </p:txBody>
      </p:sp>
      <p:graphicFrame>
        <p:nvGraphicFramePr>
          <p:cNvPr id="13" name="Table 12">
            <a:extLst>
              <a:ext uri="{FF2B5EF4-FFF2-40B4-BE49-F238E27FC236}">
                <a16:creationId xmlns:a16="http://schemas.microsoft.com/office/drawing/2014/main" xmlns="" id="{AB370DF7-A547-4E20-B1C6-607D93A5AAA3}"/>
              </a:ext>
            </a:extLst>
          </p:cNvPr>
          <p:cNvGraphicFramePr>
            <a:graphicFrameLocks noGrp="1"/>
          </p:cNvGraphicFramePr>
          <p:nvPr>
            <p:extLst/>
          </p:nvPr>
        </p:nvGraphicFramePr>
        <p:xfrm>
          <a:off x="5114636" y="1289124"/>
          <a:ext cx="2634674" cy="2885719"/>
        </p:xfrm>
        <a:graphic>
          <a:graphicData uri="http://schemas.openxmlformats.org/drawingml/2006/table">
            <a:tbl>
              <a:tblPr firstRow="1" bandRow="1">
                <a:tableStyleId>{5C22544A-7EE6-4342-B048-85BDC9FD1C3A}</a:tableStyleId>
              </a:tblPr>
              <a:tblGrid>
                <a:gridCol w="1317337">
                  <a:extLst>
                    <a:ext uri="{9D8B030D-6E8A-4147-A177-3AD203B41FA5}">
                      <a16:colId xmlns:a16="http://schemas.microsoft.com/office/drawing/2014/main" xmlns="" val="948919413"/>
                    </a:ext>
                  </a:extLst>
                </a:gridCol>
                <a:gridCol w="1317337">
                  <a:extLst>
                    <a:ext uri="{9D8B030D-6E8A-4147-A177-3AD203B41FA5}">
                      <a16:colId xmlns:a16="http://schemas.microsoft.com/office/drawing/2014/main" xmlns="" val="3228630449"/>
                    </a:ext>
                  </a:extLst>
                </a:gridCol>
              </a:tblGrid>
              <a:tr h="320635">
                <a:tc>
                  <a:txBody>
                    <a:bodyPr/>
                    <a:lstStyle/>
                    <a:p>
                      <a:pPr algn="ctr"/>
                      <a:r>
                        <a:rPr lang="en-US" sz="1100" b="1" i="0" dirty="0">
                          <a:solidFill>
                            <a:schemeClr val="tx1"/>
                          </a:solidFill>
                          <a:latin typeface="Century Gothic" panose="020B0502020202020204" pitchFamily="34" charset="0"/>
                        </a:rPr>
                        <a:t>Child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lang="en-US" sz="1100" b="1" i="0" dirty="0">
                          <a:solidFill>
                            <a:schemeClr val="tx1"/>
                          </a:solidFill>
                          <a:latin typeface="Century Gothic" panose="020B0502020202020204" pitchFamily="34" charset="0"/>
                        </a:rPr>
                        <a:t>Height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xmlns="" val="874009943"/>
                  </a:ext>
                </a:extLst>
              </a:tr>
              <a:tr h="427514">
                <a:tc>
                  <a:txBody>
                    <a:bodyPr/>
                    <a:lstStyle/>
                    <a:p>
                      <a:pPr algn="ctr"/>
                      <a:r>
                        <a:rPr lang="en-US" sz="1600" b="1" i="0" dirty="0">
                          <a:latin typeface="Century Gothic" panose="020B0502020202020204" pitchFamily="34" charset="0"/>
                        </a:rPr>
                        <a:t>Lucy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1" i="0" dirty="0">
                          <a:latin typeface="Century Gothic" panose="020B0502020202020204" pitchFamily="34" charset="0"/>
                        </a:rPr>
                        <a:t>1.38 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893676031"/>
                  </a:ext>
                </a:extLst>
              </a:tr>
              <a:tr h="427514">
                <a:tc>
                  <a:txBody>
                    <a:bodyPr/>
                    <a:lstStyle/>
                    <a:p>
                      <a:pPr algn="ctr"/>
                      <a:r>
                        <a:rPr lang="en-US" sz="1600" b="1" i="0" dirty="0">
                          <a:latin typeface="Century Gothic" panose="020B0502020202020204" pitchFamily="34" charset="0"/>
                        </a:rPr>
                        <a:t>Jason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1" i="0" dirty="0">
                          <a:latin typeface="Century Gothic" panose="020B0502020202020204" pitchFamily="34" charset="0"/>
                        </a:rPr>
                        <a:t>1.35 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785252941"/>
                  </a:ext>
                </a:extLst>
              </a:tr>
              <a:tr h="427514">
                <a:tc>
                  <a:txBody>
                    <a:bodyPr/>
                    <a:lstStyle/>
                    <a:p>
                      <a:pPr algn="ctr"/>
                      <a:r>
                        <a:rPr lang="en-US" sz="1600" b="1" i="0" dirty="0">
                          <a:latin typeface="Century Gothic" panose="020B0502020202020204" pitchFamily="34" charset="0"/>
                        </a:rPr>
                        <a:t>Bobby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1" i="0" dirty="0">
                          <a:latin typeface="Century Gothic" panose="020B0502020202020204" pitchFamily="34" charset="0"/>
                        </a:rPr>
                        <a:t>1.29 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032590836"/>
                  </a:ext>
                </a:extLst>
              </a:tr>
              <a:tr h="427514">
                <a:tc>
                  <a:txBody>
                    <a:bodyPr/>
                    <a:lstStyle/>
                    <a:p>
                      <a:pPr algn="ctr"/>
                      <a:r>
                        <a:rPr lang="en-US" sz="1600" b="1" i="0" dirty="0">
                          <a:latin typeface="Century Gothic" panose="020B0502020202020204" pitchFamily="34" charset="0"/>
                        </a:rPr>
                        <a:t>Max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1" i="0" dirty="0">
                          <a:latin typeface="Century Gothic" panose="020B0502020202020204" pitchFamily="34" charset="0"/>
                        </a:rPr>
                        <a:t>1.28 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144479481"/>
                  </a:ext>
                </a:extLst>
              </a:tr>
              <a:tr h="427514">
                <a:tc>
                  <a:txBody>
                    <a:bodyPr/>
                    <a:lstStyle/>
                    <a:p>
                      <a:pPr algn="ctr"/>
                      <a:r>
                        <a:rPr lang="en-US" sz="1600" b="1" i="0" dirty="0">
                          <a:latin typeface="Century Gothic" panose="020B0502020202020204" pitchFamily="34" charset="0"/>
                        </a:rPr>
                        <a:t>Liam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1" i="0" dirty="0">
                          <a:latin typeface="Century Gothic" panose="020B0502020202020204" pitchFamily="34" charset="0"/>
                        </a:rPr>
                        <a:t>1.31 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899426381"/>
                  </a:ext>
                </a:extLst>
              </a:tr>
              <a:tr h="427514">
                <a:tc>
                  <a:txBody>
                    <a:bodyPr/>
                    <a:lstStyle/>
                    <a:p>
                      <a:pPr algn="ctr"/>
                      <a:r>
                        <a:rPr lang="en-US" sz="1600" b="1" i="0" dirty="0" err="1">
                          <a:latin typeface="Century Gothic" panose="020B0502020202020204" pitchFamily="34" charset="0"/>
                        </a:rPr>
                        <a:t>Seima</a:t>
                      </a:r>
                      <a:endParaRPr lang="en-US" sz="1600" b="1" i="0"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1" i="0" dirty="0">
                          <a:latin typeface="Century Gothic" panose="020B0502020202020204" pitchFamily="34" charset="0"/>
                        </a:rPr>
                        <a:t>1.27 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751134842"/>
                  </a:ext>
                </a:extLst>
              </a:tr>
            </a:tbl>
          </a:graphicData>
        </a:graphic>
      </p:graphicFrame>
      <p:sp>
        <p:nvSpPr>
          <p:cNvPr id="15" name="Speech Bubble: Rectangle with Corners Rounded 18">
            <a:extLst>
              <a:ext uri="{FF2B5EF4-FFF2-40B4-BE49-F238E27FC236}">
                <a16:creationId xmlns:a16="http://schemas.microsoft.com/office/drawing/2014/main" xmlns="" id="{4A2C8E69-27A0-4D7D-87A1-90D16674B2EB}"/>
              </a:ext>
            </a:extLst>
          </p:cNvPr>
          <p:cNvSpPr/>
          <p:nvPr/>
        </p:nvSpPr>
        <p:spPr>
          <a:xfrm>
            <a:off x="2224752" y="1657112"/>
            <a:ext cx="2347138" cy="1898888"/>
          </a:xfrm>
          <a:prstGeom prst="wedgeRoundRectCallout">
            <a:avLst>
              <a:gd name="adj1" fmla="val -75444"/>
              <a:gd name="adj2" fmla="val 3416"/>
              <a:gd name="adj3" fmla="val 16667"/>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latin typeface="Century Gothic" panose="020B0502020202020204" pitchFamily="34" charset="0"/>
              </a:rPr>
              <a:t>I have ordered the heights from tallest to smallest. </a:t>
            </a:r>
          </a:p>
        </p:txBody>
      </p:sp>
    </p:spTree>
    <p:extLst>
      <p:ext uri="{BB962C8B-B14F-4D97-AF65-F5344CB8AC3E}">
        <p14:creationId xmlns:p14="http://schemas.microsoft.com/office/powerpoint/2010/main" val="28208711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xmlns=""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4 – Summer Block 1 – Decimals – Order Decimals</a:t>
            </a:r>
          </a:p>
          <a:p>
            <a:pPr lvl="0" algn="ctr"/>
            <a:endParaRPr lang="en-GB" sz="1600" b="1" dirty="0">
              <a:solidFill>
                <a:srgbClr val="E7E6E6">
                  <a:lumMod val="25000"/>
                </a:srgbClr>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About This Resource:</a:t>
            </a: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200" b="1" dirty="0">
                <a:solidFill>
                  <a:prstClr val="black"/>
                </a:solidFill>
                <a:latin typeface="Century Gothic" panose="020B0502020202020204" pitchFamily="34" charset="0"/>
              </a:rPr>
              <a:t>This PowerPoint has been designed to support your teaching of this small step. It includes a starter activity and an example of each question from the Varied Fluency and Reasoning and Problem Solving resources also provided in this pack. You can choose to work through all examples provided or a selection of them depending on the needs of your class.</a:t>
            </a:r>
          </a:p>
          <a:p>
            <a:pPr lvl="0" defTabSz="457200">
              <a:defRPr/>
            </a:pPr>
            <a:endParaRPr lang="en-GB" sz="1200" b="1" dirty="0">
              <a:solidFill>
                <a:prstClr val="black"/>
              </a:solidFill>
              <a:latin typeface="Century Gothic" panose="020B0502020202020204" pitchFamily="34" charset="0"/>
            </a:endParaRP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National Curriculum Objectives:</a:t>
            </a:r>
            <a:endParaRPr lang="en-GB" sz="1600" b="1" dirty="0">
              <a:solidFill>
                <a:srgbClr val="FF0000"/>
              </a:solidFill>
              <a:latin typeface="Century Gothic" panose="020B0502020202020204" pitchFamily="34" charset="0"/>
            </a:endParaRPr>
          </a:p>
          <a:p>
            <a:pPr lvl="0" fontAlgn="base">
              <a:defRPr/>
            </a:pPr>
            <a:endParaRPr lang="en-GB" sz="1200" b="1" dirty="0">
              <a:solidFill>
                <a:prstClr val="black"/>
              </a:solidFill>
              <a:latin typeface="Century Gothic" panose="020B0502020202020204" pitchFamily="34" charset="0"/>
            </a:endParaRPr>
          </a:p>
          <a:p>
            <a:pPr fontAlgn="base">
              <a:lnSpc>
                <a:spcPct val="100000"/>
              </a:lnSpc>
              <a:spcAft>
                <a:spcPts val="0"/>
              </a:spcAft>
              <a:buClrTx/>
              <a:buSzTx/>
              <a:tabLst/>
              <a:defRPr/>
            </a:pPr>
            <a:r>
              <a:rPr lang="en-GB" sz="1200" b="1" dirty="0">
                <a:solidFill>
                  <a:prstClr val="black"/>
                </a:solidFill>
                <a:latin typeface="Century Gothic" panose="020B0502020202020204" pitchFamily="34" charset="0"/>
              </a:rPr>
              <a:t>Mathematics Year 4: (4F8) </a:t>
            </a:r>
            <a:r>
              <a:rPr lang="en-GB" sz="1200" b="1" u="sng" dirty="0">
                <a:latin typeface="Century Gothic" panose="020B0502020202020204" pitchFamily="34" charset="0"/>
                <a:hlinkClick r:id="rId3"/>
              </a:rPr>
              <a:t>Compare numbers with the same number of decimal places up to two decimal places</a:t>
            </a:r>
            <a:endParaRPr lang="en-GB" sz="1200" b="1" dirty="0">
              <a:latin typeface="Century Gothic" panose="020B0502020202020204" pitchFamily="34" charset="0"/>
            </a:endParaRPr>
          </a:p>
          <a:p>
            <a:pPr fontAlgn="base">
              <a:lnSpc>
                <a:spcPct val="100000"/>
              </a:lnSpc>
              <a:spcAft>
                <a:spcPts val="0"/>
              </a:spcAft>
              <a:buClrTx/>
              <a:buSzTx/>
              <a:tabLst/>
              <a:defRPr/>
            </a:pPr>
            <a:r>
              <a:rPr lang="en-GB" sz="1200" b="1" dirty="0">
                <a:solidFill>
                  <a:schemeClr val="tx1"/>
                </a:solidFill>
                <a:latin typeface="Century Gothic" panose="020B0502020202020204" pitchFamily="34" charset="0"/>
              </a:rPr>
              <a:t>Mathematics Year 4: (4F10b) </a:t>
            </a:r>
            <a:r>
              <a:rPr lang="en-GB" sz="1200" b="1" u="sng" dirty="0">
                <a:latin typeface="Century Gothic" panose="020B0502020202020204" pitchFamily="34" charset="0"/>
                <a:hlinkClick r:id="rId4"/>
              </a:rPr>
              <a:t>Solve simple measure and money problems involving fractions and decimals up to two decimal places</a:t>
            </a:r>
            <a:endParaRPr lang="en-GB" sz="1200" b="1" dirty="0">
              <a:latin typeface="Century Gothic" panose="020B0502020202020204" pitchFamily="34" charset="0"/>
            </a:endParaRPr>
          </a:p>
          <a:p>
            <a:pPr lvl="0" defTabSz="457200">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a:defRPr/>
            </a:pPr>
            <a:r>
              <a:rPr lang="en-GB" sz="1600" b="1" dirty="0">
                <a:solidFill>
                  <a:prstClr val="black"/>
                </a:solidFill>
                <a:latin typeface="Century Gothic" panose="020B0502020202020204" pitchFamily="34" charset="0"/>
              </a:rPr>
              <a:t>More </a:t>
            </a:r>
            <a:r>
              <a:rPr lang="en-GB" sz="1600" b="1" dirty="0">
                <a:solidFill>
                  <a:prstClr val="black"/>
                </a:solidFill>
                <a:latin typeface="Century Gothic" panose="020B0502020202020204" pitchFamily="34" charset="0"/>
                <a:hlinkClick r:id="rId5"/>
              </a:rPr>
              <a:t>Year 4 Decimals</a:t>
            </a:r>
            <a:r>
              <a:rPr lang="en-GB" sz="1600" b="1" dirty="0">
                <a:solidFill>
                  <a:prstClr val="black"/>
                </a:solidFill>
                <a:latin typeface="Century Gothic" panose="020B0502020202020204" pitchFamily="34" charset="0"/>
              </a:rPr>
              <a:t> resources.</a:t>
            </a: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Did you like this resource? Don’t forget to </a:t>
            </a:r>
            <a:r>
              <a:rPr lang="en-GB" sz="1600" b="1" dirty="0">
                <a:solidFill>
                  <a:prstClr val="black"/>
                </a:solidFill>
                <a:latin typeface="Century Gothic" panose="020B0502020202020204" pitchFamily="34" charset="0"/>
                <a:hlinkClick r:id="rId6"/>
              </a:rPr>
              <a:t>review</a:t>
            </a:r>
            <a:r>
              <a:rPr lang="en-GB" sz="1600" b="1" dirty="0">
                <a:solidFill>
                  <a:prstClr val="black"/>
                </a:solidFill>
                <a:latin typeface="Century Gothic" panose="020B0502020202020204" pitchFamily="34" charset="0"/>
              </a:rPr>
              <a:t> it on our website.</a:t>
            </a:r>
          </a:p>
        </p:txBody>
      </p:sp>
      <p:grpSp>
        <p:nvGrpSpPr>
          <p:cNvPr id="7" name="Group 6">
            <a:extLst>
              <a:ext uri="{FF2B5EF4-FFF2-40B4-BE49-F238E27FC236}">
                <a16:creationId xmlns:a16="http://schemas.microsoft.com/office/drawing/2014/main" xmlns="" id="{E8220A08-ECD4-4E88-83F8-6F2061B33129}"/>
              </a:ext>
            </a:extLst>
          </p:cNvPr>
          <p:cNvGrpSpPr/>
          <p:nvPr/>
        </p:nvGrpSpPr>
        <p:grpSpPr>
          <a:xfrm>
            <a:off x="59531" y="6454317"/>
            <a:ext cx="1238534" cy="403683"/>
            <a:chOff x="68077" y="6454317"/>
            <a:chExt cx="1238534" cy="403683"/>
          </a:xfrm>
        </p:grpSpPr>
        <p:sp>
          <p:nvSpPr>
            <p:cNvPr id="9" name="TextBox 8">
              <a:extLst>
                <a:ext uri="{FF2B5EF4-FFF2-40B4-BE49-F238E27FC236}">
                  <a16:creationId xmlns:a16="http://schemas.microsoft.com/office/drawing/2014/main" xmlns="" id="{5A72C273-0997-4C00-B8CF-45FC35194BC7}"/>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0" name="Picture 9" descr="A close up of a sign&#10;&#10;Description generated with high confidence">
              <a:extLst>
                <a:ext uri="{FF2B5EF4-FFF2-40B4-BE49-F238E27FC236}">
                  <a16:creationId xmlns:a16="http://schemas.microsoft.com/office/drawing/2014/main" xmlns="" id="{1505055B-358A-469D-B30C-828BC3AEFCD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26374812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map&#10;&#10;Description generated with high confidence">
            <a:extLst>
              <a:ext uri="{FF2B5EF4-FFF2-40B4-BE49-F238E27FC236}">
                <a16:creationId xmlns:a16="http://schemas.microsoft.com/office/drawing/2014/main" xmlns="" id="{E7B2E49D-C2A9-429E-9458-7F4E24E127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12" name="Rectangle 11">
            <a:extLst>
              <a:ext uri="{FF2B5EF4-FFF2-40B4-BE49-F238E27FC236}">
                <a16:creationId xmlns:a16="http://schemas.microsoft.com/office/drawing/2014/main" xmlns="" id="{F0FD70CE-C1F4-42F5-A56E-BD6ED2FEACD2}"/>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algn="ctr"/>
            <a:r>
              <a:rPr lang="en-GB" sz="1600" b="1" u="sng" dirty="0">
                <a:solidFill>
                  <a:schemeClr val="bg2">
                    <a:lumMod val="50000"/>
                  </a:schemeClr>
                </a:solidFill>
                <a:latin typeface="Century Gothic" panose="020B0502020202020204" pitchFamily="34" charset="0"/>
              </a:rPr>
              <a:t>Reasoning 2</a:t>
            </a:r>
          </a:p>
          <a:p>
            <a:pPr algn="ctr"/>
            <a:endParaRPr lang="en-GB" sz="2000" dirty="0">
              <a:solidFill>
                <a:schemeClr val="tx1"/>
              </a:solidFill>
              <a:latin typeface="Century Gothic" panose="020B0502020202020204" pitchFamily="34" charset="0"/>
              <a:sym typeface="Wingdings" panose="05000000000000000000" pitchFamily="2" charset="2"/>
            </a:endParaRPr>
          </a:p>
          <a:p>
            <a:r>
              <a:rPr lang="en-GB" sz="2000" b="1" dirty="0">
                <a:solidFill>
                  <a:schemeClr val="tx1"/>
                </a:solidFill>
                <a:latin typeface="Century Gothic" panose="020B0502020202020204" pitchFamily="34" charset="0"/>
              </a:rPr>
              <a:t>Cathy is comparing the heights of children in her class.</a:t>
            </a:r>
          </a:p>
          <a:p>
            <a:endParaRPr lang="en-GB" sz="2000" dirty="0">
              <a:solidFill>
                <a:schemeClr val="tx1"/>
              </a:solidFill>
              <a:latin typeface="Century Gothic" panose="020B0502020202020204" pitchFamily="34" charset="0"/>
            </a:endParaRPr>
          </a:p>
          <a:p>
            <a:endParaRPr lang="en-GB" sz="2000" dirty="0">
              <a:solidFill>
                <a:schemeClr val="tx1"/>
              </a:solidFill>
              <a:latin typeface="Century Gothic" panose="020B0502020202020204" pitchFamily="34" charset="0"/>
            </a:endParaRPr>
          </a:p>
          <a:p>
            <a:endParaRPr lang="en-GB" sz="2000" dirty="0">
              <a:solidFill>
                <a:schemeClr val="tx1"/>
              </a:solidFill>
              <a:latin typeface="Century Gothic" panose="020B0502020202020204" pitchFamily="34" charset="0"/>
            </a:endParaRPr>
          </a:p>
          <a:p>
            <a:endParaRPr lang="en-GB" sz="2000" dirty="0">
              <a:solidFill>
                <a:schemeClr val="tx1"/>
              </a:solidFill>
              <a:latin typeface="Century Gothic" panose="020B0502020202020204" pitchFamily="34" charset="0"/>
            </a:endParaRPr>
          </a:p>
          <a:p>
            <a:endParaRPr lang="en-GB" sz="2000" dirty="0">
              <a:solidFill>
                <a:schemeClr val="tx1"/>
              </a:solidFill>
              <a:latin typeface="Century Gothic" panose="020B0502020202020204" pitchFamily="34" charset="0"/>
            </a:endParaRPr>
          </a:p>
          <a:p>
            <a:r>
              <a:rPr lang="en-GB" sz="2000" dirty="0">
                <a:solidFill>
                  <a:schemeClr val="tx1"/>
                </a:solidFill>
                <a:latin typeface="Century Gothic" panose="020B0502020202020204" pitchFamily="34" charset="0"/>
              </a:rPr>
              <a:t>	</a:t>
            </a:r>
          </a:p>
          <a:p>
            <a:endParaRPr lang="en-US" sz="2000" dirty="0">
              <a:solidFill>
                <a:schemeClr val="tx1"/>
              </a:solidFill>
              <a:latin typeface="Century Gothic" panose="020B0502020202020204" pitchFamily="34" charset="0"/>
            </a:endParaRPr>
          </a:p>
          <a:p>
            <a:endParaRPr lang="en-US" sz="2000" dirty="0">
              <a:solidFill>
                <a:schemeClr val="tx1"/>
              </a:solidFill>
              <a:latin typeface="Century Gothic" panose="020B0502020202020204" pitchFamily="34" charset="0"/>
            </a:endParaRPr>
          </a:p>
          <a:p>
            <a:endParaRPr lang="en-US" sz="2000" dirty="0">
              <a:solidFill>
                <a:schemeClr val="tx1"/>
              </a:solidFill>
              <a:latin typeface="Century Gothic" panose="020B0502020202020204" pitchFamily="34" charset="0"/>
            </a:endParaRPr>
          </a:p>
          <a:p>
            <a:endParaRPr lang="en-US" sz="2000" dirty="0">
              <a:solidFill>
                <a:schemeClr val="tx1"/>
              </a:solidFill>
              <a:latin typeface="Century Gothic" panose="020B0502020202020204" pitchFamily="34" charset="0"/>
            </a:endParaRPr>
          </a:p>
          <a:p>
            <a:endParaRPr lang="en-US" sz="2000" dirty="0">
              <a:solidFill>
                <a:schemeClr val="tx1"/>
              </a:solidFill>
              <a:latin typeface="Century Gothic" panose="020B0502020202020204" pitchFamily="34" charset="0"/>
            </a:endParaRPr>
          </a:p>
          <a:p>
            <a:r>
              <a:rPr lang="en-US" sz="2000" b="1" dirty="0">
                <a:solidFill>
                  <a:schemeClr val="tx1"/>
                </a:solidFill>
                <a:latin typeface="Century Gothic" panose="020B0502020202020204" pitchFamily="34" charset="0"/>
              </a:rPr>
              <a:t>Do you agree with Cathy? Explain your answer. </a:t>
            </a:r>
          </a:p>
          <a:p>
            <a:endParaRPr lang="en-US" sz="2000" b="1" dirty="0">
              <a:solidFill>
                <a:srgbClr val="FF0000"/>
              </a:solidFill>
              <a:latin typeface="Century Gothic" panose="020B0502020202020204" pitchFamily="34" charset="0"/>
            </a:endParaRPr>
          </a:p>
          <a:p>
            <a:r>
              <a:rPr lang="en-US" sz="2000" b="1" dirty="0">
                <a:solidFill>
                  <a:srgbClr val="FF0000"/>
                </a:solidFill>
                <a:latin typeface="Century Gothic" panose="020B0502020202020204" pitchFamily="34" charset="0"/>
              </a:rPr>
              <a:t>Cathy is incorrect because</a:t>
            </a:r>
            <a:r>
              <a:rPr lang="en-GB" sz="2000" b="1" dirty="0">
                <a:solidFill>
                  <a:srgbClr val="FF0000"/>
                </a:solidFill>
                <a:latin typeface="Century Gothic" panose="020B0502020202020204" pitchFamily="34" charset="0"/>
              </a:rPr>
              <a:t> she begins to order the heights correctly as 1.38m is the tallest, followed by 1.35m. However, 1.31m is greater than the remaining heights, so should be listed next. </a:t>
            </a:r>
          </a:p>
          <a:p>
            <a:r>
              <a:rPr lang="en-GB" sz="2800" dirty="0">
                <a:solidFill>
                  <a:schemeClr val="tx1"/>
                </a:solidFill>
                <a:latin typeface="SassoonCRInfantMedium" panose="02000603020000020003" pitchFamily="2" charset="0"/>
              </a:rPr>
              <a:t> </a:t>
            </a:r>
            <a:endParaRPr lang="en-GB" sz="2400" dirty="0">
              <a:solidFill>
                <a:schemeClr val="tx1"/>
              </a:solidFill>
              <a:latin typeface="SassoonCRInfantMedium" panose="02000603020000020003" pitchFamily="2" charset="0"/>
              <a:sym typeface="Wingdings" panose="05000000000000000000" pitchFamily="2" charset="2"/>
            </a:endParaRPr>
          </a:p>
          <a:p>
            <a:endParaRPr lang="en-GB" sz="2400" dirty="0">
              <a:solidFill>
                <a:schemeClr val="tx1"/>
              </a:solidFill>
              <a:latin typeface="SassoonCRInfantMedium" panose="02000603020000020003" pitchFamily="2" charset="0"/>
            </a:endParaRPr>
          </a:p>
          <a:p>
            <a:pPr lvl="0"/>
            <a:endParaRPr lang="en-GB" sz="2800" dirty="0">
              <a:solidFill>
                <a:srgbClr val="E7E6E6">
                  <a:lumMod val="25000"/>
                </a:srgbClr>
              </a:solidFill>
              <a:latin typeface="SassoonCRInfantMedium" panose="02000603020000020003" pitchFamily="2" charset="0"/>
            </a:endParaRPr>
          </a:p>
        </p:txBody>
      </p:sp>
      <p:graphicFrame>
        <p:nvGraphicFramePr>
          <p:cNvPr id="13" name="Table 12">
            <a:extLst>
              <a:ext uri="{FF2B5EF4-FFF2-40B4-BE49-F238E27FC236}">
                <a16:creationId xmlns:a16="http://schemas.microsoft.com/office/drawing/2014/main" xmlns="" id="{AB370DF7-A547-4E20-B1C6-607D93A5AAA3}"/>
              </a:ext>
            </a:extLst>
          </p:cNvPr>
          <p:cNvGraphicFramePr>
            <a:graphicFrameLocks noGrp="1"/>
          </p:cNvGraphicFramePr>
          <p:nvPr>
            <p:extLst>
              <p:ext uri="{D42A27DB-BD31-4B8C-83A1-F6EECF244321}">
                <p14:modId xmlns:p14="http://schemas.microsoft.com/office/powerpoint/2010/main" val="3963831452"/>
              </p:ext>
            </p:extLst>
          </p:nvPr>
        </p:nvGraphicFramePr>
        <p:xfrm>
          <a:off x="5114636" y="1289124"/>
          <a:ext cx="2634674" cy="2885719"/>
        </p:xfrm>
        <a:graphic>
          <a:graphicData uri="http://schemas.openxmlformats.org/drawingml/2006/table">
            <a:tbl>
              <a:tblPr firstRow="1" bandRow="1">
                <a:tableStyleId>{5C22544A-7EE6-4342-B048-85BDC9FD1C3A}</a:tableStyleId>
              </a:tblPr>
              <a:tblGrid>
                <a:gridCol w="1317337">
                  <a:extLst>
                    <a:ext uri="{9D8B030D-6E8A-4147-A177-3AD203B41FA5}">
                      <a16:colId xmlns:a16="http://schemas.microsoft.com/office/drawing/2014/main" xmlns="" val="948919413"/>
                    </a:ext>
                  </a:extLst>
                </a:gridCol>
                <a:gridCol w="1317337">
                  <a:extLst>
                    <a:ext uri="{9D8B030D-6E8A-4147-A177-3AD203B41FA5}">
                      <a16:colId xmlns:a16="http://schemas.microsoft.com/office/drawing/2014/main" xmlns="" val="3228630449"/>
                    </a:ext>
                  </a:extLst>
                </a:gridCol>
              </a:tblGrid>
              <a:tr h="320635">
                <a:tc>
                  <a:txBody>
                    <a:bodyPr/>
                    <a:lstStyle/>
                    <a:p>
                      <a:pPr algn="ctr"/>
                      <a:r>
                        <a:rPr lang="en-US" sz="1100" b="1" i="0" dirty="0">
                          <a:solidFill>
                            <a:schemeClr val="tx1"/>
                          </a:solidFill>
                          <a:latin typeface="Century Gothic" panose="020B0502020202020204" pitchFamily="34" charset="0"/>
                        </a:rPr>
                        <a:t>Child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lang="en-US" sz="1100" b="1" i="0" dirty="0">
                          <a:solidFill>
                            <a:schemeClr val="tx1"/>
                          </a:solidFill>
                          <a:latin typeface="Century Gothic" panose="020B0502020202020204" pitchFamily="34" charset="0"/>
                        </a:rPr>
                        <a:t>Height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xmlns="" val="874009943"/>
                  </a:ext>
                </a:extLst>
              </a:tr>
              <a:tr h="427514">
                <a:tc>
                  <a:txBody>
                    <a:bodyPr/>
                    <a:lstStyle/>
                    <a:p>
                      <a:pPr algn="ctr"/>
                      <a:r>
                        <a:rPr lang="en-US" sz="1600" b="1" i="0" dirty="0">
                          <a:latin typeface="Century Gothic" panose="020B0502020202020204" pitchFamily="34" charset="0"/>
                        </a:rPr>
                        <a:t>Lucy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1" i="0" dirty="0">
                          <a:latin typeface="Century Gothic" panose="020B0502020202020204" pitchFamily="34" charset="0"/>
                        </a:rPr>
                        <a:t>1.38 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893676031"/>
                  </a:ext>
                </a:extLst>
              </a:tr>
              <a:tr h="427514">
                <a:tc>
                  <a:txBody>
                    <a:bodyPr/>
                    <a:lstStyle/>
                    <a:p>
                      <a:pPr algn="ctr"/>
                      <a:r>
                        <a:rPr lang="en-US" sz="1600" b="1" i="0" dirty="0">
                          <a:latin typeface="Century Gothic" panose="020B0502020202020204" pitchFamily="34" charset="0"/>
                        </a:rPr>
                        <a:t>Jason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1" i="0" dirty="0">
                          <a:latin typeface="Century Gothic" panose="020B0502020202020204" pitchFamily="34" charset="0"/>
                        </a:rPr>
                        <a:t>1.35 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785252941"/>
                  </a:ext>
                </a:extLst>
              </a:tr>
              <a:tr h="427514">
                <a:tc>
                  <a:txBody>
                    <a:bodyPr/>
                    <a:lstStyle/>
                    <a:p>
                      <a:pPr algn="ctr"/>
                      <a:r>
                        <a:rPr lang="en-US" sz="1600" b="1" dirty="0">
                          <a:solidFill>
                            <a:srgbClr val="FF0000"/>
                          </a:solidFill>
                          <a:latin typeface="Century Gothic" panose="020B0502020202020204" pitchFamily="34" charset="0"/>
                        </a:rPr>
                        <a:t>Liam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1" dirty="0">
                          <a:solidFill>
                            <a:srgbClr val="FF0000"/>
                          </a:solidFill>
                          <a:latin typeface="Century Gothic" panose="020B0502020202020204" pitchFamily="34" charset="0"/>
                        </a:rPr>
                        <a:t>1.31 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032590836"/>
                  </a:ext>
                </a:extLst>
              </a:tr>
              <a:tr h="427514">
                <a:tc>
                  <a:txBody>
                    <a:bodyPr/>
                    <a:lstStyle/>
                    <a:p>
                      <a:pPr algn="ctr"/>
                      <a:r>
                        <a:rPr lang="en-US" sz="1600" b="1" dirty="0">
                          <a:solidFill>
                            <a:srgbClr val="FF0000"/>
                          </a:solidFill>
                          <a:latin typeface="Century Gothic" panose="020B0502020202020204" pitchFamily="34" charset="0"/>
                        </a:rPr>
                        <a:t>Bobby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1" dirty="0">
                          <a:solidFill>
                            <a:srgbClr val="FF0000"/>
                          </a:solidFill>
                          <a:latin typeface="Century Gothic" panose="020B0502020202020204" pitchFamily="34" charset="0"/>
                        </a:rPr>
                        <a:t>1.29 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144479481"/>
                  </a:ext>
                </a:extLst>
              </a:tr>
              <a:tr h="427514">
                <a:tc>
                  <a:txBody>
                    <a:bodyPr/>
                    <a:lstStyle/>
                    <a:p>
                      <a:pPr algn="ctr"/>
                      <a:r>
                        <a:rPr lang="en-US" sz="1600" b="1" dirty="0">
                          <a:solidFill>
                            <a:srgbClr val="FF0000"/>
                          </a:solidFill>
                          <a:latin typeface="Century Gothic" panose="020B0502020202020204" pitchFamily="34" charset="0"/>
                        </a:rPr>
                        <a:t>Max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1" dirty="0">
                          <a:solidFill>
                            <a:srgbClr val="FF0000"/>
                          </a:solidFill>
                          <a:latin typeface="Century Gothic" panose="020B0502020202020204" pitchFamily="34" charset="0"/>
                        </a:rPr>
                        <a:t>1.28 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899426381"/>
                  </a:ext>
                </a:extLst>
              </a:tr>
              <a:tr h="427514">
                <a:tc>
                  <a:txBody>
                    <a:bodyPr/>
                    <a:lstStyle/>
                    <a:p>
                      <a:pPr algn="ctr"/>
                      <a:r>
                        <a:rPr lang="en-US" sz="1600" b="1" i="0" dirty="0" err="1">
                          <a:latin typeface="Century Gothic" panose="020B0502020202020204" pitchFamily="34" charset="0"/>
                        </a:rPr>
                        <a:t>Seima</a:t>
                      </a:r>
                      <a:endParaRPr lang="en-US" sz="1600" b="1" i="0"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1" i="0" dirty="0">
                          <a:latin typeface="Century Gothic" panose="020B0502020202020204" pitchFamily="34" charset="0"/>
                        </a:rPr>
                        <a:t>1.27 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751134842"/>
                  </a:ext>
                </a:extLst>
              </a:tr>
            </a:tbl>
          </a:graphicData>
        </a:graphic>
      </p:graphicFrame>
      <p:sp>
        <p:nvSpPr>
          <p:cNvPr id="15" name="Speech Bubble: Rectangle with Corners Rounded 18">
            <a:extLst>
              <a:ext uri="{FF2B5EF4-FFF2-40B4-BE49-F238E27FC236}">
                <a16:creationId xmlns:a16="http://schemas.microsoft.com/office/drawing/2014/main" xmlns="" id="{4A2C8E69-27A0-4D7D-87A1-90D16674B2EB}"/>
              </a:ext>
            </a:extLst>
          </p:cNvPr>
          <p:cNvSpPr/>
          <p:nvPr/>
        </p:nvSpPr>
        <p:spPr>
          <a:xfrm>
            <a:off x="2224752" y="1657112"/>
            <a:ext cx="2347138" cy="1898888"/>
          </a:xfrm>
          <a:prstGeom prst="wedgeRoundRectCallout">
            <a:avLst>
              <a:gd name="adj1" fmla="val -75444"/>
              <a:gd name="adj2" fmla="val 3416"/>
              <a:gd name="adj3" fmla="val 16667"/>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latin typeface="Century Gothic" panose="020B0502020202020204" pitchFamily="34" charset="0"/>
              </a:rPr>
              <a:t>I have ordered the heights from tallest to smallest. </a:t>
            </a:r>
          </a:p>
        </p:txBody>
      </p:sp>
    </p:spTree>
    <p:extLst>
      <p:ext uri="{BB962C8B-B14F-4D97-AF65-F5344CB8AC3E}">
        <p14:creationId xmlns:p14="http://schemas.microsoft.com/office/powerpoint/2010/main" val="19812357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xmlns=""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p>
          <a:p>
            <a:pPr algn="ctr"/>
            <a:endParaRPr lang="en-GB" sz="2000" b="1" u="sng" dirty="0">
              <a:solidFill>
                <a:schemeClr val="bg2">
                  <a:lumMod val="50000"/>
                </a:schemeClr>
              </a:solidFill>
              <a:latin typeface="Century Gothic" panose="020B0502020202020204" pitchFamily="34" charset="0"/>
            </a:endParaRPr>
          </a:p>
          <a:p>
            <a:pPr marL="88900" algn="ctr"/>
            <a:r>
              <a:rPr lang="en-GB" sz="2000" b="1" dirty="0">
                <a:solidFill>
                  <a:schemeClr val="tx1"/>
                </a:solidFill>
                <a:latin typeface="Century Gothic" panose="020B0502020202020204" pitchFamily="34" charset="0"/>
              </a:rPr>
              <a:t>Complete the statements by adding</a:t>
            </a:r>
          </a:p>
          <a:p>
            <a:pPr marL="88900" algn="ctr"/>
            <a:endParaRPr lang="en-GB" sz="900" dirty="0">
              <a:solidFill>
                <a:schemeClr val="tx1"/>
              </a:solidFill>
              <a:latin typeface="Century Gothic" panose="020B0502020202020204" pitchFamily="34" charset="0"/>
            </a:endParaRPr>
          </a:p>
          <a:p>
            <a:pPr marL="88900" algn="ctr"/>
            <a:r>
              <a:rPr lang="en-GB" sz="3200" dirty="0">
                <a:solidFill>
                  <a:schemeClr val="tx1"/>
                </a:solidFill>
                <a:latin typeface="Century Gothic" panose="020B0502020202020204" pitchFamily="34" charset="0"/>
              </a:rPr>
              <a:t>&lt;</a:t>
            </a:r>
            <a:r>
              <a:rPr lang="en-GB" sz="2000" dirty="0">
                <a:solidFill>
                  <a:schemeClr val="tx1"/>
                </a:solidFill>
                <a:latin typeface="Century Gothic" panose="020B0502020202020204" pitchFamily="34" charset="0"/>
              </a:rPr>
              <a:t>        </a:t>
            </a:r>
            <a:r>
              <a:rPr lang="en-GB" sz="3200" dirty="0">
                <a:solidFill>
                  <a:schemeClr val="tx1"/>
                </a:solidFill>
                <a:latin typeface="Century Gothic" panose="020B0502020202020204" pitchFamily="34" charset="0"/>
              </a:rPr>
              <a:t>&gt;</a:t>
            </a:r>
            <a:r>
              <a:rPr lang="en-GB" sz="2000" dirty="0">
                <a:solidFill>
                  <a:schemeClr val="tx1"/>
                </a:solidFill>
                <a:latin typeface="Century Gothic" panose="020B0502020202020204" pitchFamily="34" charset="0"/>
              </a:rPr>
              <a:t>     </a:t>
            </a:r>
            <a:r>
              <a:rPr lang="en-GB" sz="2000" b="1" dirty="0">
                <a:solidFill>
                  <a:schemeClr val="tx1"/>
                </a:solidFill>
                <a:latin typeface="Century Gothic" panose="020B0502020202020204" pitchFamily="34" charset="0"/>
              </a:rPr>
              <a:t>or  </a:t>
            </a:r>
            <a:r>
              <a:rPr lang="en-GB" sz="2000" dirty="0">
                <a:solidFill>
                  <a:schemeClr val="tx1"/>
                </a:solidFill>
                <a:latin typeface="Century Gothic" panose="020B0502020202020204" pitchFamily="34" charset="0"/>
              </a:rPr>
              <a:t>   </a:t>
            </a:r>
            <a:r>
              <a:rPr lang="en-GB" sz="3200" dirty="0">
                <a:solidFill>
                  <a:schemeClr val="tx1"/>
                </a:solidFill>
                <a:latin typeface="Century Gothic" panose="020B0502020202020204" pitchFamily="34" charset="0"/>
              </a:rPr>
              <a:t>=</a:t>
            </a:r>
          </a:p>
          <a:p>
            <a:pPr marL="88900" algn="ctr"/>
            <a:endParaRPr lang="en-GB" sz="1200" dirty="0">
              <a:solidFill>
                <a:schemeClr val="bg2">
                  <a:lumMod val="25000"/>
                </a:schemeClr>
              </a:solidFill>
              <a:latin typeface="Century Gothic" panose="020B0502020202020204" pitchFamily="34" charset="0"/>
            </a:endParaRPr>
          </a:p>
          <a:p>
            <a:pPr marL="88900" algn="ctr"/>
            <a:endParaRPr lang="en-GB" sz="2400" dirty="0">
              <a:solidFill>
                <a:schemeClr val="bg2">
                  <a:lumMod val="25000"/>
                </a:schemeClr>
              </a:solidFill>
              <a:latin typeface="Century Gothic" panose="020B0502020202020204" pitchFamily="34" charset="0"/>
            </a:endParaRPr>
          </a:p>
          <a:p>
            <a:pPr marL="88900" algn="ctr"/>
            <a:endParaRPr lang="en-GB" sz="2400" dirty="0">
              <a:solidFill>
                <a:schemeClr val="bg2">
                  <a:lumMod val="25000"/>
                </a:schemeClr>
              </a:solidFill>
              <a:latin typeface="Century Gothic" panose="020B0502020202020204" pitchFamily="34" charset="0"/>
            </a:endParaRPr>
          </a:p>
        </p:txBody>
      </p:sp>
      <p:graphicFrame>
        <p:nvGraphicFramePr>
          <p:cNvPr id="2" name="Table 1">
            <a:extLst>
              <a:ext uri="{FF2B5EF4-FFF2-40B4-BE49-F238E27FC236}">
                <a16:creationId xmlns:a16="http://schemas.microsoft.com/office/drawing/2014/main" xmlns="" id="{3682854B-2C8C-41D9-B244-BAD05E187E3B}"/>
              </a:ext>
            </a:extLst>
          </p:cNvPr>
          <p:cNvGraphicFramePr>
            <a:graphicFrameLocks noGrp="1"/>
          </p:cNvGraphicFramePr>
          <p:nvPr>
            <p:extLst>
              <p:ext uri="{D42A27DB-BD31-4B8C-83A1-F6EECF244321}">
                <p14:modId xmlns:p14="http://schemas.microsoft.com/office/powerpoint/2010/main" val="1071036355"/>
              </p:ext>
            </p:extLst>
          </p:nvPr>
        </p:nvGraphicFramePr>
        <p:xfrm>
          <a:off x="1071195" y="2147159"/>
          <a:ext cx="7001610" cy="2964438"/>
        </p:xfrm>
        <a:graphic>
          <a:graphicData uri="http://schemas.openxmlformats.org/drawingml/2006/table">
            <a:tbl>
              <a:tblPr firstRow="1" bandRow="1">
                <a:tableStyleId>{5C22544A-7EE6-4342-B048-85BDC9FD1C3A}</a:tableStyleId>
              </a:tblPr>
              <a:tblGrid>
                <a:gridCol w="1112322">
                  <a:extLst>
                    <a:ext uri="{9D8B030D-6E8A-4147-A177-3AD203B41FA5}">
                      <a16:colId xmlns:a16="http://schemas.microsoft.com/office/drawing/2014/main" xmlns="" val="417636546"/>
                    </a:ext>
                  </a:extLst>
                </a:gridCol>
                <a:gridCol w="720000">
                  <a:extLst>
                    <a:ext uri="{9D8B030D-6E8A-4147-A177-3AD203B41FA5}">
                      <a16:colId xmlns:a16="http://schemas.microsoft.com/office/drawing/2014/main" xmlns="" val="1091007394"/>
                    </a:ext>
                  </a:extLst>
                </a:gridCol>
                <a:gridCol w="1112322">
                  <a:extLst>
                    <a:ext uri="{9D8B030D-6E8A-4147-A177-3AD203B41FA5}">
                      <a16:colId xmlns:a16="http://schemas.microsoft.com/office/drawing/2014/main" xmlns="" val="284157430"/>
                    </a:ext>
                  </a:extLst>
                </a:gridCol>
                <a:gridCol w="1112322">
                  <a:extLst>
                    <a:ext uri="{9D8B030D-6E8A-4147-A177-3AD203B41FA5}">
                      <a16:colId xmlns:a16="http://schemas.microsoft.com/office/drawing/2014/main" xmlns="" val="923239987"/>
                    </a:ext>
                  </a:extLst>
                </a:gridCol>
                <a:gridCol w="1112322">
                  <a:extLst>
                    <a:ext uri="{9D8B030D-6E8A-4147-A177-3AD203B41FA5}">
                      <a16:colId xmlns:a16="http://schemas.microsoft.com/office/drawing/2014/main" xmlns="" val="3868606267"/>
                    </a:ext>
                  </a:extLst>
                </a:gridCol>
                <a:gridCol w="720000">
                  <a:extLst>
                    <a:ext uri="{9D8B030D-6E8A-4147-A177-3AD203B41FA5}">
                      <a16:colId xmlns:a16="http://schemas.microsoft.com/office/drawing/2014/main" xmlns="" val="980501906"/>
                    </a:ext>
                  </a:extLst>
                </a:gridCol>
                <a:gridCol w="1112322">
                  <a:extLst>
                    <a:ext uri="{9D8B030D-6E8A-4147-A177-3AD203B41FA5}">
                      <a16:colId xmlns:a16="http://schemas.microsoft.com/office/drawing/2014/main" xmlns="" val="3575680092"/>
                    </a:ext>
                  </a:extLst>
                </a:gridCol>
              </a:tblGrid>
              <a:tr h="748146">
                <a:tc>
                  <a:txBody>
                    <a:bodyPr/>
                    <a:lstStyle/>
                    <a:p>
                      <a:pPr algn="r"/>
                      <a:r>
                        <a:rPr lang="en-GB" sz="2400" b="1" dirty="0">
                          <a:solidFill>
                            <a:schemeClr val="tx1"/>
                          </a:solidFill>
                          <a:latin typeface="Century Gothic" panose="020B0502020202020204" pitchFamily="34" charset="0"/>
                        </a:rPr>
                        <a:t>1.5</a:t>
                      </a:r>
                    </a:p>
                  </a:txBody>
                  <a:tcPr anchor="ct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600" b="1" dirty="0">
                        <a:solidFill>
                          <a:srgbClr val="FF0000"/>
                        </a:solidFill>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GB" sz="2400" b="1" dirty="0">
                          <a:solidFill>
                            <a:schemeClr val="tx1"/>
                          </a:solidFill>
                          <a:latin typeface="Century Gothic" panose="020B0502020202020204" pitchFamily="34" charset="0"/>
                        </a:rPr>
                        <a:t>1.5</a:t>
                      </a:r>
                    </a:p>
                  </a:txBody>
                  <a:tcPr anchor="ctr">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b="1" dirty="0">
                        <a:solidFill>
                          <a:schemeClr val="tx1"/>
                        </a:solidFill>
                        <a:latin typeface="Century Gothic" panose="020B0502020202020204"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2400" b="1" dirty="0">
                          <a:solidFill>
                            <a:schemeClr val="tx1"/>
                          </a:solidFill>
                          <a:latin typeface="Century Gothic" panose="020B0502020202020204" pitchFamily="34" charset="0"/>
                        </a:rPr>
                        <a:t>0.9</a:t>
                      </a:r>
                    </a:p>
                  </a:txBody>
                  <a:tcPr anchor="ct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600" b="1" dirty="0">
                        <a:solidFill>
                          <a:srgbClr val="FF0000"/>
                        </a:solidFill>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GB" sz="2400" b="1" dirty="0">
                          <a:solidFill>
                            <a:schemeClr val="tx1"/>
                          </a:solidFill>
                          <a:latin typeface="Century Gothic" panose="020B0502020202020204" pitchFamily="34" charset="0"/>
                        </a:rPr>
                        <a:t>0.99</a:t>
                      </a:r>
                    </a:p>
                  </a:txBody>
                  <a:tcPr anchor="ctr">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4113909958"/>
                  </a:ext>
                </a:extLst>
              </a:tr>
              <a:tr h="360000">
                <a:tc>
                  <a:txBody>
                    <a:bodyPr/>
                    <a:lstStyle/>
                    <a:p>
                      <a:pPr algn="r"/>
                      <a:endParaRPr lang="en-GB" sz="900" b="1" dirty="0">
                        <a:solidFill>
                          <a:schemeClr val="tx1"/>
                        </a:solidFill>
                        <a:latin typeface="Century Gothic" panose="020B0502020202020204" pitchFamily="34" charset="0"/>
                      </a:endParaRP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rgbClr val="FF0000"/>
                        </a:solidFill>
                        <a:latin typeface="Century Gothic" panose="020B0502020202020204" pitchFamily="34" charset="0"/>
                      </a:endParaRP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GB" sz="900" b="1" dirty="0">
                        <a:solidFill>
                          <a:schemeClr val="tx1"/>
                        </a:solidFill>
                        <a:latin typeface="Century Gothic" panose="020B0502020202020204" pitchFamily="34" charset="0"/>
                      </a:endParaRP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tx1"/>
                        </a:solidFill>
                        <a:latin typeface="Century Gothic" panose="020B0502020202020204" pitchFamily="34" charset="0"/>
                      </a:endParaRP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GB" sz="900" b="1" dirty="0">
                        <a:solidFill>
                          <a:schemeClr val="tx1"/>
                        </a:solidFill>
                        <a:latin typeface="Century Gothic" panose="020B0502020202020204" pitchFamily="34" charset="0"/>
                      </a:endParaRP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rgbClr val="FF0000"/>
                        </a:solidFill>
                        <a:latin typeface="Century Gothic" panose="020B0502020202020204" pitchFamily="34" charset="0"/>
                      </a:endParaRP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GB" sz="900" b="1" dirty="0">
                        <a:solidFill>
                          <a:schemeClr val="tx1"/>
                        </a:solidFill>
                        <a:latin typeface="Century Gothic" panose="020B0502020202020204" pitchFamily="34" charset="0"/>
                      </a:endParaRP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144225917"/>
                  </a:ext>
                </a:extLst>
              </a:tr>
              <a:tr h="748146">
                <a:tc>
                  <a:txBody>
                    <a:bodyPr/>
                    <a:lstStyle/>
                    <a:p>
                      <a:pPr algn="r"/>
                      <a:r>
                        <a:rPr lang="en-GB" sz="2400" b="1" dirty="0">
                          <a:solidFill>
                            <a:schemeClr val="tx1"/>
                          </a:solidFill>
                          <a:latin typeface="Century Gothic" panose="020B0502020202020204" pitchFamily="34" charset="0"/>
                        </a:rPr>
                        <a:t>0.75</a:t>
                      </a:r>
                    </a:p>
                  </a:txBody>
                  <a:tcPr anchor="ct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600" b="1" dirty="0">
                        <a:solidFill>
                          <a:srgbClr val="FF0000"/>
                        </a:solidFill>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GB" sz="2400" b="1" dirty="0">
                          <a:solidFill>
                            <a:schemeClr val="tx1"/>
                          </a:solidFill>
                          <a:latin typeface="Century Gothic" panose="020B0502020202020204" pitchFamily="34" charset="0"/>
                        </a:rPr>
                        <a:t>0.74</a:t>
                      </a:r>
                    </a:p>
                  </a:txBody>
                  <a:tcPr anchor="ctr">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b="1" dirty="0">
                        <a:solidFill>
                          <a:schemeClr val="tx1"/>
                        </a:solidFill>
                        <a:latin typeface="Century Gothic" panose="020B0502020202020204"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2400" b="1" dirty="0">
                          <a:solidFill>
                            <a:schemeClr val="tx1"/>
                          </a:solidFill>
                          <a:latin typeface="Century Gothic" panose="020B0502020202020204" pitchFamily="34" charset="0"/>
                        </a:rPr>
                        <a:t>3.32</a:t>
                      </a:r>
                    </a:p>
                  </a:txBody>
                  <a:tcPr anchor="ct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600" b="1" dirty="0">
                        <a:solidFill>
                          <a:srgbClr val="FF0000"/>
                        </a:solidFill>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GB" sz="2400" b="1" dirty="0">
                          <a:solidFill>
                            <a:schemeClr val="tx1"/>
                          </a:solidFill>
                          <a:latin typeface="Century Gothic" panose="020B0502020202020204" pitchFamily="34" charset="0"/>
                        </a:rPr>
                        <a:t>3.31</a:t>
                      </a:r>
                    </a:p>
                  </a:txBody>
                  <a:tcPr anchor="ctr">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504178460"/>
                  </a:ext>
                </a:extLst>
              </a:tr>
              <a:tr h="360000">
                <a:tc>
                  <a:txBody>
                    <a:bodyPr/>
                    <a:lstStyle/>
                    <a:p>
                      <a:pPr algn="r"/>
                      <a:endParaRPr lang="en-GB" sz="400" b="1" dirty="0">
                        <a:solidFill>
                          <a:schemeClr val="tx1"/>
                        </a:solidFill>
                        <a:latin typeface="Century Gothic" panose="020B0502020202020204" pitchFamily="34" charset="0"/>
                      </a:endParaRP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400" b="1" dirty="0">
                        <a:solidFill>
                          <a:srgbClr val="FF0000"/>
                        </a:solidFill>
                        <a:latin typeface="Century Gothic" panose="020B0502020202020204" pitchFamily="34" charset="0"/>
                      </a:endParaRP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GB" sz="400" b="1" dirty="0">
                        <a:solidFill>
                          <a:schemeClr val="tx1"/>
                        </a:solidFill>
                        <a:latin typeface="Century Gothic" panose="020B0502020202020204" pitchFamily="34" charset="0"/>
                      </a:endParaRP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400" b="1" dirty="0">
                        <a:solidFill>
                          <a:schemeClr val="tx1"/>
                        </a:solidFill>
                        <a:latin typeface="Century Gothic" panose="020B0502020202020204" pitchFamily="34" charset="0"/>
                      </a:endParaRP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GB" sz="400" b="1" dirty="0">
                        <a:solidFill>
                          <a:schemeClr val="tx1"/>
                        </a:solidFill>
                        <a:latin typeface="Century Gothic" panose="020B0502020202020204" pitchFamily="34" charset="0"/>
                      </a:endParaRP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400" b="1" dirty="0">
                        <a:solidFill>
                          <a:srgbClr val="FF0000"/>
                        </a:solidFill>
                        <a:latin typeface="Century Gothic" panose="020B0502020202020204" pitchFamily="34" charset="0"/>
                      </a:endParaRP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GB" sz="400" b="1" dirty="0">
                        <a:solidFill>
                          <a:schemeClr val="tx1"/>
                        </a:solidFill>
                        <a:latin typeface="Century Gothic" panose="020B0502020202020204" pitchFamily="34" charset="0"/>
                      </a:endParaRP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090062093"/>
                  </a:ext>
                </a:extLst>
              </a:tr>
              <a:tr h="748146">
                <a:tc>
                  <a:txBody>
                    <a:bodyPr/>
                    <a:lstStyle/>
                    <a:p>
                      <a:pPr algn="r"/>
                      <a:r>
                        <a:rPr lang="en-GB" sz="2400" b="1" dirty="0">
                          <a:solidFill>
                            <a:schemeClr val="tx1"/>
                          </a:solidFill>
                          <a:latin typeface="Century Gothic" panose="020B0502020202020204" pitchFamily="34" charset="0"/>
                        </a:rPr>
                        <a:t>5.05</a:t>
                      </a:r>
                    </a:p>
                  </a:txBody>
                  <a:tcPr anchor="ct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600" b="1" dirty="0">
                        <a:solidFill>
                          <a:srgbClr val="FF0000"/>
                        </a:solidFill>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GB" sz="2400" b="1" dirty="0">
                          <a:solidFill>
                            <a:schemeClr val="tx1"/>
                          </a:solidFill>
                          <a:latin typeface="Century Gothic" panose="020B0502020202020204" pitchFamily="34" charset="0"/>
                        </a:rPr>
                        <a:t>5.5</a:t>
                      </a:r>
                    </a:p>
                  </a:txBody>
                  <a:tcPr anchor="ctr">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b="1" dirty="0">
                        <a:solidFill>
                          <a:schemeClr val="tx1"/>
                        </a:solidFill>
                        <a:latin typeface="Century Gothic" panose="020B0502020202020204"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2400" b="1" dirty="0">
                          <a:solidFill>
                            <a:schemeClr val="tx1"/>
                          </a:solidFill>
                          <a:latin typeface="Century Gothic" panose="020B0502020202020204" pitchFamily="34" charset="0"/>
                        </a:rPr>
                        <a:t>0.01</a:t>
                      </a:r>
                    </a:p>
                  </a:txBody>
                  <a:tcPr anchor="ct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600" b="1" dirty="0">
                        <a:solidFill>
                          <a:srgbClr val="FF0000"/>
                        </a:solidFill>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GB" sz="2400" b="1" dirty="0">
                          <a:solidFill>
                            <a:schemeClr val="tx1"/>
                          </a:solidFill>
                          <a:latin typeface="Century Gothic" panose="020B0502020202020204" pitchFamily="34" charset="0"/>
                        </a:rPr>
                        <a:t>0.1</a:t>
                      </a:r>
                    </a:p>
                  </a:txBody>
                  <a:tcPr anchor="ctr">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735799115"/>
                  </a:ext>
                </a:extLst>
              </a:tr>
            </a:tbl>
          </a:graphicData>
        </a:graphic>
      </p:graphicFrame>
      <p:grpSp>
        <p:nvGrpSpPr>
          <p:cNvPr id="9" name="Group 8">
            <a:extLst>
              <a:ext uri="{FF2B5EF4-FFF2-40B4-BE49-F238E27FC236}">
                <a16:creationId xmlns:a16="http://schemas.microsoft.com/office/drawing/2014/main" xmlns="" id="{86D41FD9-04ED-4C8F-BCF6-0E3815D53833}"/>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xmlns="" id="{076A0DAB-0A09-4A42-9925-F755FE9513E8}"/>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xmlns="" id="{E1B037BB-7DC6-40D1-B10D-7CE96FD9E39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6576977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xmlns=""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p>
          <a:p>
            <a:pPr algn="ctr"/>
            <a:endParaRPr lang="en-GB" sz="2000" b="1" u="sng" dirty="0">
              <a:solidFill>
                <a:schemeClr val="bg2">
                  <a:lumMod val="50000"/>
                </a:schemeClr>
              </a:solidFill>
              <a:latin typeface="Century Gothic" panose="020B0502020202020204" pitchFamily="34" charset="0"/>
            </a:endParaRPr>
          </a:p>
          <a:p>
            <a:pPr marL="88900" algn="ctr"/>
            <a:r>
              <a:rPr lang="en-GB" sz="2000" b="1" dirty="0">
                <a:solidFill>
                  <a:schemeClr val="tx1"/>
                </a:solidFill>
                <a:latin typeface="Century Gothic" panose="020B0502020202020204" pitchFamily="34" charset="0"/>
              </a:rPr>
              <a:t>Complete the statements by adding</a:t>
            </a:r>
          </a:p>
          <a:p>
            <a:pPr marL="88900" algn="ctr"/>
            <a:endParaRPr lang="en-GB" sz="900" dirty="0">
              <a:solidFill>
                <a:schemeClr val="tx1"/>
              </a:solidFill>
              <a:latin typeface="Century Gothic" panose="020B0502020202020204" pitchFamily="34" charset="0"/>
            </a:endParaRPr>
          </a:p>
          <a:p>
            <a:pPr marL="88900" algn="ctr"/>
            <a:r>
              <a:rPr lang="en-GB" sz="3200" dirty="0">
                <a:solidFill>
                  <a:schemeClr val="tx1"/>
                </a:solidFill>
                <a:latin typeface="Century Gothic" panose="020B0502020202020204" pitchFamily="34" charset="0"/>
              </a:rPr>
              <a:t>&lt;</a:t>
            </a:r>
            <a:r>
              <a:rPr lang="en-GB" sz="2000" dirty="0">
                <a:solidFill>
                  <a:schemeClr val="tx1"/>
                </a:solidFill>
                <a:latin typeface="Century Gothic" panose="020B0502020202020204" pitchFamily="34" charset="0"/>
              </a:rPr>
              <a:t>        </a:t>
            </a:r>
            <a:r>
              <a:rPr lang="en-GB" sz="3200" dirty="0">
                <a:solidFill>
                  <a:schemeClr val="tx1"/>
                </a:solidFill>
                <a:latin typeface="Century Gothic" panose="020B0502020202020204" pitchFamily="34" charset="0"/>
              </a:rPr>
              <a:t>&gt;</a:t>
            </a:r>
            <a:r>
              <a:rPr lang="en-GB" sz="2000" dirty="0">
                <a:solidFill>
                  <a:schemeClr val="tx1"/>
                </a:solidFill>
                <a:latin typeface="Century Gothic" panose="020B0502020202020204" pitchFamily="34" charset="0"/>
              </a:rPr>
              <a:t>     </a:t>
            </a:r>
            <a:r>
              <a:rPr lang="en-GB" sz="2000" b="1" dirty="0">
                <a:solidFill>
                  <a:schemeClr val="tx1"/>
                </a:solidFill>
                <a:latin typeface="Century Gothic" panose="020B0502020202020204" pitchFamily="34" charset="0"/>
              </a:rPr>
              <a:t>or  </a:t>
            </a:r>
            <a:r>
              <a:rPr lang="en-GB" sz="2000" dirty="0">
                <a:solidFill>
                  <a:schemeClr val="tx1"/>
                </a:solidFill>
                <a:latin typeface="Century Gothic" panose="020B0502020202020204" pitchFamily="34" charset="0"/>
              </a:rPr>
              <a:t>   </a:t>
            </a:r>
            <a:r>
              <a:rPr lang="en-GB" sz="3200" dirty="0">
                <a:solidFill>
                  <a:schemeClr val="tx1"/>
                </a:solidFill>
                <a:latin typeface="Century Gothic" panose="020B0502020202020204" pitchFamily="34" charset="0"/>
              </a:rPr>
              <a:t>=</a:t>
            </a:r>
          </a:p>
          <a:p>
            <a:pPr marL="88900" algn="ctr"/>
            <a:endParaRPr lang="en-GB" sz="1200" dirty="0">
              <a:solidFill>
                <a:schemeClr val="bg2">
                  <a:lumMod val="25000"/>
                </a:schemeClr>
              </a:solidFill>
              <a:latin typeface="Century Gothic" panose="020B0502020202020204" pitchFamily="34" charset="0"/>
            </a:endParaRPr>
          </a:p>
          <a:p>
            <a:pPr marL="88900" algn="ctr"/>
            <a:endParaRPr lang="en-GB" sz="2400" dirty="0">
              <a:solidFill>
                <a:schemeClr val="bg2">
                  <a:lumMod val="25000"/>
                </a:schemeClr>
              </a:solidFill>
              <a:latin typeface="Century Gothic" panose="020B0502020202020204" pitchFamily="34" charset="0"/>
            </a:endParaRPr>
          </a:p>
          <a:p>
            <a:pPr marL="88900" algn="ctr"/>
            <a:endParaRPr lang="en-GB" sz="2400" dirty="0">
              <a:solidFill>
                <a:schemeClr val="bg2">
                  <a:lumMod val="25000"/>
                </a:schemeClr>
              </a:solidFill>
              <a:latin typeface="Century Gothic" panose="020B0502020202020204" pitchFamily="34" charset="0"/>
            </a:endParaRPr>
          </a:p>
        </p:txBody>
      </p:sp>
      <p:graphicFrame>
        <p:nvGraphicFramePr>
          <p:cNvPr id="2" name="Table 1">
            <a:extLst>
              <a:ext uri="{FF2B5EF4-FFF2-40B4-BE49-F238E27FC236}">
                <a16:creationId xmlns:a16="http://schemas.microsoft.com/office/drawing/2014/main" xmlns="" id="{3682854B-2C8C-41D9-B244-BAD05E187E3B}"/>
              </a:ext>
            </a:extLst>
          </p:cNvPr>
          <p:cNvGraphicFramePr>
            <a:graphicFrameLocks noGrp="1"/>
          </p:cNvGraphicFramePr>
          <p:nvPr>
            <p:extLst>
              <p:ext uri="{D42A27DB-BD31-4B8C-83A1-F6EECF244321}">
                <p14:modId xmlns:p14="http://schemas.microsoft.com/office/powerpoint/2010/main" val="3090768939"/>
              </p:ext>
            </p:extLst>
          </p:nvPr>
        </p:nvGraphicFramePr>
        <p:xfrm>
          <a:off x="1071195" y="2147159"/>
          <a:ext cx="7001610" cy="2964438"/>
        </p:xfrm>
        <a:graphic>
          <a:graphicData uri="http://schemas.openxmlformats.org/drawingml/2006/table">
            <a:tbl>
              <a:tblPr firstRow="1" bandRow="1">
                <a:tableStyleId>{5C22544A-7EE6-4342-B048-85BDC9FD1C3A}</a:tableStyleId>
              </a:tblPr>
              <a:tblGrid>
                <a:gridCol w="1112322">
                  <a:extLst>
                    <a:ext uri="{9D8B030D-6E8A-4147-A177-3AD203B41FA5}">
                      <a16:colId xmlns:a16="http://schemas.microsoft.com/office/drawing/2014/main" xmlns="" val="417636546"/>
                    </a:ext>
                  </a:extLst>
                </a:gridCol>
                <a:gridCol w="720000">
                  <a:extLst>
                    <a:ext uri="{9D8B030D-6E8A-4147-A177-3AD203B41FA5}">
                      <a16:colId xmlns:a16="http://schemas.microsoft.com/office/drawing/2014/main" xmlns="" val="1091007394"/>
                    </a:ext>
                  </a:extLst>
                </a:gridCol>
                <a:gridCol w="1112322">
                  <a:extLst>
                    <a:ext uri="{9D8B030D-6E8A-4147-A177-3AD203B41FA5}">
                      <a16:colId xmlns:a16="http://schemas.microsoft.com/office/drawing/2014/main" xmlns="" val="284157430"/>
                    </a:ext>
                  </a:extLst>
                </a:gridCol>
                <a:gridCol w="1112322">
                  <a:extLst>
                    <a:ext uri="{9D8B030D-6E8A-4147-A177-3AD203B41FA5}">
                      <a16:colId xmlns:a16="http://schemas.microsoft.com/office/drawing/2014/main" xmlns="" val="923239987"/>
                    </a:ext>
                  </a:extLst>
                </a:gridCol>
                <a:gridCol w="1112322">
                  <a:extLst>
                    <a:ext uri="{9D8B030D-6E8A-4147-A177-3AD203B41FA5}">
                      <a16:colId xmlns:a16="http://schemas.microsoft.com/office/drawing/2014/main" xmlns="" val="3868606267"/>
                    </a:ext>
                  </a:extLst>
                </a:gridCol>
                <a:gridCol w="720000">
                  <a:extLst>
                    <a:ext uri="{9D8B030D-6E8A-4147-A177-3AD203B41FA5}">
                      <a16:colId xmlns:a16="http://schemas.microsoft.com/office/drawing/2014/main" xmlns="" val="980501906"/>
                    </a:ext>
                  </a:extLst>
                </a:gridCol>
                <a:gridCol w="1112322">
                  <a:extLst>
                    <a:ext uri="{9D8B030D-6E8A-4147-A177-3AD203B41FA5}">
                      <a16:colId xmlns:a16="http://schemas.microsoft.com/office/drawing/2014/main" xmlns="" val="3575680092"/>
                    </a:ext>
                  </a:extLst>
                </a:gridCol>
              </a:tblGrid>
              <a:tr h="748146">
                <a:tc>
                  <a:txBody>
                    <a:bodyPr/>
                    <a:lstStyle/>
                    <a:p>
                      <a:pPr algn="r"/>
                      <a:r>
                        <a:rPr lang="en-GB" sz="2400" b="1" dirty="0">
                          <a:solidFill>
                            <a:schemeClr val="tx1"/>
                          </a:solidFill>
                          <a:latin typeface="Century Gothic" panose="020B0502020202020204" pitchFamily="34" charset="0"/>
                        </a:rPr>
                        <a:t>1.5</a:t>
                      </a:r>
                    </a:p>
                  </a:txBody>
                  <a:tcPr anchor="ct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3600" b="1" dirty="0">
                          <a:solidFill>
                            <a:srgbClr val="FF0000"/>
                          </a:solidFill>
                          <a:latin typeface="Century Gothic" panose="020B0502020202020204" pitchFamily="34" charset="0"/>
                        </a:rPr>
                        <a: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GB" sz="2400" b="1" dirty="0">
                          <a:solidFill>
                            <a:schemeClr val="tx1"/>
                          </a:solidFill>
                          <a:latin typeface="Century Gothic" panose="020B0502020202020204" pitchFamily="34" charset="0"/>
                        </a:rPr>
                        <a:t>1.5</a:t>
                      </a:r>
                    </a:p>
                  </a:txBody>
                  <a:tcPr anchor="ctr">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b="1" dirty="0">
                        <a:solidFill>
                          <a:schemeClr val="tx1"/>
                        </a:solidFill>
                        <a:latin typeface="Century Gothic" panose="020B0502020202020204"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2400" b="1" dirty="0">
                          <a:solidFill>
                            <a:schemeClr val="tx1"/>
                          </a:solidFill>
                          <a:latin typeface="Century Gothic" panose="020B0502020202020204" pitchFamily="34" charset="0"/>
                        </a:rPr>
                        <a:t>0.9</a:t>
                      </a:r>
                    </a:p>
                  </a:txBody>
                  <a:tcPr anchor="ct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3600" b="1" dirty="0">
                          <a:solidFill>
                            <a:srgbClr val="FF0000"/>
                          </a:solidFill>
                          <a:latin typeface="Century Gothic" panose="020B0502020202020204" pitchFamily="34" charset="0"/>
                        </a:rPr>
                        <a:t>&lt;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GB" sz="2400" b="1" dirty="0">
                          <a:solidFill>
                            <a:schemeClr val="tx1"/>
                          </a:solidFill>
                          <a:latin typeface="Century Gothic" panose="020B0502020202020204" pitchFamily="34" charset="0"/>
                        </a:rPr>
                        <a:t>0.99</a:t>
                      </a:r>
                    </a:p>
                  </a:txBody>
                  <a:tcPr anchor="ctr">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4113909958"/>
                  </a:ext>
                </a:extLst>
              </a:tr>
              <a:tr h="360000">
                <a:tc>
                  <a:txBody>
                    <a:bodyPr/>
                    <a:lstStyle/>
                    <a:p>
                      <a:pPr algn="r"/>
                      <a:endParaRPr lang="en-GB" sz="900" b="1" dirty="0">
                        <a:solidFill>
                          <a:schemeClr val="tx1"/>
                        </a:solidFill>
                        <a:latin typeface="Century Gothic" panose="020B0502020202020204" pitchFamily="34" charset="0"/>
                      </a:endParaRP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rgbClr val="FF0000"/>
                        </a:solidFill>
                        <a:latin typeface="Century Gothic" panose="020B0502020202020204" pitchFamily="34" charset="0"/>
                      </a:endParaRP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GB" sz="900" b="1" dirty="0">
                        <a:solidFill>
                          <a:schemeClr val="tx1"/>
                        </a:solidFill>
                        <a:latin typeface="Century Gothic" panose="020B0502020202020204" pitchFamily="34" charset="0"/>
                      </a:endParaRP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tx1"/>
                        </a:solidFill>
                        <a:latin typeface="Century Gothic" panose="020B0502020202020204" pitchFamily="34" charset="0"/>
                      </a:endParaRP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GB" sz="900" b="1" dirty="0">
                        <a:solidFill>
                          <a:schemeClr val="tx1"/>
                        </a:solidFill>
                        <a:latin typeface="Century Gothic" panose="020B0502020202020204" pitchFamily="34" charset="0"/>
                      </a:endParaRP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rgbClr val="FF0000"/>
                        </a:solidFill>
                        <a:latin typeface="Century Gothic" panose="020B0502020202020204" pitchFamily="34" charset="0"/>
                      </a:endParaRP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GB" sz="900" b="1" dirty="0">
                        <a:solidFill>
                          <a:schemeClr val="tx1"/>
                        </a:solidFill>
                        <a:latin typeface="Century Gothic" panose="020B0502020202020204" pitchFamily="34" charset="0"/>
                      </a:endParaRP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144225917"/>
                  </a:ext>
                </a:extLst>
              </a:tr>
              <a:tr h="748146">
                <a:tc>
                  <a:txBody>
                    <a:bodyPr/>
                    <a:lstStyle/>
                    <a:p>
                      <a:pPr algn="r"/>
                      <a:r>
                        <a:rPr lang="en-GB" sz="2400" b="1" dirty="0">
                          <a:solidFill>
                            <a:schemeClr val="tx1"/>
                          </a:solidFill>
                          <a:latin typeface="Century Gothic" panose="020B0502020202020204" pitchFamily="34" charset="0"/>
                        </a:rPr>
                        <a:t>0.75</a:t>
                      </a:r>
                    </a:p>
                  </a:txBody>
                  <a:tcPr anchor="ct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3600" b="1" dirty="0">
                          <a:solidFill>
                            <a:srgbClr val="FF0000"/>
                          </a:solidFill>
                          <a:latin typeface="Century Gothic" panose="020B0502020202020204" pitchFamily="34" charset="0"/>
                        </a:rPr>
                        <a:t>&gt;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GB" sz="2400" b="1" dirty="0">
                          <a:solidFill>
                            <a:schemeClr val="tx1"/>
                          </a:solidFill>
                          <a:latin typeface="Century Gothic" panose="020B0502020202020204" pitchFamily="34" charset="0"/>
                        </a:rPr>
                        <a:t>0.74</a:t>
                      </a:r>
                    </a:p>
                  </a:txBody>
                  <a:tcPr anchor="ctr">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b="1" dirty="0">
                        <a:solidFill>
                          <a:schemeClr val="tx1"/>
                        </a:solidFill>
                        <a:latin typeface="Century Gothic" panose="020B0502020202020204"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2400" b="1" dirty="0">
                          <a:solidFill>
                            <a:schemeClr val="tx1"/>
                          </a:solidFill>
                          <a:latin typeface="Century Gothic" panose="020B0502020202020204" pitchFamily="34" charset="0"/>
                        </a:rPr>
                        <a:t>3.32</a:t>
                      </a:r>
                    </a:p>
                  </a:txBody>
                  <a:tcPr anchor="ct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3600" b="1" dirty="0">
                          <a:solidFill>
                            <a:srgbClr val="FF0000"/>
                          </a:solidFill>
                          <a:latin typeface="Century Gothic" panose="020B0502020202020204" pitchFamily="34" charset="0"/>
                        </a:rPr>
                        <a:t>&gt;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GB" sz="2400" b="1" dirty="0">
                          <a:solidFill>
                            <a:schemeClr val="tx1"/>
                          </a:solidFill>
                          <a:latin typeface="Century Gothic" panose="020B0502020202020204" pitchFamily="34" charset="0"/>
                        </a:rPr>
                        <a:t>3.31</a:t>
                      </a:r>
                    </a:p>
                  </a:txBody>
                  <a:tcPr anchor="ctr">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504178460"/>
                  </a:ext>
                </a:extLst>
              </a:tr>
              <a:tr h="360000">
                <a:tc>
                  <a:txBody>
                    <a:bodyPr/>
                    <a:lstStyle/>
                    <a:p>
                      <a:pPr algn="r"/>
                      <a:endParaRPr lang="en-GB" sz="400" b="1" dirty="0">
                        <a:solidFill>
                          <a:schemeClr val="tx1"/>
                        </a:solidFill>
                        <a:latin typeface="Century Gothic" panose="020B0502020202020204" pitchFamily="34" charset="0"/>
                      </a:endParaRP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400" b="1" dirty="0">
                        <a:solidFill>
                          <a:srgbClr val="FF0000"/>
                        </a:solidFill>
                        <a:latin typeface="Century Gothic" panose="020B0502020202020204" pitchFamily="34" charset="0"/>
                      </a:endParaRP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GB" sz="400" b="1" dirty="0">
                        <a:solidFill>
                          <a:schemeClr val="tx1"/>
                        </a:solidFill>
                        <a:latin typeface="Century Gothic" panose="020B0502020202020204" pitchFamily="34" charset="0"/>
                      </a:endParaRP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400" b="1" dirty="0">
                        <a:solidFill>
                          <a:schemeClr val="tx1"/>
                        </a:solidFill>
                        <a:latin typeface="Century Gothic" panose="020B0502020202020204" pitchFamily="34" charset="0"/>
                      </a:endParaRP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GB" sz="400" b="1" dirty="0">
                        <a:solidFill>
                          <a:schemeClr val="tx1"/>
                        </a:solidFill>
                        <a:latin typeface="Century Gothic" panose="020B0502020202020204" pitchFamily="34" charset="0"/>
                      </a:endParaRP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400" b="1" dirty="0">
                        <a:solidFill>
                          <a:srgbClr val="FF0000"/>
                        </a:solidFill>
                        <a:latin typeface="Century Gothic" panose="020B0502020202020204" pitchFamily="34" charset="0"/>
                      </a:endParaRP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GB" sz="400" b="1" dirty="0">
                        <a:solidFill>
                          <a:schemeClr val="tx1"/>
                        </a:solidFill>
                        <a:latin typeface="Century Gothic" panose="020B0502020202020204" pitchFamily="34" charset="0"/>
                      </a:endParaRP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090062093"/>
                  </a:ext>
                </a:extLst>
              </a:tr>
              <a:tr h="748146">
                <a:tc>
                  <a:txBody>
                    <a:bodyPr/>
                    <a:lstStyle/>
                    <a:p>
                      <a:pPr algn="r"/>
                      <a:r>
                        <a:rPr lang="en-GB" sz="2400" b="1" dirty="0">
                          <a:solidFill>
                            <a:schemeClr val="tx1"/>
                          </a:solidFill>
                          <a:latin typeface="Century Gothic" panose="020B0502020202020204" pitchFamily="34" charset="0"/>
                        </a:rPr>
                        <a:t>5.05</a:t>
                      </a:r>
                    </a:p>
                  </a:txBody>
                  <a:tcPr anchor="ct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3600" b="1" dirty="0">
                          <a:solidFill>
                            <a:srgbClr val="FF0000"/>
                          </a:solidFill>
                          <a:latin typeface="Century Gothic" panose="020B0502020202020204" pitchFamily="34" charset="0"/>
                        </a:rPr>
                        <a:t>&lt;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GB" sz="2400" b="1" dirty="0">
                          <a:solidFill>
                            <a:schemeClr val="tx1"/>
                          </a:solidFill>
                          <a:latin typeface="Century Gothic" panose="020B0502020202020204" pitchFamily="34" charset="0"/>
                        </a:rPr>
                        <a:t>5.5</a:t>
                      </a:r>
                    </a:p>
                  </a:txBody>
                  <a:tcPr anchor="ctr">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b="1" dirty="0">
                        <a:solidFill>
                          <a:schemeClr val="tx1"/>
                        </a:solidFill>
                        <a:latin typeface="Century Gothic" panose="020B0502020202020204"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2400" b="1" dirty="0">
                          <a:solidFill>
                            <a:schemeClr val="tx1"/>
                          </a:solidFill>
                          <a:latin typeface="Century Gothic" panose="020B0502020202020204" pitchFamily="34" charset="0"/>
                        </a:rPr>
                        <a:t>0.01</a:t>
                      </a:r>
                    </a:p>
                  </a:txBody>
                  <a:tcPr anchor="ct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3600" b="1" dirty="0">
                          <a:solidFill>
                            <a:srgbClr val="FF0000"/>
                          </a:solidFill>
                          <a:latin typeface="Century Gothic" panose="020B0502020202020204" pitchFamily="34" charset="0"/>
                        </a:rPr>
                        <a:t>&lt;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GB" sz="2400" b="1" dirty="0">
                          <a:solidFill>
                            <a:schemeClr val="tx1"/>
                          </a:solidFill>
                          <a:latin typeface="Century Gothic" panose="020B0502020202020204" pitchFamily="34" charset="0"/>
                        </a:rPr>
                        <a:t>0.1</a:t>
                      </a:r>
                    </a:p>
                  </a:txBody>
                  <a:tcPr anchor="ctr">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735799115"/>
                  </a:ext>
                </a:extLst>
              </a:tr>
            </a:tbl>
          </a:graphicData>
        </a:graphic>
      </p:graphicFrame>
      <p:grpSp>
        <p:nvGrpSpPr>
          <p:cNvPr id="9" name="Group 8">
            <a:extLst>
              <a:ext uri="{FF2B5EF4-FFF2-40B4-BE49-F238E27FC236}">
                <a16:creationId xmlns:a16="http://schemas.microsoft.com/office/drawing/2014/main" xmlns="" id="{CDF1B4FD-9195-4342-8C7B-0DD83F35FB02}"/>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xmlns="" id="{436B3D0B-E2DA-413D-86BC-6CE6E41DF4A0}"/>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xmlns="" id="{46A18C60-B78C-467A-8A91-17EBB31EE87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41128411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xmlns=""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GB" sz="2000" b="1" u="sng" dirty="0">
              <a:solidFill>
                <a:schemeClr val="bg2">
                  <a:lumMod val="50000"/>
                </a:schemeClr>
              </a:solidFill>
              <a:latin typeface="Century Gothic" panose="020B0502020202020204" pitchFamily="34" charset="0"/>
            </a:endParaRPr>
          </a:p>
          <a:p>
            <a:pPr lvl="0" defTabSz="685800">
              <a:defRPr/>
            </a:pPr>
            <a:r>
              <a:rPr lang="en-GB" sz="2000" b="1" dirty="0">
                <a:solidFill>
                  <a:schemeClr val="tx1"/>
                </a:solidFill>
                <a:latin typeface="Century Gothic" panose="020B0502020202020204" pitchFamily="34" charset="0"/>
              </a:rPr>
              <a:t>The place value counters below make three different decimals. Write them in ascending order.</a:t>
            </a:r>
          </a:p>
        </p:txBody>
      </p:sp>
      <p:graphicFrame>
        <p:nvGraphicFramePr>
          <p:cNvPr id="11" name="Table 10">
            <a:extLst>
              <a:ext uri="{FF2B5EF4-FFF2-40B4-BE49-F238E27FC236}">
                <a16:creationId xmlns:a16="http://schemas.microsoft.com/office/drawing/2014/main" xmlns="" id="{CAA38B71-3106-43F5-B57D-DFEE3242EBDB}"/>
              </a:ext>
            </a:extLst>
          </p:cNvPr>
          <p:cNvGraphicFramePr>
            <a:graphicFrameLocks noGrp="1"/>
          </p:cNvGraphicFramePr>
          <p:nvPr>
            <p:extLst>
              <p:ext uri="{D42A27DB-BD31-4B8C-83A1-F6EECF244321}">
                <p14:modId xmlns:p14="http://schemas.microsoft.com/office/powerpoint/2010/main" val="2865592509"/>
              </p:ext>
            </p:extLst>
          </p:nvPr>
        </p:nvGraphicFramePr>
        <p:xfrm>
          <a:off x="1747176" y="1961671"/>
          <a:ext cx="5649649" cy="3649550"/>
        </p:xfrm>
        <a:graphic>
          <a:graphicData uri="http://schemas.openxmlformats.org/drawingml/2006/table">
            <a:tbl>
              <a:tblPr firstRow="1" bandRow="1">
                <a:tableStyleId>{F5AB1C69-6EDB-4FF4-983F-18BD219EF322}</a:tableStyleId>
              </a:tblPr>
              <a:tblGrid>
                <a:gridCol w="1894409">
                  <a:extLst>
                    <a:ext uri="{9D8B030D-6E8A-4147-A177-3AD203B41FA5}">
                      <a16:colId xmlns:a16="http://schemas.microsoft.com/office/drawing/2014/main" xmlns="" val="600505638"/>
                    </a:ext>
                  </a:extLst>
                </a:gridCol>
                <a:gridCol w="1877620">
                  <a:extLst>
                    <a:ext uri="{9D8B030D-6E8A-4147-A177-3AD203B41FA5}">
                      <a16:colId xmlns:a16="http://schemas.microsoft.com/office/drawing/2014/main" xmlns="" val="724875855"/>
                    </a:ext>
                  </a:extLst>
                </a:gridCol>
                <a:gridCol w="1877620">
                  <a:extLst>
                    <a:ext uri="{9D8B030D-6E8A-4147-A177-3AD203B41FA5}">
                      <a16:colId xmlns:a16="http://schemas.microsoft.com/office/drawing/2014/main" xmlns="" val="2231145486"/>
                    </a:ext>
                  </a:extLst>
                </a:gridCol>
              </a:tblGrid>
              <a:tr h="1062000">
                <a:tc>
                  <a:txBody>
                    <a:bodyPr/>
                    <a:lstStyle/>
                    <a:p>
                      <a:pPr algn="ctr"/>
                      <a:endParaRPr lang="en-US"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804860162"/>
                  </a:ext>
                </a:extLst>
              </a:tr>
              <a:tr h="231775">
                <a:tc gridSpan="3">
                  <a:txBody>
                    <a:bodyPr/>
                    <a:lstStyle/>
                    <a:p>
                      <a:pPr algn="ctr"/>
                      <a:endParaRPr lang="en-US" sz="400" b="1" dirty="0"/>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hMerge="1">
                  <a:txBody>
                    <a:bodyPr/>
                    <a:lstStyle/>
                    <a:p>
                      <a:endParaRPr 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hMerge="1">
                  <a:txBody>
                    <a:bodyPr/>
                    <a:lstStyle/>
                    <a:p>
                      <a:endParaRPr 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530329691"/>
                  </a:ext>
                </a:extLst>
              </a:tr>
              <a:tr h="1062000">
                <a:tc>
                  <a:txBody>
                    <a:bodyPr/>
                    <a:lstStyle/>
                    <a:p>
                      <a:pPr algn="ctr"/>
                      <a:endParaRPr lang="en-US" b="1" dirty="0"/>
                    </a:p>
                    <a:p>
                      <a:pPr algn="ctr"/>
                      <a:endParaRPr lang="en-US" b="1"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US" sz="1000" b="1"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16077893"/>
                  </a:ext>
                </a:extLst>
              </a:tr>
              <a:tr h="231775">
                <a:tc gridSpan="3">
                  <a:txBody>
                    <a:bodyPr/>
                    <a:lstStyle/>
                    <a:p>
                      <a:pPr algn="ctr"/>
                      <a:endParaRPr lang="en-US" sz="400" b="1" dirty="0"/>
                    </a:p>
                  </a:txBody>
                  <a:tcPr>
                    <a:lnL w="28575"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hMerge="1">
                  <a:txBody>
                    <a:bodyPr/>
                    <a:lstStyle/>
                    <a:p>
                      <a:pPr algn="ctr"/>
                      <a:endParaRPr lang="en-US" b="1"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hMerge="1">
                  <a:txBody>
                    <a:bodyPr/>
                    <a:lstStyle/>
                    <a:p>
                      <a:pPr algn="ctr"/>
                      <a:endParaRPr lang="en-US" b="1"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29723533"/>
                  </a:ext>
                </a:extLst>
              </a:tr>
              <a:tr h="1062000">
                <a:tc>
                  <a:txBody>
                    <a:bodyPr/>
                    <a:lstStyle/>
                    <a:p>
                      <a:pPr algn="ctr"/>
                      <a:endParaRPr lang="en-US" b="1"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p>
                    <a:p>
                      <a:pPr algn="ctr"/>
                      <a:endParaRPr lang="en-US" sz="1000" b="1" dirty="0"/>
                    </a:p>
                    <a:p>
                      <a:pPr algn="ctr"/>
                      <a:endParaRPr lang="en-US" b="1"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p>
                    <a:p>
                      <a:pPr algn="ctr"/>
                      <a:endParaRPr lang="en-US" b="1"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175505575"/>
                  </a:ext>
                </a:extLst>
              </a:tr>
            </a:tbl>
          </a:graphicData>
        </a:graphic>
      </p:graphicFrame>
      <p:sp>
        <p:nvSpPr>
          <p:cNvPr id="167" name="Oval 166">
            <a:extLst>
              <a:ext uri="{FF2B5EF4-FFF2-40B4-BE49-F238E27FC236}">
                <a16:creationId xmlns:a16="http://schemas.microsoft.com/office/drawing/2014/main" xmlns="" id="{A3C6B28B-04E7-40D2-AB86-BE841C05E1CC}"/>
              </a:ext>
            </a:extLst>
          </p:cNvPr>
          <p:cNvSpPr/>
          <p:nvPr/>
        </p:nvSpPr>
        <p:spPr>
          <a:xfrm>
            <a:off x="1884742" y="2076927"/>
            <a:ext cx="432000" cy="432000"/>
          </a:xfrm>
          <a:prstGeom prst="ellipse">
            <a:avLst/>
          </a:prstGeom>
          <a:solidFill>
            <a:srgbClr val="99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400" b="1" dirty="0">
                <a:solidFill>
                  <a:schemeClr val="tx1"/>
                </a:solidFill>
                <a:latin typeface="Century Gothic" panose="020B0502020202020204" pitchFamily="34" charset="0"/>
              </a:rPr>
              <a:t>1</a:t>
            </a:r>
          </a:p>
        </p:txBody>
      </p:sp>
      <p:sp>
        <p:nvSpPr>
          <p:cNvPr id="168" name="Oval 167">
            <a:extLst>
              <a:ext uri="{FF2B5EF4-FFF2-40B4-BE49-F238E27FC236}">
                <a16:creationId xmlns:a16="http://schemas.microsoft.com/office/drawing/2014/main" xmlns="" id="{CD605C64-94F2-4632-B72E-E2902B96F123}"/>
              </a:ext>
            </a:extLst>
          </p:cNvPr>
          <p:cNvSpPr/>
          <p:nvPr/>
        </p:nvSpPr>
        <p:spPr>
          <a:xfrm>
            <a:off x="2257788" y="2483385"/>
            <a:ext cx="432000" cy="432000"/>
          </a:xfrm>
          <a:prstGeom prst="ellipse">
            <a:avLst/>
          </a:prstGeom>
          <a:solidFill>
            <a:srgbClr val="99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400" b="1" dirty="0">
                <a:solidFill>
                  <a:schemeClr val="tx1"/>
                </a:solidFill>
                <a:latin typeface="Century Gothic" panose="020B0502020202020204" pitchFamily="34" charset="0"/>
              </a:rPr>
              <a:t>1</a:t>
            </a:r>
          </a:p>
        </p:txBody>
      </p:sp>
      <p:sp>
        <p:nvSpPr>
          <p:cNvPr id="169" name="Oval 168">
            <a:extLst>
              <a:ext uri="{FF2B5EF4-FFF2-40B4-BE49-F238E27FC236}">
                <a16:creationId xmlns:a16="http://schemas.microsoft.com/office/drawing/2014/main" xmlns="" id="{3FF86D6E-15AB-4B93-8773-91D0AAA21610}"/>
              </a:ext>
            </a:extLst>
          </p:cNvPr>
          <p:cNvSpPr/>
          <p:nvPr/>
        </p:nvSpPr>
        <p:spPr>
          <a:xfrm>
            <a:off x="2630816" y="2076512"/>
            <a:ext cx="432000" cy="432000"/>
          </a:xfrm>
          <a:prstGeom prst="ellipse">
            <a:avLst/>
          </a:prstGeom>
          <a:solidFill>
            <a:srgbClr val="99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400" b="1" dirty="0">
                <a:solidFill>
                  <a:schemeClr val="tx1"/>
                </a:solidFill>
                <a:latin typeface="Century Gothic" panose="020B0502020202020204" pitchFamily="34" charset="0"/>
              </a:rPr>
              <a:t>1</a:t>
            </a:r>
          </a:p>
        </p:txBody>
      </p:sp>
      <p:sp>
        <p:nvSpPr>
          <p:cNvPr id="170" name="Oval 169">
            <a:extLst>
              <a:ext uri="{FF2B5EF4-FFF2-40B4-BE49-F238E27FC236}">
                <a16:creationId xmlns:a16="http://schemas.microsoft.com/office/drawing/2014/main" xmlns="" id="{67F041C0-3AF3-41BA-A6F5-96937A3A84C4}"/>
              </a:ext>
            </a:extLst>
          </p:cNvPr>
          <p:cNvSpPr/>
          <p:nvPr/>
        </p:nvSpPr>
        <p:spPr>
          <a:xfrm>
            <a:off x="2989414" y="2476977"/>
            <a:ext cx="432000" cy="432000"/>
          </a:xfrm>
          <a:prstGeom prst="ellipse">
            <a:avLst/>
          </a:prstGeom>
          <a:solidFill>
            <a:srgbClr val="99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400" b="1" dirty="0">
                <a:solidFill>
                  <a:schemeClr val="tx1"/>
                </a:solidFill>
                <a:latin typeface="Century Gothic" panose="020B0502020202020204" pitchFamily="34" charset="0"/>
              </a:rPr>
              <a:t>1</a:t>
            </a:r>
          </a:p>
        </p:txBody>
      </p:sp>
      <p:sp>
        <p:nvSpPr>
          <p:cNvPr id="171" name="Oval 170">
            <a:extLst>
              <a:ext uri="{FF2B5EF4-FFF2-40B4-BE49-F238E27FC236}">
                <a16:creationId xmlns:a16="http://schemas.microsoft.com/office/drawing/2014/main" xmlns="" id="{F21A168B-A03F-435C-9F38-2D473DD58630}"/>
              </a:ext>
            </a:extLst>
          </p:cNvPr>
          <p:cNvSpPr/>
          <p:nvPr/>
        </p:nvSpPr>
        <p:spPr>
          <a:xfrm>
            <a:off x="2108451" y="3521463"/>
            <a:ext cx="432000" cy="432000"/>
          </a:xfrm>
          <a:prstGeom prst="ellipse">
            <a:avLst/>
          </a:prstGeom>
          <a:solidFill>
            <a:srgbClr val="99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400" b="1" dirty="0">
                <a:solidFill>
                  <a:schemeClr val="tx1"/>
                </a:solidFill>
                <a:latin typeface="Century Gothic" panose="020B0502020202020204" pitchFamily="34" charset="0"/>
              </a:rPr>
              <a:t>1</a:t>
            </a:r>
          </a:p>
        </p:txBody>
      </p:sp>
      <p:sp>
        <p:nvSpPr>
          <p:cNvPr id="172" name="Oval 171">
            <a:extLst>
              <a:ext uri="{FF2B5EF4-FFF2-40B4-BE49-F238E27FC236}">
                <a16:creationId xmlns:a16="http://schemas.microsoft.com/office/drawing/2014/main" xmlns="" id="{D8749A6D-6E42-47AC-8FE6-7BE8AF446684}"/>
              </a:ext>
            </a:extLst>
          </p:cNvPr>
          <p:cNvSpPr/>
          <p:nvPr/>
        </p:nvSpPr>
        <p:spPr>
          <a:xfrm>
            <a:off x="2840077" y="3515055"/>
            <a:ext cx="432000" cy="432000"/>
          </a:xfrm>
          <a:prstGeom prst="ellipse">
            <a:avLst/>
          </a:prstGeom>
          <a:solidFill>
            <a:srgbClr val="99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400" b="1" dirty="0">
                <a:solidFill>
                  <a:schemeClr val="tx1"/>
                </a:solidFill>
                <a:latin typeface="Century Gothic" panose="020B0502020202020204" pitchFamily="34" charset="0"/>
              </a:rPr>
              <a:t>1</a:t>
            </a:r>
          </a:p>
        </p:txBody>
      </p:sp>
      <p:sp>
        <p:nvSpPr>
          <p:cNvPr id="173" name="Oval 172">
            <a:extLst>
              <a:ext uri="{FF2B5EF4-FFF2-40B4-BE49-F238E27FC236}">
                <a16:creationId xmlns:a16="http://schemas.microsoft.com/office/drawing/2014/main" xmlns="" id="{BA60157D-AA3E-45C3-A696-2912833F15EC}"/>
              </a:ext>
            </a:extLst>
          </p:cNvPr>
          <p:cNvSpPr/>
          <p:nvPr/>
        </p:nvSpPr>
        <p:spPr>
          <a:xfrm>
            <a:off x="5929277" y="2483385"/>
            <a:ext cx="432000" cy="43200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100" b="1" dirty="0">
                <a:solidFill>
                  <a:schemeClr val="tx1"/>
                </a:solidFill>
                <a:latin typeface="Century Gothic" panose="020B0502020202020204" pitchFamily="34" charset="0"/>
              </a:rPr>
              <a:t>0.01</a:t>
            </a:r>
          </a:p>
        </p:txBody>
      </p:sp>
      <p:sp>
        <p:nvSpPr>
          <p:cNvPr id="174" name="Oval 173">
            <a:extLst>
              <a:ext uri="{FF2B5EF4-FFF2-40B4-BE49-F238E27FC236}">
                <a16:creationId xmlns:a16="http://schemas.microsoft.com/office/drawing/2014/main" xmlns="" id="{11392381-F797-468A-AE13-A495A6EE9E4C}"/>
              </a:ext>
            </a:extLst>
          </p:cNvPr>
          <p:cNvSpPr/>
          <p:nvPr/>
        </p:nvSpPr>
        <p:spPr>
          <a:xfrm>
            <a:off x="6302305" y="2076512"/>
            <a:ext cx="432000" cy="43200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100" b="1" dirty="0">
                <a:solidFill>
                  <a:schemeClr val="tx1"/>
                </a:solidFill>
                <a:latin typeface="Century Gothic" panose="020B0502020202020204" pitchFamily="34" charset="0"/>
              </a:rPr>
              <a:t>0.01</a:t>
            </a:r>
          </a:p>
        </p:txBody>
      </p:sp>
      <p:sp>
        <p:nvSpPr>
          <p:cNvPr id="175" name="Oval 174">
            <a:extLst>
              <a:ext uri="{FF2B5EF4-FFF2-40B4-BE49-F238E27FC236}">
                <a16:creationId xmlns:a16="http://schemas.microsoft.com/office/drawing/2014/main" xmlns="" id="{51D49F9B-22B1-46A3-827E-06B0AFD257C8}"/>
              </a:ext>
            </a:extLst>
          </p:cNvPr>
          <p:cNvSpPr/>
          <p:nvPr/>
        </p:nvSpPr>
        <p:spPr>
          <a:xfrm>
            <a:off x="6660903" y="2476977"/>
            <a:ext cx="432000" cy="43200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100" b="1" dirty="0">
                <a:solidFill>
                  <a:schemeClr val="tx1"/>
                </a:solidFill>
                <a:latin typeface="Century Gothic" panose="020B0502020202020204" pitchFamily="34" charset="0"/>
              </a:rPr>
              <a:t>0.01</a:t>
            </a:r>
          </a:p>
        </p:txBody>
      </p:sp>
      <p:sp>
        <p:nvSpPr>
          <p:cNvPr id="176" name="Oval 175">
            <a:extLst>
              <a:ext uri="{FF2B5EF4-FFF2-40B4-BE49-F238E27FC236}">
                <a16:creationId xmlns:a16="http://schemas.microsoft.com/office/drawing/2014/main" xmlns="" id="{FED9BFD3-F293-4901-954E-547DCDE00035}"/>
              </a:ext>
            </a:extLst>
          </p:cNvPr>
          <p:cNvSpPr/>
          <p:nvPr/>
        </p:nvSpPr>
        <p:spPr>
          <a:xfrm>
            <a:off x="4409406" y="3521463"/>
            <a:ext cx="432000" cy="4320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400" b="1" dirty="0">
                <a:solidFill>
                  <a:schemeClr val="tx1"/>
                </a:solidFill>
                <a:latin typeface="Century Gothic" panose="020B0502020202020204" pitchFamily="34" charset="0"/>
              </a:rPr>
              <a:t>0.1</a:t>
            </a:r>
          </a:p>
        </p:txBody>
      </p:sp>
      <p:sp>
        <p:nvSpPr>
          <p:cNvPr id="177" name="Oval 176">
            <a:extLst>
              <a:ext uri="{FF2B5EF4-FFF2-40B4-BE49-F238E27FC236}">
                <a16:creationId xmlns:a16="http://schemas.microsoft.com/office/drawing/2014/main" xmlns="" id="{5E3EBD95-BC3F-4354-9B91-3445FE5D0DFB}"/>
              </a:ext>
            </a:extLst>
          </p:cNvPr>
          <p:cNvSpPr/>
          <p:nvPr/>
        </p:nvSpPr>
        <p:spPr>
          <a:xfrm>
            <a:off x="3976101" y="2259721"/>
            <a:ext cx="432000" cy="4320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400" b="1" dirty="0">
                <a:solidFill>
                  <a:schemeClr val="tx1"/>
                </a:solidFill>
                <a:latin typeface="Century Gothic" panose="020B0502020202020204" pitchFamily="34" charset="0"/>
              </a:rPr>
              <a:t>0.1</a:t>
            </a:r>
          </a:p>
        </p:txBody>
      </p:sp>
      <p:sp>
        <p:nvSpPr>
          <p:cNvPr id="178" name="Oval 177">
            <a:extLst>
              <a:ext uri="{FF2B5EF4-FFF2-40B4-BE49-F238E27FC236}">
                <a16:creationId xmlns:a16="http://schemas.microsoft.com/office/drawing/2014/main" xmlns="" id="{019D40CE-C61C-4697-959A-F2E600340611}"/>
              </a:ext>
            </a:extLst>
          </p:cNvPr>
          <p:cNvSpPr/>
          <p:nvPr/>
        </p:nvSpPr>
        <p:spPr>
          <a:xfrm>
            <a:off x="4771437" y="2273777"/>
            <a:ext cx="432000" cy="4320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400" b="1" dirty="0">
                <a:solidFill>
                  <a:schemeClr val="tx1"/>
                </a:solidFill>
                <a:latin typeface="Century Gothic" panose="020B0502020202020204" pitchFamily="34" charset="0"/>
              </a:rPr>
              <a:t>0.1</a:t>
            </a:r>
          </a:p>
        </p:txBody>
      </p:sp>
      <p:sp>
        <p:nvSpPr>
          <p:cNvPr id="181" name="Oval 180">
            <a:extLst>
              <a:ext uri="{FF2B5EF4-FFF2-40B4-BE49-F238E27FC236}">
                <a16:creationId xmlns:a16="http://schemas.microsoft.com/office/drawing/2014/main" xmlns="" id="{939457FB-DBDC-4416-BF27-7B4D74AEE241}"/>
              </a:ext>
            </a:extLst>
          </p:cNvPr>
          <p:cNvSpPr/>
          <p:nvPr/>
        </p:nvSpPr>
        <p:spPr>
          <a:xfrm>
            <a:off x="5917003" y="3521463"/>
            <a:ext cx="432000" cy="43200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100" b="1" dirty="0">
                <a:solidFill>
                  <a:schemeClr val="tx1"/>
                </a:solidFill>
                <a:latin typeface="Century Gothic" panose="020B0502020202020204" pitchFamily="34" charset="0"/>
              </a:rPr>
              <a:t>0.01</a:t>
            </a:r>
          </a:p>
        </p:txBody>
      </p:sp>
      <p:sp>
        <p:nvSpPr>
          <p:cNvPr id="182" name="Oval 181">
            <a:extLst>
              <a:ext uri="{FF2B5EF4-FFF2-40B4-BE49-F238E27FC236}">
                <a16:creationId xmlns:a16="http://schemas.microsoft.com/office/drawing/2014/main" xmlns="" id="{838C43D8-E34C-4898-BA11-7BBC2C7C6B2E}"/>
              </a:ext>
            </a:extLst>
          </p:cNvPr>
          <p:cNvSpPr/>
          <p:nvPr/>
        </p:nvSpPr>
        <p:spPr>
          <a:xfrm>
            <a:off x="6648629" y="3515055"/>
            <a:ext cx="432000" cy="43200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100" b="1" dirty="0">
                <a:solidFill>
                  <a:schemeClr val="tx1"/>
                </a:solidFill>
                <a:latin typeface="Century Gothic" panose="020B0502020202020204" pitchFamily="34" charset="0"/>
              </a:rPr>
              <a:t>0.01</a:t>
            </a:r>
          </a:p>
        </p:txBody>
      </p:sp>
      <p:sp>
        <p:nvSpPr>
          <p:cNvPr id="183" name="Oval 182">
            <a:extLst>
              <a:ext uri="{FF2B5EF4-FFF2-40B4-BE49-F238E27FC236}">
                <a16:creationId xmlns:a16="http://schemas.microsoft.com/office/drawing/2014/main" xmlns="" id="{94714A31-379D-4A57-B539-6BB147C8D5B6}"/>
              </a:ext>
            </a:extLst>
          </p:cNvPr>
          <p:cNvSpPr/>
          <p:nvPr/>
        </p:nvSpPr>
        <p:spPr>
          <a:xfrm>
            <a:off x="5625683" y="4625422"/>
            <a:ext cx="432000" cy="43200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100" b="1" dirty="0">
                <a:solidFill>
                  <a:schemeClr val="tx1"/>
                </a:solidFill>
                <a:latin typeface="Century Gothic" panose="020B0502020202020204" pitchFamily="34" charset="0"/>
              </a:rPr>
              <a:t>0.01</a:t>
            </a:r>
          </a:p>
        </p:txBody>
      </p:sp>
      <p:sp>
        <p:nvSpPr>
          <p:cNvPr id="184" name="Oval 183">
            <a:extLst>
              <a:ext uri="{FF2B5EF4-FFF2-40B4-BE49-F238E27FC236}">
                <a16:creationId xmlns:a16="http://schemas.microsoft.com/office/drawing/2014/main" xmlns="" id="{3D42A1BD-F203-4D63-8418-A221EA1B941A}"/>
              </a:ext>
            </a:extLst>
          </p:cNvPr>
          <p:cNvSpPr/>
          <p:nvPr/>
        </p:nvSpPr>
        <p:spPr>
          <a:xfrm>
            <a:off x="6207790" y="4628169"/>
            <a:ext cx="432000" cy="43200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100" b="1" dirty="0">
                <a:solidFill>
                  <a:schemeClr val="tx1"/>
                </a:solidFill>
                <a:latin typeface="Century Gothic" panose="020B0502020202020204" pitchFamily="34" charset="0"/>
              </a:rPr>
              <a:t>0.01</a:t>
            </a:r>
          </a:p>
        </p:txBody>
      </p:sp>
      <p:sp>
        <p:nvSpPr>
          <p:cNvPr id="185" name="Oval 184">
            <a:extLst>
              <a:ext uri="{FF2B5EF4-FFF2-40B4-BE49-F238E27FC236}">
                <a16:creationId xmlns:a16="http://schemas.microsoft.com/office/drawing/2014/main" xmlns="" id="{1B801B83-A300-4D41-9719-7EE4E1A98100}"/>
              </a:ext>
            </a:extLst>
          </p:cNvPr>
          <p:cNvSpPr/>
          <p:nvPr/>
        </p:nvSpPr>
        <p:spPr>
          <a:xfrm>
            <a:off x="6789897" y="4618039"/>
            <a:ext cx="432000" cy="43200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100" b="1" dirty="0">
                <a:solidFill>
                  <a:schemeClr val="tx1"/>
                </a:solidFill>
                <a:latin typeface="Century Gothic" panose="020B0502020202020204" pitchFamily="34" charset="0"/>
              </a:rPr>
              <a:t>0.01</a:t>
            </a:r>
          </a:p>
        </p:txBody>
      </p:sp>
      <p:sp>
        <p:nvSpPr>
          <p:cNvPr id="186" name="Oval 185">
            <a:extLst>
              <a:ext uri="{FF2B5EF4-FFF2-40B4-BE49-F238E27FC236}">
                <a16:creationId xmlns:a16="http://schemas.microsoft.com/office/drawing/2014/main" xmlns="" id="{5F600C12-5591-4DB1-9999-C42862C58C61}"/>
              </a:ext>
            </a:extLst>
          </p:cNvPr>
          <p:cNvSpPr/>
          <p:nvPr/>
        </p:nvSpPr>
        <p:spPr>
          <a:xfrm>
            <a:off x="5646306" y="5130598"/>
            <a:ext cx="432000" cy="43200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100" b="1" dirty="0">
                <a:solidFill>
                  <a:schemeClr val="tx1"/>
                </a:solidFill>
                <a:latin typeface="Century Gothic" panose="020B0502020202020204" pitchFamily="34" charset="0"/>
              </a:rPr>
              <a:t>0.01</a:t>
            </a:r>
          </a:p>
        </p:txBody>
      </p:sp>
      <p:sp>
        <p:nvSpPr>
          <p:cNvPr id="187" name="Oval 186">
            <a:extLst>
              <a:ext uri="{FF2B5EF4-FFF2-40B4-BE49-F238E27FC236}">
                <a16:creationId xmlns:a16="http://schemas.microsoft.com/office/drawing/2014/main" xmlns="" id="{A1798636-8464-403E-944B-DE8513A1DFB2}"/>
              </a:ext>
            </a:extLst>
          </p:cNvPr>
          <p:cNvSpPr/>
          <p:nvPr/>
        </p:nvSpPr>
        <p:spPr>
          <a:xfrm>
            <a:off x="6228413" y="5133345"/>
            <a:ext cx="432000" cy="43200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100" b="1" dirty="0">
                <a:solidFill>
                  <a:schemeClr val="tx1"/>
                </a:solidFill>
                <a:latin typeface="Century Gothic" panose="020B0502020202020204" pitchFamily="34" charset="0"/>
              </a:rPr>
              <a:t>0.01</a:t>
            </a:r>
          </a:p>
        </p:txBody>
      </p:sp>
      <p:sp>
        <p:nvSpPr>
          <p:cNvPr id="188" name="Oval 187">
            <a:extLst>
              <a:ext uri="{FF2B5EF4-FFF2-40B4-BE49-F238E27FC236}">
                <a16:creationId xmlns:a16="http://schemas.microsoft.com/office/drawing/2014/main" xmlns="" id="{DEBA7E12-57F1-425F-924D-BFEECCA2208E}"/>
              </a:ext>
            </a:extLst>
          </p:cNvPr>
          <p:cNvSpPr/>
          <p:nvPr/>
        </p:nvSpPr>
        <p:spPr>
          <a:xfrm>
            <a:off x="6810520" y="5123215"/>
            <a:ext cx="432000" cy="43200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100" b="1" dirty="0">
                <a:solidFill>
                  <a:schemeClr val="tx1"/>
                </a:solidFill>
                <a:latin typeface="Century Gothic" panose="020B0502020202020204" pitchFamily="34" charset="0"/>
              </a:rPr>
              <a:t>0.01</a:t>
            </a:r>
          </a:p>
        </p:txBody>
      </p:sp>
      <p:sp>
        <p:nvSpPr>
          <p:cNvPr id="189" name="Oval 188">
            <a:extLst>
              <a:ext uri="{FF2B5EF4-FFF2-40B4-BE49-F238E27FC236}">
                <a16:creationId xmlns:a16="http://schemas.microsoft.com/office/drawing/2014/main" xmlns="" id="{B16732EC-4104-4FC1-9D95-217B8B607AB2}"/>
              </a:ext>
            </a:extLst>
          </p:cNvPr>
          <p:cNvSpPr/>
          <p:nvPr/>
        </p:nvSpPr>
        <p:spPr>
          <a:xfrm>
            <a:off x="2083226" y="5044535"/>
            <a:ext cx="432000" cy="432000"/>
          </a:xfrm>
          <a:prstGeom prst="ellipse">
            <a:avLst/>
          </a:prstGeom>
          <a:solidFill>
            <a:srgbClr val="99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400" b="1" dirty="0">
                <a:solidFill>
                  <a:schemeClr val="tx1"/>
                </a:solidFill>
                <a:latin typeface="Century Gothic" panose="020B0502020202020204" pitchFamily="34" charset="0"/>
              </a:rPr>
              <a:t>1</a:t>
            </a:r>
          </a:p>
        </p:txBody>
      </p:sp>
      <p:sp>
        <p:nvSpPr>
          <p:cNvPr id="190" name="Oval 189">
            <a:extLst>
              <a:ext uri="{FF2B5EF4-FFF2-40B4-BE49-F238E27FC236}">
                <a16:creationId xmlns:a16="http://schemas.microsoft.com/office/drawing/2014/main" xmlns="" id="{AA123564-89DE-4847-BF3A-1FC5A07B637F}"/>
              </a:ext>
            </a:extLst>
          </p:cNvPr>
          <p:cNvSpPr/>
          <p:nvPr/>
        </p:nvSpPr>
        <p:spPr>
          <a:xfrm>
            <a:off x="2456254" y="4637662"/>
            <a:ext cx="432000" cy="432000"/>
          </a:xfrm>
          <a:prstGeom prst="ellipse">
            <a:avLst/>
          </a:prstGeom>
          <a:solidFill>
            <a:srgbClr val="99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400" b="1" dirty="0">
                <a:solidFill>
                  <a:schemeClr val="tx1"/>
                </a:solidFill>
                <a:latin typeface="Century Gothic" panose="020B0502020202020204" pitchFamily="34" charset="0"/>
              </a:rPr>
              <a:t>1</a:t>
            </a:r>
          </a:p>
        </p:txBody>
      </p:sp>
      <p:sp>
        <p:nvSpPr>
          <p:cNvPr id="191" name="Oval 190">
            <a:extLst>
              <a:ext uri="{FF2B5EF4-FFF2-40B4-BE49-F238E27FC236}">
                <a16:creationId xmlns:a16="http://schemas.microsoft.com/office/drawing/2014/main" xmlns="" id="{90A50F6B-ABAD-4887-A402-1682B679F50F}"/>
              </a:ext>
            </a:extLst>
          </p:cNvPr>
          <p:cNvSpPr/>
          <p:nvPr/>
        </p:nvSpPr>
        <p:spPr>
          <a:xfrm>
            <a:off x="2814852" y="5038127"/>
            <a:ext cx="432000" cy="432000"/>
          </a:xfrm>
          <a:prstGeom prst="ellipse">
            <a:avLst/>
          </a:prstGeom>
          <a:solidFill>
            <a:srgbClr val="99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400" b="1" dirty="0">
                <a:solidFill>
                  <a:schemeClr val="tx1"/>
                </a:solidFill>
                <a:latin typeface="Century Gothic" panose="020B0502020202020204" pitchFamily="34" charset="0"/>
              </a:rPr>
              <a:t>1</a:t>
            </a:r>
          </a:p>
        </p:txBody>
      </p:sp>
      <p:grpSp>
        <p:nvGrpSpPr>
          <p:cNvPr id="31" name="Group 30">
            <a:extLst>
              <a:ext uri="{FF2B5EF4-FFF2-40B4-BE49-F238E27FC236}">
                <a16:creationId xmlns:a16="http://schemas.microsoft.com/office/drawing/2014/main" xmlns="" id="{E41B06BF-986B-4935-970C-2EC18F04C213}"/>
              </a:ext>
            </a:extLst>
          </p:cNvPr>
          <p:cNvGrpSpPr/>
          <p:nvPr/>
        </p:nvGrpSpPr>
        <p:grpSpPr>
          <a:xfrm>
            <a:off x="59531" y="6454317"/>
            <a:ext cx="1238534" cy="403683"/>
            <a:chOff x="68077" y="6454317"/>
            <a:chExt cx="1238534" cy="403683"/>
          </a:xfrm>
        </p:grpSpPr>
        <p:sp>
          <p:nvSpPr>
            <p:cNvPr id="32" name="TextBox 8">
              <a:extLst>
                <a:ext uri="{FF2B5EF4-FFF2-40B4-BE49-F238E27FC236}">
                  <a16:creationId xmlns:a16="http://schemas.microsoft.com/office/drawing/2014/main" xmlns="" id="{36D07C93-D698-4D90-BDD3-55EBD572F97F}"/>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33" name="Picture 32" descr="A close up of a sign&#10;&#10;Description generated with high confidence">
              <a:extLst>
                <a:ext uri="{FF2B5EF4-FFF2-40B4-BE49-F238E27FC236}">
                  <a16:creationId xmlns:a16="http://schemas.microsoft.com/office/drawing/2014/main" xmlns="" id="{9CD72401-E2B2-4C77-8E36-141566F462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369170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xmlns=""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GB" sz="2000" b="1" u="sng" dirty="0">
              <a:solidFill>
                <a:schemeClr val="bg2">
                  <a:lumMod val="50000"/>
                </a:schemeClr>
              </a:solidFill>
              <a:latin typeface="Century Gothic" panose="020B0502020202020204" pitchFamily="34" charset="0"/>
            </a:endParaRPr>
          </a:p>
          <a:p>
            <a:pPr lvl="0" defTabSz="685800">
              <a:defRPr/>
            </a:pPr>
            <a:r>
              <a:rPr lang="en-GB" sz="2000" b="1" dirty="0">
                <a:solidFill>
                  <a:schemeClr val="tx1"/>
                </a:solidFill>
                <a:latin typeface="Century Gothic" panose="020B0502020202020204" pitchFamily="34" charset="0"/>
              </a:rPr>
              <a:t>The place value counters below make three different decimals. Write them in ascending order.</a:t>
            </a:r>
          </a:p>
          <a:p>
            <a:pPr lvl="0" defTabSz="685800">
              <a:defRPr/>
            </a:pPr>
            <a:endParaRPr lang="en-GB" sz="2400" b="1" dirty="0">
              <a:solidFill>
                <a:schemeClr val="tx1"/>
              </a:solidFill>
              <a:latin typeface="Century Gothic" panose="020B0502020202020204" pitchFamily="34" charset="0"/>
            </a:endParaRPr>
          </a:p>
          <a:p>
            <a:pPr lvl="0" defTabSz="685800">
              <a:defRPr/>
            </a:pPr>
            <a:endParaRPr lang="en-GB" sz="2400" b="1" dirty="0">
              <a:solidFill>
                <a:schemeClr val="tx1"/>
              </a:solidFill>
              <a:latin typeface="Century Gothic" panose="020B0502020202020204" pitchFamily="34" charset="0"/>
            </a:endParaRPr>
          </a:p>
          <a:p>
            <a:pPr lvl="0" defTabSz="685800">
              <a:defRPr/>
            </a:pPr>
            <a:endParaRPr lang="en-GB" sz="2400" b="1" dirty="0">
              <a:solidFill>
                <a:schemeClr val="tx1"/>
              </a:solidFill>
              <a:latin typeface="Century Gothic" panose="020B0502020202020204" pitchFamily="34" charset="0"/>
            </a:endParaRPr>
          </a:p>
          <a:p>
            <a:pPr lvl="0" defTabSz="685800">
              <a:defRPr/>
            </a:pPr>
            <a:endParaRPr lang="en-GB" sz="2400" b="1" dirty="0">
              <a:solidFill>
                <a:schemeClr val="tx1"/>
              </a:solidFill>
              <a:latin typeface="Century Gothic" panose="020B0502020202020204" pitchFamily="34" charset="0"/>
            </a:endParaRPr>
          </a:p>
          <a:p>
            <a:pPr lvl="0" defTabSz="685800">
              <a:defRPr/>
            </a:pPr>
            <a:endParaRPr lang="en-GB" sz="2400" b="1" dirty="0">
              <a:solidFill>
                <a:schemeClr val="tx1"/>
              </a:solidFill>
              <a:latin typeface="Century Gothic" panose="020B0502020202020204" pitchFamily="34" charset="0"/>
            </a:endParaRPr>
          </a:p>
          <a:p>
            <a:pPr lvl="0" defTabSz="685800">
              <a:defRPr/>
            </a:pPr>
            <a:endParaRPr lang="en-GB" sz="2400" b="1" dirty="0">
              <a:solidFill>
                <a:schemeClr val="tx1"/>
              </a:solidFill>
              <a:latin typeface="Century Gothic" panose="020B0502020202020204" pitchFamily="34" charset="0"/>
            </a:endParaRPr>
          </a:p>
          <a:p>
            <a:pPr lvl="0" defTabSz="685800">
              <a:defRPr/>
            </a:pPr>
            <a:endParaRPr lang="en-GB" sz="2400" b="1" dirty="0">
              <a:solidFill>
                <a:schemeClr val="tx1"/>
              </a:solidFill>
              <a:latin typeface="Century Gothic" panose="020B0502020202020204" pitchFamily="34" charset="0"/>
            </a:endParaRPr>
          </a:p>
          <a:p>
            <a:pPr lvl="0" defTabSz="685800">
              <a:defRPr/>
            </a:pPr>
            <a:endParaRPr lang="en-GB" sz="2400" b="1" dirty="0">
              <a:solidFill>
                <a:schemeClr val="tx1"/>
              </a:solidFill>
              <a:latin typeface="Century Gothic" panose="020B0502020202020204" pitchFamily="34" charset="0"/>
            </a:endParaRPr>
          </a:p>
          <a:p>
            <a:pPr lvl="0" defTabSz="685800">
              <a:defRPr/>
            </a:pPr>
            <a:endParaRPr lang="en-GB" sz="3200" b="1" dirty="0">
              <a:solidFill>
                <a:schemeClr val="tx1"/>
              </a:solidFill>
              <a:latin typeface="Century Gothic" panose="020B0502020202020204" pitchFamily="34" charset="0"/>
            </a:endParaRPr>
          </a:p>
          <a:p>
            <a:pPr lvl="0" defTabSz="685800">
              <a:defRPr/>
            </a:pPr>
            <a:endParaRPr lang="en-GB" sz="2400" b="1" dirty="0">
              <a:solidFill>
                <a:srgbClr val="FF0000"/>
              </a:solidFill>
              <a:latin typeface="Century Gothic" panose="020B0502020202020204" pitchFamily="34" charset="0"/>
            </a:endParaRPr>
          </a:p>
          <a:p>
            <a:pPr lvl="0" defTabSz="685800">
              <a:defRPr/>
            </a:pPr>
            <a:endParaRPr lang="en-GB" sz="2400" b="1" dirty="0">
              <a:solidFill>
                <a:srgbClr val="FF0000"/>
              </a:solidFill>
              <a:latin typeface="Century Gothic" panose="020B0502020202020204" pitchFamily="34" charset="0"/>
            </a:endParaRPr>
          </a:p>
          <a:p>
            <a:pPr lvl="0" defTabSz="685800">
              <a:defRPr/>
            </a:pPr>
            <a:endParaRPr lang="en-GB" sz="2000" b="1" dirty="0">
              <a:solidFill>
                <a:srgbClr val="FF0000"/>
              </a:solidFill>
              <a:latin typeface="Century Gothic" panose="020B0502020202020204" pitchFamily="34" charset="0"/>
            </a:endParaRPr>
          </a:p>
          <a:p>
            <a:pPr lvl="0" defTabSz="685800">
              <a:defRPr/>
            </a:pPr>
            <a:r>
              <a:rPr lang="en-GB" sz="2000" b="1" dirty="0">
                <a:solidFill>
                  <a:srgbClr val="FF0000"/>
                </a:solidFill>
                <a:latin typeface="Century Gothic" panose="020B0502020202020204" pitchFamily="34" charset="0"/>
              </a:rPr>
              <a:t>In ascending order: 2.12, 3.26, 4.23 </a:t>
            </a:r>
          </a:p>
        </p:txBody>
      </p:sp>
      <p:graphicFrame>
        <p:nvGraphicFramePr>
          <p:cNvPr id="11" name="Table 10">
            <a:extLst>
              <a:ext uri="{FF2B5EF4-FFF2-40B4-BE49-F238E27FC236}">
                <a16:creationId xmlns:a16="http://schemas.microsoft.com/office/drawing/2014/main" xmlns="" id="{CAA38B71-3106-43F5-B57D-DFEE3242EBDB}"/>
              </a:ext>
            </a:extLst>
          </p:cNvPr>
          <p:cNvGraphicFramePr>
            <a:graphicFrameLocks noGrp="1"/>
          </p:cNvGraphicFramePr>
          <p:nvPr>
            <p:extLst>
              <p:ext uri="{D42A27DB-BD31-4B8C-83A1-F6EECF244321}">
                <p14:modId xmlns:p14="http://schemas.microsoft.com/office/powerpoint/2010/main" val="418646217"/>
              </p:ext>
            </p:extLst>
          </p:nvPr>
        </p:nvGraphicFramePr>
        <p:xfrm>
          <a:off x="1747176" y="1961671"/>
          <a:ext cx="5649649" cy="3649550"/>
        </p:xfrm>
        <a:graphic>
          <a:graphicData uri="http://schemas.openxmlformats.org/drawingml/2006/table">
            <a:tbl>
              <a:tblPr firstRow="1" bandRow="1">
                <a:tableStyleId>{F5AB1C69-6EDB-4FF4-983F-18BD219EF322}</a:tableStyleId>
              </a:tblPr>
              <a:tblGrid>
                <a:gridCol w="1894409">
                  <a:extLst>
                    <a:ext uri="{9D8B030D-6E8A-4147-A177-3AD203B41FA5}">
                      <a16:colId xmlns:a16="http://schemas.microsoft.com/office/drawing/2014/main" xmlns="" val="600505638"/>
                    </a:ext>
                  </a:extLst>
                </a:gridCol>
                <a:gridCol w="1877620">
                  <a:extLst>
                    <a:ext uri="{9D8B030D-6E8A-4147-A177-3AD203B41FA5}">
                      <a16:colId xmlns:a16="http://schemas.microsoft.com/office/drawing/2014/main" xmlns="" val="724875855"/>
                    </a:ext>
                  </a:extLst>
                </a:gridCol>
                <a:gridCol w="1877620">
                  <a:extLst>
                    <a:ext uri="{9D8B030D-6E8A-4147-A177-3AD203B41FA5}">
                      <a16:colId xmlns:a16="http://schemas.microsoft.com/office/drawing/2014/main" xmlns="" val="2231145486"/>
                    </a:ext>
                  </a:extLst>
                </a:gridCol>
              </a:tblGrid>
              <a:tr h="1062000">
                <a:tc>
                  <a:txBody>
                    <a:bodyPr/>
                    <a:lstStyle/>
                    <a:p>
                      <a:pPr algn="ctr"/>
                      <a:endParaRPr lang="en-US"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804860162"/>
                  </a:ext>
                </a:extLst>
              </a:tr>
              <a:tr h="231775">
                <a:tc gridSpan="3">
                  <a:txBody>
                    <a:bodyPr/>
                    <a:lstStyle/>
                    <a:p>
                      <a:pPr algn="ctr"/>
                      <a:endParaRPr lang="en-US" sz="400" b="1" dirty="0"/>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hMerge="1">
                  <a:txBody>
                    <a:bodyPr/>
                    <a:lstStyle/>
                    <a:p>
                      <a:endParaRPr 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hMerge="1">
                  <a:txBody>
                    <a:bodyPr/>
                    <a:lstStyle/>
                    <a:p>
                      <a:endParaRPr 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530329691"/>
                  </a:ext>
                </a:extLst>
              </a:tr>
              <a:tr h="1062000">
                <a:tc>
                  <a:txBody>
                    <a:bodyPr/>
                    <a:lstStyle/>
                    <a:p>
                      <a:pPr algn="ctr"/>
                      <a:endParaRPr lang="en-US" b="1" dirty="0"/>
                    </a:p>
                    <a:p>
                      <a:pPr algn="ctr"/>
                      <a:endParaRPr lang="en-US" b="1"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US" sz="1000" b="1"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16077893"/>
                  </a:ext>
                </a:extLst>
              </a:tr>
              <a:tr h="231775">
                <a:tc gridSpan="3">
                  <a:txBody>
                    <a:bodyPr/>
                    <a:lstStyle/>
                    <a:p>
                      <a:pPr algn="ctr"/>
                      <a:endParaRPr lang="en-US" sz="400" b="1" dirty="0"/>
                    </a:p>
                  </a:txBody>
                  <a:tcPr>
                    <a:lnL w="28575"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hMerge="1">
                  <a:txBody>
                    <a:bodyPr/>
                    <a:lstStyle/>
                    <a:p>
                      <a:pPr algn="ctr"/>
                      <a:endParaRPr lang="en-US" b="1"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hMerge="1">
                  <a:txBody>
                    <a:bodyPr/>
                    <a:lstStyle/>
                    <a:p>
                      <a:pPr algn="ctr"/>
                      <a:endParaRPr lang="en-US" b="1"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29723533"/>
                  </a:ext>
                </a:extLst>
              </a:tr>
              <a:tr h="1062000">
                <a:tc>
                  <a:txBody>
                    <a:bodyPr/>
                    <a:lstStyle/>
                    <a:p>
                      <a:pPr algn="ctr"/>
                      <a:endParaRPr lang="en-US" b="1"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p>
                    <a:p>
                      <a:pPr algn="ctr"/>
                      <a:endParaRPr lang="en-US" sz="1000" b="1" dirty="0"/>
                    </a:p>
                    <a:p>
                      <a:pPr algn="ctr"/>
                      <a:endParaRPr lang="en-US" b="1"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p>
                    <a:p>
                      <a:pPr algn="ctr"/>
                      <a:endParaRPr lang="en-US" b="1"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175505575"/>
                  </a:ext>
                </a:extLst>
              </a:tr>
            </a:tbl>
          </a:graphicData>
        </a:graphic>
      </p:graphicFrame>
      <p:sp>
        <p:nvSpPr>
          <p:cNvPr id="167" name="Oval 166">
            <a:extLst>
              <a:ext uri="{FF2B5EF4-FFF2-40B4-BE49-F238E27FC236}">
                <a16:creationId xmlns:a16="http://schemas.microsoft.com/office/drawing/2014/main" xmlns="" id="{A3C6B28B-04E7-40D2-AB86-BE841C05E1CC}"/>
              </a:ext>
            </a:extLst>
          </p:cNvPr>
          <p:cNvSpPr/>
          <p:nvPr/>
        </p:nvSpPr>
        <p:spPr>
          <a:xfrm>
            <a:off x="1884742" y="2076927"/>
            <a:ext cx="432000" cy="432000"/>
          </a:xfrm>
          <a:prstGeom prst="ellipse">
            <a:avLst/>
          </a:prstGeom>
          <a:solidFill>
            <a:srgbClr val="99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400" b="1" dirty="0">
                <a:solidFill>
                  <a:schemeClr val="tx1"/>
                </a:solidFill>
                <a:latin typeface="Century Gothic" panose="020B0502020202020204" pitchFamily="34" charset="0"/>
              </a:rPr>
              <a:t>1</a:t>
            </a:r>
          </a:p>
        </p:txBody>
      </p:sp>
      <p:sp>
        <p:nvSpPr>
          <p:cNvPr id="168" name="Oval 167">
            <a:extLst>
              <a:ext uri="{FF2B5EF4-FFF2-40B4-BE49-F238E27FC236}">
                <a16:creationId xmlns:a16="http://schemas.microsoft.com/office/drawing/2014/main" xmlns="" id="{CD605C64-94F2-4632-B72E-E2902B96F123}"/>
              </a:ext>
            </a:extLst>
          </p:cNvPr>
          <p:cNvSpPr/>
          <p:nvPr/>
        </p:nvSpPr>
        <p:spPr>
          <a:xfrm>
            <a:off x="2257788" y="2483385"/>
            <a:ext cx="432000" cy="432000"/>
          </a:xfrm>
          <a:prstGeom prst="ellipse">
            <a:avLst/>
          </a:prstGeom>
          <a:solidFill>
            <a:srgbClr val="99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400" b="1" dirty="0">
                <a:solidFill>
                  <a:schemeClr val="tx1"/>
                </a:solidFill>
                <a:latin typeface="Century Gothic" panose="020B0502020202020204" pitchFamily="34" charset="0"/>
              </a:rPr>
              <a:t>1</a:t>
            </a:r>
          </a:p>
        </p:txBody>
      </p:sp>
      <p:sp>
        <p:nvSpPr>
          <p:cNvPr id="169" name="Oval 168">
            <a:extLst>
              <a:ext uri="{FF2B5EF4-FFF2-40B4-BE49-F238E27FC236}">
                <a16:creationId xmlns:a16="http://schemas.microsoft.com/office/drawing/2014/main" xmlns="" id="{3FF86D6E-15AB-4B93-8773-91D0AAA21610}"/>
              </a:ext>
            </a:extLst>
          </p:cNvPr>
          <p:cNvSpPr/>
          <p:nvPr/>
        </p:nvSpPr>
        <p:spPr>
          <a:xfrm>
            <a:off x="2630816" y="2076512"/>
            <a:ext cx="432000" cy="432000"/>
          </a:xfrm>
          <a:prstGeom prst="ellipse">
            <a:avLst/>
          </a:prstGeom>
          <a:solidFill>
            <a:srgbClr val="99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400" b="1" dirty="0">
                <a:solidFill>
                  <a:schemeClr val="tx1"/>
                </a:solidFill>
                <a:latin typeface="Century Gothic" panose="020B0502020202020204" pitchFamily="34" charset="0"/>
              </a:rPr>
              <a:t>1</a:t>
            </a:r>
          </a:p>
        </p:txBody>
      </p:sp>
      <p:sp>
        <p:nvSpPr>
          <p:cNvPr id="170" name="Oval 169">
            <a:extLst>
              <a:ext uri="{FF2B5EF4-FFF2-40B4-BE49-F238E27FC236}">
                <a16:creationId xmlns:a16="http://schemas.microsoft.com/office/drawing/2014/main" xmlns="" id="{67F041C0-3AF3-41BA-A6F5-96937A3A84C4}"/>
              </a:ext>
            </a:extLst>
          </p:cNvPr>
          <p:cNvSpPr/>
          <p:nvPr/>
        </p:nvSpPr>
        <p:spPr>
          <a:xfrm>
            <a:off x="2989414" y="2476977"/>
            <a:ext cx="432000" cy="432000"/>
          </a:xfrm>
          <a:prstGeom prst="ellipse">
            <a:avLst/>
          </a:prstGeom>
          <a:solidFill>
            <a:srgbClr val="99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400" b="1" dirty="0">
                <a:solidFill>
                  <a:schemeClr val="tx1"/>
                </a:solidFill>
                <a:latin typeface="Century Gothic" panose="020B0502020202020204" pitchFamily="34" charset="0"/>
              </a:rPr>
              <a:t>1</a:t>
            </a:r>
          </a:p>
        </p:txBody>
      </p:sp>
      <p:sp>
        <p:nvSpPr>
          <p:cNvPr id="171" name="Oval 170">
            <a:extLst>
              <a:ext uri="{FF2B5EF4-FFF2-40B4-BE49-F238E27FC236}">
                <a16:creationId xmlns:a16="http://schemas.microsoft.com/office/drawing/2014/main" xmlns="" id="{F21A168B-A03F-435C-9F38-2D473DD58630}"/>
              </a:ext>
            </a:extLst>
          </p:cNvPr>
          <p:cNvSpPr/>
          <p:nvPr/>
        </p:nvSpPr>
        <p:spPr>
          <a:xfrm>
            <a:off x="2108451" y="3521463"/>
            <a:ext cx="432000" cy="432000"/>
          </a:xfrm>
          <a:prstGeom prst="ellipse">
            <a:avLst/>
          </a:prstGeom>
          <a:solidFill>
            <a:srgbClr val="99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400" b="1" dirty="0">
                <a:solidFill>
                  <a:schemeClr val="tx1"/>
                </a:solidFill>
                <a:latin typeface="Century Gothic" panose="020B0502020202020204" pitchFamily="34" charset="0"/>
              </a:rPr>
              <a:t>1</a:t>
            </a:r>
          </a:p>
        </p:txBody>
      </p:sp>
      <p:sp>
        <p:nvSpPr>
          <p:cNvPr id="172" name="Oval 171">
            <a:extLst>
              <a:ext uri="{FF2B5EF4-FFF2-40B4-BE49-F238E27FC236}">
                <a16:creationId xmlns:a16="http://schemas.microsoft.com/office/drawing/2014/main" xmlns="" id="{D8749A6D-6E42-47AC-8FE6-7BE8AF446684}"/>
              </a:ext>
            </a:extLst>
          </p:cNvPr>
          <p:cNvSpPr/>
          <p:nvPr/>
        </p:nvSpPr>
        <p:spPr>
          <a:xfrm>
            <a:off x="2840077" y="3515055"/>
            <a:ext cx="432000" cy="432000"/>
          </a:xfrm>
          <a:prstGeom prst="ellipse">
            <a:avLst/>
          </a:prstGeom>
          <a:solidFill>
            <a:srgbClr val="99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400" b="1" dirty="0">
                <a:solidFill>
                  <a:schemeClr val="tx1"/>
                </a:solidFill>
                <a:latin typeface="Century Gothic" panose="020B0502020202020204" pitchFamily="34" charset="0"/>
              </a:rPr>
              <a:t>1</a:t>
            </a:r>
          </a:p>
        </p:txBody>
      </p:sp>
      <p:sp>
        <p:nvSpPr>
          <p:cNvPr id="173" name="Oval 172">
            <a:extLst>
              <a:ext uri="{FF2B5EF4-FFF2-40B4-BE49-F238E27FC236}">
                <a16:creationId xmlns:a16="http://schemas.microsoft.com/office/drawing/2014/main" xmlns="" id="{BA60157D-AA3E-45C3-A696-2912833F15EC}"/>
              </a:ext>
            </a:extLst>
          </p:cNvPr>
          <p:cNvSpPr/>
          <p:nvPr/>
        </p:nvSpPr>
        <p:spPr>
          <a:xfrm>
            <a:off x="5929277" y="2483385"/>
            <a:ext cx="432000" cy="43200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100" b="1" dirty="0">
                <a:solidFill>
                  <a:schemeClr val="tx1"/>
                </a:solidFill>
                <a:latin typeface="Century Gothic" panose="020B0502020202020204" pitchFamily="34" charset="0"/>
              </a:rPr>
              <a:t>0.01</a:t>
            </a:r>
          </a:p>
        </p:txBody>
      </p:sp>
      <p:sp>
        <p:nvSpPr>
          <p:cNvPr id="174" name="Oval 173">
            <a:extLst>
              <a:ext uri="{FF2B5EF4-FFF2-40B4-BE49-F238E27FC236}">
                <a16:creationId xmlns:a16="http://schemas.microsoft.com/office/drawing/2014/main" xmlns="" id="{11392381-F797-468A-AE13-A495A6EE9E4C}"/>
              </a:ext>
            </a:extLst>
          </p:cNvPr>
          <p:cNvSpPr/>
          <p:nvPr/>
        </p:nvSpPr>
        <p:spPr>
          <a:xfrm>
            <a:off x="6302305" y="2076512"/>
            <a:ext cx="432000" cy="43200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100" b="1" dirty="0">
                <a:solidFill>
                  <a:schemeClr val="tx1"/>
                </a:solidFill>
                <a:latin typeface="Century Gothic" panose="020B0502020202020204" pitchFamily="34" charset="0"/>
              </a:rPr>
              <a:t>0.01</a:t>
            </a:r>
          </a:p>
        </p:txBody>
      </p:sp>
      <p:sp>
        <p:nvSpPr>
          <p:cNvPr id="175" name="Oval 174">
            <a:extLst>
              <a:ext uri="{FF2B5EF4-FFF2-40B4-BE49-F238E27FC236}">
                <a16:creationId xmlns:a16="http://schemas.microsoft.com/office/drawing/2014/main" xmlns="" id="{51D49F9B-22B1-46A3-827E-06B0AFD257C8}"/>
              </a:ext>
            </a:extLst>
          </p:cNvPr>
          <p:cNvSpPr/>
          <p:nvPr/>
        </p:nvSpPr>
        <p:spPr>
          <a:xfrm>
            <a:off x="6660903" y="2476977"/>
            <a:ext cx="432000" cy="43200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100" b="1" dirty="0">
                <a:solidFill>
                  <a:schemeClr val="tx1"/>
                </a:solidFill>
                <a:latin typeface="Century Gothic" panose="020B0502020202020204" pitchFamily="34" charset="0"/>
              </a:rPr>
              <a:t>0.01</a:t>
            </a:r>
          </a:p>
        </p:txBody>
      </p:sp>
      <p:sp>
        <p:nvSpPr>
          <p:cNvPr id="176" name="Oval 175">
            <a:extLst>
              <a:ext uri="{FF2B5EF4-FFF2-40B4-BE49-F238E27FC236}">
                <a16:creationId xmlns:a16="http://schemas.microsoft.com/office/drawing/2014/main" xmlns="" id="{FED9BFD3-F293-4901-954E-547DCDE00035}"/>
              </a:ext>
            </a:extLst>
          </p:cNvPr>
          <p:cNvSpPr/>
          <p:nvPr/>
        </p:nvSpPr>
        <p:spPr>
          <a:xfrm>
            <a:off x="4409406" y="3521463"/>
            <a:ext cx="432000" cy="4320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400" b="1" dirty="0">
                <a:solidFill>
                  <a:schemeClr val="tx1"/>
                </a:solidFill>
                <a:latin typeface="Century Gothic" panose="020B0502020202020204" pitchFamily="34" charset="0"/>
              </a:rPr>
              <a:t>0.1</a:t>
            </a:r>
          </a:p>
        </p:txBody>
      </p:sp>
      <p:sp>
        <p:nvSpPr>
          <p:cNvPr id="177" name="Oval 176">
            <a:extLst>
              <a:ext uri="{FF2B5EF4-FFF2-40B4-BE49-F238E27FC236}">
                <a16:creationId xmlns:a16="http://schemas.microsoft.com/office/drawing/2014/main" xmlns="" id="{5E3EBD95-BC3F-4354-9B91-3445FE5D0DFB}"/>
              </a:ext>
            </a:extLst>
          </p:cNvPr>
          <p:cNvSpPr/>
          <p:nvPr/>
        </p:nvSpPr>
        <p:spPr>
          <a:xfrm>
            <a:off x="3976101" y="2259721"/>
            <a:ext cx="432000" cy="4320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400" b="1" dirty="0">
                <a:solidFill>
                  <a:schemeClr val="tx1"/>
                </a:solidFill>
                <a:latin typeface="Century Gothic" panose="020B0502020202020204" pitchFamily="34" charset="0"/>
              </a:rPr>
              <a:t>0.1</a:t>
            </a:r>
          </a:p>
        </p:txBody>
      </p:sp>
      <p:sp>
        <p:nvSpPr>
          <p:cNvPr id="178" name="Oval 177">
            <a:extLst>
              <a:ext uri="{FF2B5EF4-FFF2-40B4-BE49-F238E27FC236}">
                <a16:creationId xmlns:a16="http://schemas.microsoft.com/office/drawing/2014/main" xmlns="" id="{019D40CE-C61C-4697-959A-F2E600340611}"/>
              </a:ext>
            </a:extLst>
          </p:cNvPr>
          <p:cNvSpPr/>
          <p:nvPr/>
        </p:nvSpPr>
        <p:spPr>
          <a:xfrm>
            <a:off x="4771437" y="2273777"/>
            <a:ext cx="432000" cy="4320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400" b="1" dirty="0">
                <a:solidFill>
                  <a:schemeClr val="tx1"/>
                </a:solidFill>
                <a:latin typeface="Century Gothic" panose="020B0502020202020204" pitchFamily="34" charset="0"/>
              </a:rPr>
              <a:t>0.1</a:t>
            </a:r>
          </a:p>
        </p:txBody>
      </p:sp>
      <p:sp>
        <p:nvSpPr>
          <p:cNvPr id="181" name="Oval 180">
            <a:extLst>
              <a:ext uri="{FF2B5EF4-FFF2-40B4-BE49-F238E27FC236}">
                <a16:creationId xmlns:a16="http://schemas.microsoft.com/office/drawing/2014/main" xmlns="" id="{939457FB-DBDC-4416-BF27-7B4D74AEE241}"/>
              </a:ext>
            </a:extLst>
          </p:cNvPr>
          <p:cNvSpPr/>
          <p:nvPr/>
        </p:nvSpPr>
        <p:spPr>
          <a:xfrm>
            <a:off x="5917003" y="3521463"/>
            <a:ext cx="432000" cy="43200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100" b="1" dirty="0">
                <a:solidFill>
                  <a:schemeClr val="tx1"/>
                </a:solidFill>
                <a:latin typeface="Century Gothic" panose="020B0502020202020204" pitchFamily="34" charset="0"/>
              </a:rPr>
              <a:t>0.01</a:t>
            </a:r>
          </a:p>
        </p:txBody>
      </p:sp>
      <p:sp>
        <p:nvSpPr>
          <p:cNvPr id="182" name="Oval 181">
            <a:extLst>
              <a:ext uri="{FF2B5EF4-FFF2-40B4-BE49-F238E27FC236}">
                <a16:creationId xmlns:a16="http://schemas.microsoft.com/office/drawing/2014/main" xmlns="" id="{838C43D8-E34C-4898-BA11-7BBC2C7C6B2E}"/>
              </a:ext>
            </a:extLst>
          </p:cNvPr>
          <p:cNvSpPr/>
          <p:nvPr/>
        </p:nvSpPr>
        <p:spPr>
          <a:xfrm>
            <a:off x="6648629" y="3515055"/>
            <a:ext cx="432000" cy="43200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100" b="1" dirty="0">
                <a:solidFill>
                  <a:schemeClr val="tx1"/>
                </a:solidFill>
                <a:latin typeface="Century Gothic" panose="020B0502020202020204" pitchFamily="34" charset="0"/>
              </a:rPr>
              <a:t>0.01</a:t>
            </a:r>
          </a:p>
        </p:txBody>
      </p:sp>
      <p:sp>
        <p:nvSpPr>
          <p:cNvPr id="183" name="Oval 182">
            <a:extLst>
              <a:ext uri="{FF2B5EF4-FFF2-40B4-BE49-F238E27FC236}">
                <a16:creationId xmlns:a16="http://schemas.microsoft.com/office/drawing/2014/main" xmlns="" id="{94714A31-379D-4A57-B539-6BB147C8D5B6}"/>
              </a:ext>
            </a:extLst>
          </p:cNvPr>
          <p:cNvSpPr/>
          <p:nvPr/>
        </p:nvSpPr>
        <p:spPr>
          <a:xfrm>
            <a:off x="5625683" y="4625422"/>
            <a:ext cx="432000" cy="43200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100" b="1" dirty="0">
                <a:solidFill>
                  <a:schemeClr val="tx1"/>
                </a:solidFill>
                <a:latin typeface="Century Gothic" panose="020B0502020202020204" pitchFamily="34" charset="0"/>
              </a:rPr>
              <a:t>0.01</a:t>
            </a:r>
          </a:p>
        </p:txBody>
      </p:sp>
      <p:sp>
        <p:nvSpPr>
          <p:cNvPr id="184" name="Oval 183">
            <a:extLst>
              <a:ext uri="{FF2B5EF4-FFF2-40B4-BE49-F238E27FC236}">
                <a16:creationId xmlns:a16="http://schemas.microsoft.com/office/drawing/2014/main" xmlns="" id="{3D42A1BD-F203-4D63-8418-A221EA1B941A}"/>
              </a:ext>
            </a:extLst>
          </p:cNvPr>
          <p:cNvSpPr/>
          <p:nvPr/>
        </p:nvSpPr>
        <p:spPr>
          <a:xfrm>
            <a:off x="6207790" y="4628169"/>
            <a:ext cx="432000" cy="43200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100" b="1" dirty="0">
                <a:solidFill>
                  <a:schemeClr val="tx1"/>
                </a:solidFill>
                <a:latin typeface="Century Gothic" panose="020B0502020202020204" pitchFamily="34" charset="0"/>
              </a:rPr>
              <a:t>0.01</a:t>
            </a:r>
          </a:p>
        </p:txBody>
      </p:sp>
      <p:sp>
        <p:nvSpPr>
          <p:cNvPr id="185" name="Oval 184">
            <a:extLst>
              <a:ext uri="{FF2B5EF4-FFF2-40B4-BE49-F238E27FC236}">
                <a16:creationId xmlns:a16="http://schemas.microsoft.com/office/drawing/2014/main" xmlns="" id="{1B801B83-A300-4D41-9719-7EE4E1A98100}"/>
              </a:ext>
            </a:extLst>
          </p:cNvPr>
          <p:cNvSpPr/>
          <p:nvPr/>
        </p:nvSpPr>
        <p:spPr>
          <a:xfrm>
            <a:off x="6789897" y="4618039"/>
            <a:ext cx="432000" cy="43200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100" b="1" dirty="0">
                <a:solidFill>
                  <a:schemeClr val="tx1"/>
                </a:solidFill>
                <a:latin typeface="Century Gothic" panose="020B0502020202020204" pitchFamily="34" charset="0"/>
              </a:rPr>
              <a:t>0.01</a:t>
            </a:r>
          </a:p>
        </p:txBody>
      </p:sp>
      <p:sp>
        <p:nvSpPr>
          <p:cNvPr id="186" name="Oval 185">
            <a:extLst>
              <a:ext uri="{FF2B5EF4-FFF2-40B4-BE49-F238E27FC236}">
                <a16:creationId xmlns:a16="http://schemas.microsoft.com/office/drawing/2014/main" xmlns="" id="{5F600C12-5591-4DB1-9999-C42862C58C61}"/>
              </a:ext>
            </a:extLst>
          </p:cNvPr>
          <p:cNvSpPr/>
          <p:nvPr/>
        </p:nvSpPr>
        <p:spPr>
          <a:xfrm>
            <a:off x="5646306" y="5130598"/>
            <a:ext cx="432000" cy="43200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100" b="1" dirty="0">
                <a:solidFill>
                  <a:schemeClr val="tx1"/>
                </a:solidFill>
                <a:latin typeface="Century Gothic" panose="020B0502020202020204" pitchFamily="34" charset="0"/>
              </a:rPr>
              <a:t>0.01</a:t>
            </a:r>
          </a:p>
        </p:txBody>
      </p:sp>
      <p:sp>
        <p:nvSpPr>
          <p:cNvPr id="187" name="Oval 186">
            <a:extLst>
              <a:ext uri="{FF2B5EF4-FFF2-40B4-BE49-F238E27FC236}">
                <a16:creationId xmlns:a16="http://schemas.microsoft.com/office/drawing/2014/main" xmlns="" id="{A1798636-8464-403E-944B-DE8513A1DFB2}"/>
              </a:ext>
            </a:extLst>
          </p:cNvPr>
          <p:cNvSpPr/>
          <p:nvPr/>
        </p:nvSpPr>
        <p:spPr>
          <a:xfrm>
            <a:off x="6228413" y="5133345"/>
            <a:ext cx="432000" cy="43200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100" b="1" dirty="0">
                <a:solidFill>
                  <a:schemeClr val="tx1"/>
                </a:solidFill>
                <a:latin typeface="Century Gothic" panose="020B0502020202020204" pitchFamily="34" charset="0"/>
              </a:rPr>
              <a:t>0.01</a:t>
            </a:r>
          </a:p>
        </p:txBody>
      </p:sp>
      <p:sp>
        <p:nvSpPr>
          <p:cNvPr id="188" name="Oval 187">
            <a:extLst>
              <a:ext uri="{FF2B5EF4-FFF2-40B4-BE49-F238E27FC236}">
                <a16:creationId xmlns:a16="http://schemas.microsoft.com/office/drawing/2014/main" xmlns="" id="{DEBA7E12-57F1-425F-924D-BFEECCA2208E}"/>
              </a:ext>
            </a:extLst>
          </p:cNvPr>
          <p:cNvSpPr/>
          <p:nvPr/>
        </p:nvSpPr>
        <p:spPr>
          <a:xfrm>
            <a:off x="6810520" y="5123215"/>
            <a:ext cx="432000" cy="43200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100" b="1" dirty="0">
                <a:solidFill>
                  <a:schemeClr val="tx1"/>
                </a:solidFill>
                <a:latin typeface="Century Gothic" panose="020B0502020202020204" pitchFamily="34" charset="0"/>
              </a:rPr>
              <a:t>0.01</a:t>
            </a:r>
          </a:p>
        </p:txBody>
      </p:sp>
      <p:sp>
        <p:nvSpPr>
          <p:cNvPr id="189" name="Oval 188">
            <a:extLst>
              <a:ext uri="{FF2B5EF4-FFF2-40B4-BE49-F238E27FC236}">
                <a16:creationId xmlns:a16="http://schemas.microsoft.com/office/drawing/2014/main" xmlns="" id="{B16732EC-4104-4FC1-9D95-217B8B607AB2}"/>
              </a:ext>
            </a:extLst>
          </p:cNvPr>
          <p:cNvSpPr/>
          <p:nvPr/>
        </p:nvSpPr>
        <p:spPr>
          <a:xfrm>
            <a:off x="2083226" y="5044535"/>
            <a:ext cx="432000" cy="432000"/>
          </a:xfrm>
          <a:prstGeom prst="ellipse">
            <a:avLst/>
          </a:prstGeom>
          <a:solidFill>
            <a:srgbClr val="99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400" b="1" dirty="0">
                <a:solidFill>
                  <a:schemeClr val="tx1"/>
                </a:solidFill>
                <a:latin typeface="Century Gothic" panose="020B0502020202020204" pitchFamily="34" charset="0"/>
              </a:rPr>
              <a:t>1</a:t>
            </a:r>
          </a:p>
        </p:txBody>
      </p:sp>
      <p:sp>
        <p:nvSpPr>
          <p:cNvPr id="190" name="Oval 189">
            <a:extLst>
              <a:ext uri="{FF2B5EF4-FFF2-40B4-BE49-F238E27FC236}">
                <a16:creationId xmlns:a16="http://schemas.microsoft.com/office/drawing/2014/main" xmlns="" id="{AA123564-89DE-4847-BF3A-1FC5A07B637F}"/>
              </a:ext>
            </a:extLst>
          </p:cNvPr>
          <p:cNvSpPr/>
          <p:nvPr/>
        </p:nvSpPr>
        <p:spPr>
          <a:xfrm>
            <a:off x="2456254" y="4637662"/>
            <a:ext cx="432000" cy="432000"/>
          </a:xfrm>
          <a:prstGeom prst="ellipse">
            <a:avLst/>
          </a:prstGeom>
          <a:solidFill>
            <a:srgbClr val="99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400" b="1" dirty="0">
                <a:solidFill>
                  <a:schemeClr val="tx1"/>
                </a:solidFill>
                <a:latin typeface="Century Gothic" panose="020B0502020202020204" pitchFamily="34" charset="0"/>
              </a:rPr>
              <a:t>1</a:t>
            </a:r>
          </a:p>
        </p:txBody>
      </p:sp>
      <p:sp>
        <p:nvSpPr>
          <p:cNvPr id="191" name="Oval 190">
            <a:extLst>
              <a:ext uri="{FF2B5EF4-FFF2-40B4-BE49-F238E27FC236}">
                <a16:creationId xmlns:a16="http://schemas.microsoft.com/office/drawing/2014/main" xmlns="" id="{90A50F6B-ABAD-4887-A402-1682B679F50F}"/>
              </a:ext>
            </a:extLst>
          </p:cNvPr>
          <p:cNvSpPr/>
          <p:nvPr/>
        </p:nvSpPr>
        <p:spPr>
          <a:xfrm>
            <a:off x="2814852" y="5038127"/>
            <a:ext cx="432000" cy="432000"/>
          </a:xfrm>
          <a:prstGeom prst="ellipse">
            <a:avLst/>
          </a:prstGeom>
          <a:solidFill>
            <a:srgbClr val="99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400" b="1" dirty="0">
                <a:solidFill>
                  <a:schemeClr val="tx1"/>
                </a:solidFill>
                <a:latin typeface="Century Gothic" panose="020B0502020202020204" pitchFamily="34" charset="0"/>
              </a:rPr>
              <a:t>1</a:t>
            </a:r>
          </a:p>
        </p:txBody>
      </p:sp>
      <p:sp>
        <p:nvSpPr>
          <p:cNvPr id="2" name="Rectangle 1">
            <a:extLst>
              <a:ext uri="{FF2B5EF4-FFF2-40B4-BE49-F238E27FC236}">
                <a16:creationId xmlns:a16="http://schemas.microsoft.com/office/drawing/2014/main" xmlns="" id="{57283FD0-6A8F-4FE0-BC54-7E3E94B50C48}"/>
              </a:ext>
            </a:extLst>
          </p:cNvPr>
          <p:cNvSpPr/>
          <p:nvPr/>
        </p:nvSpPr>
        <p:spPr>
          <a:xfrm>
            <a:off x="740570" y="4821530"/>
            <a:ext cx="886781" cy="523220"/>
          </a:xfrm>
          <a:prstGeom prst="rect">
            <a:avLst/>
          </a:prstGeom>
        </p:spPr>
        <p:txBody>
          <a:bodyPr wrap="none">
            <a:spAutoFit/>
          </a:bodyPr>
          <a:lstStyle/>
          <a:p>
            <a:r>
              <a:rPr lang="en-GB" sz="2800" b="1" dirty="0">
                <a:solidFill>
                  <a:srgbClr val="FF0000"/>
                </a:solidFill>
                <a:latin typeface="Century Gothic" panose="020B0502020202020204" pitchFamily="34" charset="0"/>
              </a:rPr>
              <a:t>3.06</a:t>
            </a:r>
          </a:p>
        </p:txBody>
      </p:sp>
      <p:sp>
        <p:nvSpPr>
          <p:cNvPr id="3" name="Rectangle 2">
            <a:extLst>
              <a:ext uri="{FF2B5EF4-FFF2-40B4-BE49-F238E27FC236}">
                <a16:creationId xmlns:a16="http://schemas.microsoft.com/office/drawing/2014/main" xmlns="" id="{845515FA-8C31-40F9-996A-46D88E51758F}"/>
              </a:ext>
            </a:extLst>
          </p:cNvPr>
          <p:cNvSpPr/>
          <p:nvPr/>
        </p:nvSpPr>
        <p:spPr>
          <a:xfrm>
            <a:off x="715334" y="2166586"/>
            <a:ext cx="880369" cy="523220"/>
          </a:xfrm>
          <a:prstGeom prst="rect">
            <a:avLst/>
          </a:prstGeom>
        </p:spPr>
        <p:txBody>
          <a:bodyPr wrap="none">
            <a:spAutoFit/>
          </a:bodyPr>
          <a:lstStyle/>
          <a:p>
            <a:r>
              <a:rPr lang="en-GB" sz="2800" b="1" dirty="0">
                <a:solidFill>
                  <a:srgbClr val="FF0000"/>
                </a:solidFill>
                <a:latin typeface="Century Gothic" panose="020B0502020202020204" pitchFamily="34" charset="0"/>
              </a:rPr>
              <a:t>4.23</a:t>
            </a:r>
            <a:endParaRPr lang="en-GB" sz="2800" b="1" dirty="0">
              <a:latin typeface="Century Gothic" panose="020B0502020202020204" pitchFamily="34" charset="0"/>
            </a:endParaRPr>
          </a:p>
        </p:txBody>
      </p:sp>
      <p:sp>
        <p:nvSpPr>
          <p:cNvPr id="4" name="Rectangle 3">
            <a:extLst>
              <a:ext uri="{FF2B5EF4-FFF2-40B4-BE49-F238E27FC236}">
                <a16:creationId xmlns:a16="http://schemas.microsoft.com/office/drawing/2014/main" xmlns="" id="{2C935F9C-FE26-44D0-9E0A-D46EA3790593}"/>
              </a:ext>
            </a:extLst>
          </p:cNvPr>
          <p:cNvSpPr/>
          <p:nvPr/>
        </p:nvSpPr>
        <p:spPr>
          <a:xfrm>
            <a:off x="726199" y="3494058"/>
            <a:ext cx="880369" cy="523220"/>
          </a:xfrm>
          <a:prstGeom prst="rect">
            <a:avLst/>
          </a:prstGeom>
        </p:spPr>
        <p:txBody>
          <a:bodyPr wrap="none">
            <a:spAutoFit/>
          </a:bodyPr>
          <a:lstStyle/>
          <a:p>
            <a:r>
              <a:rPr lang="en-GB" sz="2800" b="1" dirty="0">
                <a:solidFill>
                  <a:srgbClr val="FF0000"/>
                </a:solidFill>
                <a:latin typeface="Century Gothic" panose="020B0502020202020204" pitchFamily="34" charset="0"/>
              </a:rPr>
              <a:t>2.12</a:t>
            </a:r>
            <a:endParaRPr lang="en-GB" sz="2800" b="1" dirty="0">
              <a:latin typeface="Century Gothic" panose="020B0502020202020204" pitchFamily="34" charset="0"/>
            </a:endParaRPr>
          </a:p>
        </p:txBody>
      </p:sp>
      <p:grpSp>
        <p:nvGrpSpPr>
          <p:cNvPr id="34" name="Group 33">
            <a:extLst>
              <a:ext uri="{FF2B5EF4-FFF2-40B4-BE49-F238E27FC236}">
                <a16:creationId xmlns:a16="http://schemas.microsoft.com/office/drawing/2014/main" xmlns="" id="{D1166661-D9E3-4895-BC78-D3085F3794C2}"/>
              </a:ext>
            </a:extLst>
          </p:cNvPr>
          <p:cNvGrpSpPr/>
          <p:nvPr/>
        </p:nvGrpSpPr>
        <p:grpSpPr>
          <a:xfrm>
            <a:off x="59531" y="6454317"/>
            <a:ext cx="1238534" cy="403683"/>
            <a:chOff x="68077" y="6454317"/>
            <a:chExt cx="1238534" cy="403683"/>
          </a:xfrm>
        </p:grpSpPr>
        <p:sp>
          <p:nvSpPr>
            <p:cNvPr id="35" name="TextBox 8">
              <a:extLst>
                <a:ext uri="{FF2B5EF4-FFF2-40B4-BE49-F238E27FC236}">
                  <a16:creationId xmlns:a16="http://schemas.microsoft.com/office/drawing/2014/main" xmlns="" id="{D5147655-E72C-48E6-B981-88DFFA721D8B}"/>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36" name="Picture 35" descr="A close up of a sign&#10;&#10;Description generated with high confidence">
              <a:extLst>
                <a:ext uri="{FF2B5EF4-FFF2-40B4-BE49-F238E27FC236}">
                  <a16:creationId xmlns:a16="http://schemas.microsoft.com/office/drawing/2014/main" xmlns="" id="{9BFDF0DF-C6BD-450E-BD87-9E0F75B29A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25557418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xmlns=""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sz="2000" b="1" u="sng" dirty="0">
              <a:solidFill>
                <a:schemeClr val="bg2">
                  <a:lumMod val="50000"/>
                </a:schemeClr>
              </a:solidFill>
              <a:latin typeface="Century Gothic" panose="020B0502020202020204" pitchFamily="34" charset="0"/>
            </a:endParaRPr>
          </a:p>
          <a:p>
            <a:pPr lvl="0" defTabSz="685800">
              <a:defRPr/>
            </a:pPr>
            <a:r>
              <a:rPr lang="en-GB" sz="2000" b="1" dirty="0">
                <a:solidFill>
                  <a:schemeClr val="tx1"/>
                </a:solidFill>
                <a:latin typeface="Century Gothic" panose="020B0502020202020204" pitchFamily="34" charset="0"/>
              </a:rPr>
              <a:t>The decimals below are in ascending order. </a:t>
            </a:r>
          </a:p>
          <a:p>
            <a:pPr lvl="0" defTabSz="685800">
              <a:defRPr/>
            </a:pPr>
            <a:r>
              <a:rPr lang="en-GB" sz="2000" b="1" dirty="0">
                <a:solidFill>
                  <a:schemeClr val="tx1"/>
                </a:solidFill>
                <a:latin typeface="Century Gothic" panose="020B0502020202020204" pitchFamily="34" charset="0"/>
              </a:rPr>
              <a:t>Which decimal completes the sequence? </a:t>
            </a:r>
          </a:p>
        </p:txBody>
      </p:sp>
      <p:graphicFrame>
        <p:nvGraphicFramePr>
          <p:cNvPr id="9" name="Table 8">
            <a:extLst>
              <a:ext uri="{FF2B5EF4-FFF2-40B4-BE49-F238E27FC236}">
                <a16:creationId xmlns:a16="http://schemas.microsoft.com/office/drawing/2014/main" xmlns="" id="{7F41F956-9260-4C13-8D72-1B993A581D00}"/>
              </a:ext>
            </a:extLst>
          </p:cNvPr>
          <p:cNvGraphicFramePr>
            <a:graphicFrameLocks noGrp="1"/>
          </p:cNvGraphicFramePr>
          <p:nvPr>
            <p:extLst>
              <p:ext uri="{D42A27DB-BD31-4B8C-83A1-F6EECF244321}">
                <p14:modId xmlns:p14="http://schemas.microsoft.com/office/powerpoint/2010/main" val="2437914801"/>
              </p:ext>
            </p:extLst>
          </p:nvPr>
        </p:nvGraphicFramePr>
        <p:xfrm>
          <a:off x="933450" y="2199022"/>
          <a:ext cx="7277100" cy="3022830"/>
        </p:xfrm>
        <a:graphic>
          <a:graphicData uri="http://schemas.openxmlformats.org/drawingml/2006/table">
            <a:tbl>
              <a:tblPr firstRow="1" bandRow="1">
                <a:tableStyleId>{F5AB1C69-6EDB-4FF4-983F-18BD219EF322}</a:tableStyleId>
              </a:tblPr>
              <a:tblGrid>
                <a:gridCol w="1819275">
                  <a:extLst>
                    <a:ext uri="{9D8B030D-6E8A-4147-A177-3AD203B41FA5}">
                      <a16:colId xmlns:a16="http://schemas.microsoft.com/office/drawing/2014/main" xmlns="" val="600505638"/>
                    </a:ext>
                  </a:extLst>
                </a:gridCol>
                <a:gridCol w="1819275">
                  <a:extLst>
                    <a:ext uri="{9D8B030D-6E8A-4147-A177-3AD203B41FA5}">
                      <a16:colId xmlns:a16="http://schemas.microsoft.com/office/drawing/2014/main" xmlns="" val="724875855"/>
                    </a:ext>
                  </a:extLst>
                </a:gridCol>
                <a:gridCol w="1819275">
                  <a:extLst>
                    <a:ext uri="{9D8B030D-6E8A-4147-A177-3AD203B41FA5}">
                      <a16:colId xmlns:a16="http://schemas.microsoft.com/office/drawing/2014/main" xmlns="" val="2231145486"/>
                    </a:ext>
                  </a:extLst>
                </a:gridCol>
                <a:gridCol w="1819275">
                  <a:extLst>
                    <a:ext uri="{9D8B030D-6E8A-4147-A177-3AD203B41FA5}">
                      <a16:colId xmlns:a16="http://schemas.microsoft.com/office/drawing/2014/main" xmlns="" val="2427155036"/>
                    </a:ext>
                  </a:extLst>
                </a:gridCol>
              </a:tblGrid>
              <a:tr h="1012232">
                <a:tc>
                  <a:txBody>
                    <a:bodyPr/>
                    <a:lstStyle/>
                    <a:p>
                      <a:pPr algn="ctr"/>
                      <a:r>
                        <a:rPr lang="en-US" sz="2800" b="1" dirty="0">
                          <a:solidFill>
                            <a:schemeClr val="tx1"/>
                          </a:solidFill>
                          <a:latin typeface="Century Gothic" panose="020B0502020202020204" pitchFamily="34" charset="0"/>
                        </a:rPr>
                        <a:t>5.14</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b="1" dirty="0">
                          <a:solidFill>
                            <a:schemeClr val="tx1"/>
                          </a:solidFill>
                          <a:latin typeface="Century Gothic" panose="020B0502020202020204" pitchFamily="34" charset="0"/>
                        </a:rPr>
                        <a:t>5.38</a:t>
                      </a:r>
                    </a:p>
                  </a:txBody>
                  <a:tcPr anchor="ctr">
                    <a:lnL w="28575" cap="flat" cmpd="sng" algn="ctr">
                      <a:solidFill>
                        <a:schemeClr val="tx1"/>
                      </a:solidFill>
                      <a:prstDash val="solid"/>
                      <a:round/>
                      <a:headEnd type="none" w="med" len="med"/>
                      <a:tailEnd type="none" w="med" len="med"/>
                    </a:lnL>
                    <a:lnR w="57150" cap="flat" cmpd="sng" algn="ctr">
                      <a:solidFill>
                        <a:srgbClr val="00B0F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1" dirty="0">
                        <a:latin typeface="Century Gothic" panose="020B0502020202020204" pitchFamily="34" charset="0"/>
                      </a:endParaRPr>
                    </a:p>
                  </a:txBody>
                  <a:tcPr anchor="ctr">
                    <a:lnL w="57150" cap="flat" cmpd="sng" algn="ctr">
                      <a:solidFill>
                        <a:srgbClr val="00B0F0"/>
                      </a:solidFill>
                      <a:prstDash val="solid"/>
                      <a:round/>
                      <a:headEnd type="none" w="med" len="med"/>
                      <a:tailEnd type="none" w="med" len="med"/>
                    </a:lnL>
                    <a:lnR w="57150" cap="flat" cmpd="sng" algn="ctr">
                      <a:solidFill>
                        <a:srgbClr val="00B0F0"/>
                      </a:solidFill>
                      <a:prstDash val="solid"/>
                      <a:round/>
                      <a:headEnd type="none" w="med" len="med"/>
                      <a:tailEnd type="none" w="med" len="med"/>
                    </a:lnR>
                    <a:lnT w="57150" cap="flat" cmpd="sng" algn="ctr">
                      <a:solidFill>
                        <a:srgbClr val="00B0F0"/>
                      </a:solidFill>
                      <a:prstDash val="solid"/>
                      <a:round/>
                      <a:headEnd type="none" w="med" len="med"/>
                      <a:tailEnd type="none" w="med" len="med"/>
                    </a:lnT>
                    <a:lnB w="57150" cap="flat" cmpd="sng" algn="ctr">
                      <a:solidFill>
                        <a:srgbClr val="00B0F0"/>
                      </a:solidFill>
                      <a:prstDash val="solid"/>
                      <a:round/>
                      <a:headEnd type="none" w="med" len="med"/>
                      <a:tailEnd type="none" w="med" len="med"/>
                    </a:lnB>
                    <a:solidFill>
                      <a:schemeClr val="bg1"/>
                    </a:solidFill>
                  </a:tcPr>
                </a:tc>
                <a:tc>
                  <a:txBody>
                    <a:bodyPr/>
                    <a:lstStyle/>
                    <a:p>
                      <a:pPr algn="ctr"/>
                      <a:r>
                        <a:rPr lang="en-US" sz="2800" b="1" dirty="0">
                          <a:solidFill>
                            <a:schemeClr val="tx1"/>
                          </a:solidFill>
                          <a:latin typeface="Century Gothic" panose="020B0502020202020204" pitchFamily="34" charset="0"/>
                        </a:rPr>
                        <a:t>5.62</a:t>
                      </a:r>
                    </a:p>
                  </a:txBody>
                  <a:tcPr anchor="ctr">
                    <a:lnL w="57150" cap="flat" cmpd="sng" algn="ctr">
                      <a:solidFill>
                        <a:srgbClr val="00B0F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804860162"/>
                  </a:ext>
                </a:extLst>
              </a:tr>
              <a:tr h="998366">
                <a:tc gridSpan="4">
                  <a:txBody>
                    <a:bodyPr/>
                    <a:lstStyle/>
                    <a:p>
                      <a:pPr algn="ctr"/>
                      <a:endParaRPr lang="en-US" sz="2800" b="1" dirty="0">
                        <a:latin typeface="Century Gothic" panose="020B0502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noFill/>
                  </a:tcPr>
                </a:tc>
                <a:tc hMerge="1">
                  <a:txBody>
                    <a:bodyPr/>
                    <a:lstStyle/>
                    <a:p>
                      <a:endParaRPr 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hMerge="1">
                  <a:txBody>
                    <a:bodyPr/>
                    <a:lstStyle/>
                    <a:p>
                      <a:endParaRPr 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hMerge="1">
                  <a:txBody>
                    <a:bodyPr/>
                    <a:lstStyle/>
                    <a:p>
                      <a:endParaRPr 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530329691"/>
                  </a:ext>
                </a:extLst>
              </a:tr>
              <a:tr h="1012232">
                <a:tc>
                  <a:txBody>
                    <a:bodyPr/>
                    <a:lstStyle/>
                    <a:p>
                      <a:pPr algn="ctr"/>
                      <a:r>
                        <a:rPr lang="en-US" sz="2800" b="1" dirty="0">
                          <a:latin typeface="Century Gothic" panose="020B0502020202020204" pitchFamily="34" charset="0"/>
                        </a:rPr>
                        <a:t>5.63</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b="1" dirty="0">
                          <a:latin typeface="Century Gothic" panose="020B0502020202020204" pitchFamily="34" charset="0"/>
                        </a:rPr>
                        <a:t>5.47</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b="1" dirty="0">
                          <a:latin typeface="Century Gothic" panose="020B0502020202020204" pitchFamily="34" charset="0"/>
                        </a:rPr>
                        <a:t>5.34</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b="1" dirty="0">
                          <a:latin typeface="Century Gothic" panose="020B0502020202020204" pitchFamily="34" charset="0"/>
                        </a:rPr>
                        <a:t>5.22</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16077893"/>
                  </a:ext>
                </a:extLst>
              </a:tr>
            </a:tbl>
          </a:graphicData>
        </a:graphic>
      </p:graphicFrame>
      <p:grpSp>
        <p:nvGrpSpPr>
          <p:cNvPr id="10" name="Group 9">
            <a:extLst>
              <a:ext uri="{FF2B5EF4-FFF2-40B4-BE49-F238E27FC236}">
                <a16:creationId xmlns:a16="http://schemas.microsoft.com/office/drawing/2014/main" xmlns="" id="{2EB06F45-E4D6-489D-BCB4-7021CE166C47}"/>
              </a:ext>
            </a:extLst>
          </p:cNvPr>
          <p:cNvGrpSpPr/>
          <p:nvPr/>
        </p:nvGrpSpPr>
        <p:grpSpPr>
          <a:xfrm>
            <a:off x="59531" y="6454317"/>
            <a:ext cx="1238534" cy="403683"/>
            <a:chOff x="68077" y="6454317"/>
            <a:chExt cx="1238534" cy="403683"/>
          </a:xfrm>
        </p:grpSpPr>
        <p:sp>
          <p:nvSpPr>
            <p:cNvPr id="11" name="TextBox 8">
              <a:extLst>
                <a:ext uri="{FF2B5EF4-FFF2-40B4-BE49-F238E27FC236}">
                  <a16:creationId xmlns:a16="http://schemas.microsoft.com/office/drawing/2014/main" xmlns="" id="{A701B80C-8A33-4F99-92EB-3E605871528D}"/>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2" name="Picture 11" descr="A close up of a sign&#10;&#10;Description generated with high confidence">
              <a:extLst>
                <a:ext uri="{FF2B5EF4-FFF2-40B4-BE49-F238E27FC236}">
                  <a16:creationId xmlns:a16="http://schemas.microsoft.com/office/drawing/2014/main" xmlns="" id="{A0433549-55E2-4D68-8FCA-3C79CB281B7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17252705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xmlns=""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sz="2000" b="1" u="sng" dirty="0">
              <a:solidFill>
                <a:schemeClr val="bg2">
                  <a:lumMod val="50000"/>
                </a:schemeClr>
              </a:solidFill>
              <a:latin typeface="Century Gothic" panose="020B0502020202020204" pitchFamily="34" charset="0"/>
            </a:endParaRPr>
          </a:p>
          <a:p>
            <a:pPr lvl="0" defTabSz="685800">
              <a:defRPr/>
            </a:pPr>
            <a:r>
              <a:rPr lang="en-GB" sz="2000" b="1" dirty="0">
                <a:solidFill>
                  <a:schemeClr val="tx1"/>
                </a:solidFill>
                <a:latin typeface="Century Gothic" panose="020B0502020202020204" pitchFamily="34" charset="0"/>
              </a:rPr>
              <a:t>The decimals below are in ascending order. </a:t>
            </a:r>
          </a:p>
          <a:p>
            <a:pPr lvl="0" defTabSz="685800">
              <a:defRPr/>
            </a:pPr>
            <a:r>
              <a:rPr lang="en-GB" sz="2000" b="1" dirty="0">
                <a:solidFill>
                  <a:schemeClr val="tx1"/>
                </a:solidFill>
                <a:latin typeface="Century Gothic" panose="020B0502020202020204" pitchFamily="34" charset="0"/>
              </a:rPr>
              <a:t>Which decimal completes the sequence? </a:t>
            </a:r>
          </a:p>
        </p:txBody>
      </p:sp>
      <p:graphicFrame>
        <p:nvGraphicFramePr>
          <p:cNvPr id="9" name="Table 8">
            <a:extLst>
              <a:ext uri="{FF2B5EF4-FFF2-40B4-BE49-F238E27FC236}">
                <a16:creationId xmlns:a16="http://schemas.microsoft.com/office/drawing/2014/main" xmlns="" id="{7F41F956-9260-4C13-8D72-1B993A581D00}"/>
              </a:ext>
            </a:extLst>
          </p:cNvPr>
          <p:cNvGraphicFramePr>
            <a:graphicFrameLocks noGrp="1"/>
          </p:cNvGraphicFramePr>
          <p:nvPr>
            <p:extLst>
              <p:ext uri="{D42A27DB-BD31-4B8C-83A1-F6EECF244321}">
                <p14:modId xmlns:p14="http://schemas.microsoft.com/office/powerpoint/2010/main" val="1232224003"/>
              </p:ext>
            </p:extLst>
          </p:nvPr>
        </p:nvGraphicFramePr>
        <p:xfrm>
          <a:off x="933450" y="2199022"/>
          <a:ext cx="7277100" cy="3022830"/>
        </p:xfrm>
        <a:graphic>
          <a:graphicData uri="http://schemas.openxmlformats.org/drawingml/2006/table">
            <a:tbl>
              <a:tblPr firstRow="1" bandRow="1">
                <a:tableStyleId>{F5AB1C69-6EDB-4FF4-983F-18BD219EF322}</a:tableStyleId>
              </a:tblPr>
              <a:tblGrid>
                <a:gridCol w="1819275">
                  <a:extLst>
                    <a:ext uri="{9D8B030D-6E8A-4147-A177-3AD203B41FA5}">
                      <a16:colId xmlns:a16="http://schemas.microsoft.com/office/drawing/2014/main" xmlns="" val="600505638"/>
                    </a:ext>
                  </a:extLst>
                </a:gridCol>
                <a:gridCol w="1819275">
                  <a:extLst>
                    <a:ext uri="{9D8B030D-6E8A-4147-A177-3AD203B41FA5}">
                      <a16:colId xmlns:a16="http://schemas.microsoft.com/office/drawing/2014/main" xmlns="" val="724875855"/>
                    </a:ext>
                  </a:extLst>
                </a:gridCol>
                <a:gridCol w="1819275">
                  <a:extLst>
                    <a:ext uri="{9D8B030D-6E8A-4147-A177-3AD203B41FA5}">
                      <a16:colId xmlns:a16="http://schemas.microsoft.com/office/drawing/2014/main" xmlns="" val="2231145486"/>
                    </a:ext>
                  </a:extLst>
                </a:gridCol>
                <a:gridCol w="1819275">
                  <a:extLst>
                    <a:ext uri="{9D8B030D-6E8A-4147-A177-3AD203B41FA5}">
                      <a16:colId xmlns:a16="http://schemas.microsoft.com/office/drawing/2014/main" xmlns="" val="2427155036"/>
                    </a:ext>
                  </a:extLst>
                </a:gridCol>
              </a:tblGrid>
              <a:tr h="1012232">
                <a:tc>
                  <a:txBody>
                    <a:bodyPr/>
                    <a:lstStyle/>
                    <a:p>
                      <a:pPr algn="ctr"/>
                      <a:r>
                        <a:rPr lang="en-US" sz="2800" b="1" dirty="0">
                          <a:solidFill>
                            <a:schemeClr val="tx1"/>
                          </a:solidFill>
                          <a:latin typeface="Century Gothic" panose="020B0502020202020204" pitchFamily="34" charset="0"/>
                        </a:rPr>
                        <a:t>5.14</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b="1" dirty="0">
                          <a:solidFill>
                            <a:schemeClr val="tx1"/>
                          </a:solidFill>
                          <a:latin typeface="Century Gothic" panose="020B0502020202020204" pitchFamily="34" charset="0"/>
                        </a:rPr>
                        <a:t>5.38</a:t>
                      </a:r>
                    </a:p>
                  </a:txBody>
                  <a:tcPr anchor="ctr">
                    <a:lnL w="28575" cap="flat" cmpd="sng" algn="ctr">
                      <a:solidFill>
                        <a:schemeClr val="tx1"/>
                      </a:solidFill>
                      <a:prstDash val="solid"/>
                      <a:round/>
                      <a:headEnd type="none" w="med" len="med"/>
                      <a:tailEnd type="none" w="med" len="med"/>
                    </a:lnL>
                    <a:lnR w="57150" cap="flat" cmpd="sng" algn="ctr">
                      <a:solidFill>
                        <a:srgbClr val="00B0F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1" dirty="0">
                        <a:latin typeface="Century Gothic" panose="020B0502020202020204" pitchFamily="34" charset="0"/>
                      </a:endParaRPr>
                    </a:p>
                  </a:txBody>
                  <a:tcPr anchor="ctr">
                    <a:lnL w="57150" cap="flat" cmpd="sng" algn="ctr">
                      <a:solidFill>
                        <a:srgbClr val="00B0F0"/>
                      </a:solidFill>
                      <a:prstDash val="solid"/>
                      <a:round/>
                      <a:headEnd type="none" w="med" len="med"/>
                      <a:tailEnd type="none" w="med" len="med"/>
                    </a:lnL>
                    <a:lnR w="57150" cap="flat" cmpd="sng" algn="ctr">
                      <a:solidFill>
                        <a:srgbClr val="00B0F0"/>
                      </a:solidFill>
                      <a:prstDash val="solid"/>
                      <a:round/>
                      <a:headEnd type="none" w="med" len="med"/>
                      <a:tailEnd type="none" w="med" len="med"/>
                    </a:lnR>
                    <a:lnT w="57150" cap="flat" cmpd="sng" algn="ctr">
                      <a:solidFill>
                        <a:srgbClr val="00B0F0"/>
                      </a:solidFill>
                      <a:prstDash val="solid"/>
                      <a:round/>
                      <a:headEnd type="none" w="med" len="med"/>
                      <a:tailEnd type="none" w="med" len="med"/>
                    </a:lnT>
                    <a:lnB w="57150" cap="flat" cmpd="sng" algn="ctr">
                      <a:solidFill>
                        <a:srgbClr val="00B0F0"/>
                      </a:solidFill>
                      <a:prstDash val="solid"/>
                      <a:round/>
                      <a:headEnd type="none" w="med" len="med"/>
                      <a:tailEnd type="none" w="med" len="med"/>
                    </a:lnB>
                    <a:solidFill>
                      <a:schemeClr val="bg1"/>
                    </a:solidFill>
                  </a:tcPr>
                </a:tc>
                <a:tc>
                  <a:txBody>
                    <a:bodyPr/>
                    <a:lstStyle/>
                    <a:p>
                      <a:pPr algn="ctr"/>
                      <a:r>
                        <a:rPr lang="en-US" sz="2800" b="1" dirty="0">
                          <a:solidFill>
                            <a:schemeClr val="tx1"/>
                          </a:solidFill>
                          <a:latin typeface="Century Gothic" panose="020B0502020202020204" pitchFamily="34" charset="0"/>
                        </a:rPr>
                        <a:t>5.62</a:t>
                      </a:r>
                    </a:p>
                  </a:txBody>
                  <a:tcPr anchor="ctr">
                    <a:lnL w="57150" cap="flat" cmpd="sng" algn="ctr">
                      <a:solidFill>
                        <a:srgbClr val="00B0F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804860162"/>
                  </a:ext>
                </a:extLst>
              </a:tr>
              <a:tr h="998366">
                <a:tc gridSpan="4">
                  <a:txBody>
                    <a:bodyPr/>
                    <a:lstStyle/>
                    <a:p>
                      <a:pPr algn="ctr"/>
                      <a:endParaRPr lang="en-US" sz="2800" b="1" dirty="0">
                        <a:latin typeface="Century Gothic" panose="020B0502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noFill/>
                  </a:tcPr>
                </a:tc>
                <a:tc hMerge="1">
                  <a:txBody>
                    <a:bodyPr/>
                    <a:lstStyle/>
                    <a:p>
                      <a:endParaRPr 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hMerge="1">
                  <a:txBody>
                    <a:bodyPr/>
                    <a:lstStyle/>
                    <a:p>
                      <a:endParaRPr 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hMerge="1">
                  <a:txBody>
                    <a:bodyPr/>
                    <a:lstStyle/>
                    <a:p>
                      <a:endParaRPr 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530329691"/>
                  </a:ext>
                </a:extLst>
              </a:tr>
              <a:tr h="1012232">
                <a:tc>
                  <a:txBody>
                    <a:bodyPr/>
                    <a:lstStyle/>
                    <a:p>
                      <a:pPr algn="ctr"/>
                      <a:r>
                        <a:rPr lang="en-US" sz="2800" b="1" dirty="0">
                          <a:solidFill>
                            <a:schemeClr val="bg1">
                              <a:lumMod val="50000"/>
                            </a:schemeClr>
                          </a:solidFill>
                          <a:latin typeface="Century Gothic" panose="020B0502020202020204" pitchFamily="34" charset="0"/>
                        </a:rPr>
                        <a:t>5.63</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b="1" dirty="0">
                          <a:solidFill>
                            <a:srgbClr val="FF0000"/>
                          </a:solidFill>
                          <a:latin typeface="Century Gothic" panose="020B0502020202020204" pitchFamily="34" charset="0"/>
                        </a:rPr>
                        <a:t>5.47</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b="1" dirty="0">
                          <a:solidFill>
                            <a:schemeClr val="bg1">
                              <a:lumMod val="50000"/>
                            </a:schemeClr>
                          </a:solidFill>
                          <a:latin typeface="Century Gothic" panose="020B0502020202020204" pitchFamily="34" charset="0"/>
                        </a:rPr>
                        <a:t>5.34</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b="1" dirty="0">
                          <a:solidFill>
                            <a:schemeClr val="bg1">
                              <a:lumMod val="50000"/>
                            </a:schemeClr>
                          </a:solidFill>
                          <a:latin typeface="Century Gothic" panose="020B0502020202020204" pitchFamily="34" charset="0"/>
                        </a:rPr>
                        <a:t>5.22</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16077893"/>
                  </a:ext>
                </a:extLst>
              </a:tr>
            </a:tbl>
          </a:graphicData>
        </a:graphic>
      </p:graphicFrame>
      <p:sp>
        <p:nvSpPr>
          <p:cNvPr id="10" name="Oval 9">
            <a:extLst>
              <a:ext uri="{FF2B5EF4-FFF2-40B4-BE49-F238E27FC236}">
                <a16:creationId xmlns:a16="http://schemas.microsoft.com/office/drawing/2014/main" xmlns="" id="{D450044C-AD30-46C5-9904-5E886CADD343}"/>
              </a:ext>
            </a:extLst>
          </p:cNvPr>
          <p:cNvSpPr/>
          <p:nvPr/>
        </p:nvSpPr>
        <p:spPr>
          <a:xfrm>
            <a:off x="2992582" y="4110181"/>
            <a:ext cx="1311563" cy="118225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1" name="Group 10">
            <a:extLst>
              <a:ext uri="{FF2B5EF4-FFF2-40B4-BE49-F238E27FC236}">
                <a16:creationId xmlns:a16="http://schemas.microsoft.com/office/drawing/2014/main" xmlns="" id="{D69A8950-19E8-40C7-B3E3-6E3DA9FEBFED}"/>
              </a:ext>
            </a:extLst>
          </p:cNvPr>
          <p:cNvGrpSpPr/>
          <p:nvPr/>
        </p:nvGrpSpPr>
        <p:grpSpPr>
          <a:xfrm>
            <a:off x="59531" y="6454317"/>
            <a:ext cx="1238534" cy="403683"/>
            <a:chOff x="68077" y="6454317"/>
            <a:chExt cx="1238534" cy="403683"/>
          </a:xfrm>
        </p:grpSpPr>
        <p:sp>
          <p:nvSpPr>
            <p:cNvPr id="12" name="TextBox 8">
              <a:extLst>
                <a:ext uri="{FF2B5EF4-FFF2-40B4-BE49-F238E27FC236}">
                  <a16:creationId xmlns:a16="http://schemas.microsoft.com/office/drawing/2014/main" xmlns="" id="{5F2779F8-664A-450E-B9C5-1AB3E8E4BF51}"/>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3" name="Picture 12" descr="A close up of a sign&#10;&#10;Description generated with high confidence">
              <a:extLst>
                <a:ext uri="{FF2B5EF4-FFF2-40B4-BE49-F238E27FC236}">
                  <a16:creationId xmlns:a16="http://schemas.microsoft.com/office/drawing/2014/main" xmlns="" id="{7F7ABA53-247D-411A-A7DC-3EF4EEBF33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37029092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xmlns=""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2000" u="sng" dirty="0">
              <a:solidFill>
                <a:schemeClr val="bg2">
                  <a:lumMod val="50000"/>
                </a:schemeClr>
              </a:solidFill>
              <a:latin typeface="Century Gothic" panose="020B0502020202020204" pitchFamily="34" charset="0"/>
            </a:endParaRPr>
          </a:p>
          <a:p>
            <a:pPr lvl="0" defTabSz="685800">
              <a:defRPr/>
            </a:pPr>
            <a:r>
              <a:rPr lang="en-GB" sz="2000" b="1" dirty="0">
                <a:solidFill>
                  <a:schemeClr val="tx1"/>
                </a:solidFill>
                <a:latin typeface="Century Gothic" panose="020B0502020202020204" pitchFamily="34" charset="0"/>
              </a:rPr>
              <a:t>Where would each decimal show on the number line?</a:t>
            </a:r>
          </a:p>
        </p:txBody>
      </p:sp>
      <p:graphicFrame>
        <p:nvGraphicFramePr>
          <p:cNvPr id="10" name="Table 9">
            <a:extLst>
              <a:ext uri="{FF2B5EF4-FFF2-40B4-BE49-F238E27FC236}">
                <a16:creationId xmlns:a16="http://schemas.microsoft.com/office/drawing/2014/main" xmlns="" id="{CCEE1B0F-C627-499D-A949-1540366E23D2}"/>
              </a:ext>
            </a:extLst>
          </p:cNvPr>
          <p:cNvGraphicFramePr>
            <a:graphicFrameLocks noGrp="1"/>
          </p:cNvGraphicFramePr>
          <p:nvPr>
            <p:extLst>
              <p:ext uri="{D42A27DB-BD31-4B8C-83A1-F6EECF244321}">
                <p14:modId xmlns:p14="http://schemas.microsoft.com/office/powerpoint/2010/main" val="4278319659"/>
              </p:ext>
            </p:extLst>
          </p:nvPr>
        </p:nvGraphicFramePr>
        <p:xfrm>
          <a:off x="972000" y="1570182"/>
          <a:ext cx="7200000" cy="2149640"/>
        </p:xfrm>
        <a:graphic>
          <a:graphicData uri="http://schemas.openxmlformats.org/drawingml/2006/table">
            <a:tbl>
              <a:tblPr firstRow="1" bandRow="1">
                <a:tableStyleId>{F5AB1C69-6EDB-4FF4-983F-18BD219EF322}</a:tableStyleId>
              </a:tblPr>
              <a:tblGrid>
                <a:gridCol w="720000">
                  <a:extLst>
                    <a:ext uri="{9D8B030D-6E8A-4147-A177-3AD203B41FA5}">
                      <a16:colId xmlns:a16="http://schemas.microsoft.com/office/drawing/2014/main" xmlns="" val="600505638"/>
                    </a:ext>
                  </a:extLst>
                </a:gridCol>
                <a:gridCol w="720000">
                  <a:extLst>
                    <a:ext uri="{9D8B030D-6E8A-4147-A177-3AD203B41FA5}">
                      <a16:colId xmlns:a16="http://schemas.microsoft.com/office/drawing/2014/main" xmlns="" val="411472064"/>
                    </a:ext>
                  </a:extLst>
                </a:gridCol>
                <a:gridCol w="720000">
                  <a:extLst>
                    <a:ext uri="{9D8B030D-6E8A-4147-A177-3AD203B41FA5}">
                      <a16:colId xmlns:a16="http://schemas.microsoft.com/office/drawing/2014/main" xmlns="" val="1041381733"/>
                    </a:ext>
                  </a:extLst>
                </a:gridCol>
                <a:gridCol w="720000">
                  <a:extLst>
                    <a:ext uri="{9D8B030D-6E8A-4147-A177-3AD203B41FA5}">
                      <a16:colId xmlns:a16="http://schemas.microsoft.com/office/drawing/2014/main" xmlns="" val="2101596161"/>
                    </a:ext>
                  </a:extLst>
                </a:gridCol>
                <a:gridCol w="720000">
                  <a:extLst>
                    <a:ext uri="{9D8B030D-6E8A-4147-A177-3AD203B41FA5}">
                      <a16:colId xmlns:a16="http://schemas.microsoft.com/office/drawing/2014/main" xmlns="" val="2803087548"/>
                    </a:ext>
                  </a:extLst>
                </a:gridCol>
                <a:gridCol w="720000">
                  <a:extLst>
                    <a:ext uri="{9D8B030D-6E8A-4147-A177-3AD203B41FA5}">
                      <a16:colId xmlns:a16="http://schemas.microsoft.com/office/drawing/2014/main" xmlns="" val="2231145486"/>
                    </a:ext>
                  </a:extLst>
                </a:gridCol>
                <a:gridCol w="720000">
                  <a:extLst>
                    <a:ext uri="{9D8B030D-6E8A-4147-A177-3AD203B41FA5}">
                      <a16:colId xmlns:a16="http://schemas.microsoft.com/office/drawing/2014/main" xmlns="" val="1277986126"/>
                    </a:ext>
                  </a:extLst>
                </a:gridCol>
                <a:gridCol w="720000">
                  <a:extLst>
                    <a:ext uri="{9D8B030D-6E8A-4147-A177-3AD203B41FA5}">
                      <a16:colId xmlns:a16="http://schemas.microsoft.com/office/drawing/2014/main" xmlns="" val="1319303342"/>
                    </a:ext>
                  </a:extLst>
                </a:gridCol>
                <a:gridCol w="720000">
                  <a:extLst>
                    <a:ext uri="{9D8B030D-6E8A-4147-A177-3AD203B41FA5}">
                      <a16:colId xmlns:a16="http://schemas.microsoft.com/office/drawing/2014/main" xmlns="" val="1550130449"/>
                    </a:ext>
                  </a:extLst>
                </a:gridCol>
                <a:gridCol w="720000">
                  <a:extLst>
                    <a:ext uri="{9D8B030D-6E8A-4147-A177-3AD203B41FA5}">
                      <a16:colId xmlns:a16="http://schemas.microsoft.com/office/drawing/2014/main" xmlns="" val="3235813566"/>
                    </a:ext>
                  </a:extLst>
                </a:gridCol>
              </a:tblGrid>
              <a:tr h="427386">
                <a:tc gridSpan="10">
                  <a:txBody>
                    <a:bodyPr/>
                    <a:lstStyle/>
                    <a:p>
                      <a:pPr algn="ctr"/>
                      <a:endParaRPr lang="en-US" sz="200" b="1" dirty="0">
                        <a:solidFill>
                          <a:schemeClr val="tx1"/>
                        </a:solidFill>
                      </a:endParaRP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noFill/>
                  </a:tcPr>
                </a:tc>
                <a:tc hMerge="1">
                  <a:txBody>
                    <a:bodyPr/>
                    <a:lstStyle/>
                    <a:p>
                      <a:pPr algn="ctr"/>
                      <a:endParaRPr lang="en-US" sz="200" b="1" dirty="0">
                        <a:solidFill>
                          <a:schemeClr val="tx1"/>
                        </a:solidFill>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hMerge="1">
                  <a:txBody>
                    <a:bodyPr/>
                    <a:lstStyle/>
                    <a:p>
                      <a:pPr algn="ctr"/>
                      <a:endParaRPr lang="en-US" sz="200" b="1" dirty="0">
                        <a:solidFill>
                          <a:schemeClr val="tx1"/>
                        </a:solidFill>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hMerge="1">
                  <a:txBody>
                    <a:bodyPr/>
                    <a:lstStyle/>
                    <a:p>
                      <a:pPr algn="ctr"/>
                      <a:endParaRPr lang="en-US" sz="200" b="1" dirty="0">
                        <a:solidFill>
                          <a:schemeClr val="tx1"/>
                        </a:solidFill>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hMerge="1">
                  <a:txBody>
                    <a:bodyPr/>
                    <a:lstStyle/>
                    <a:p>
                      <a:pPr algn="ctr"/>
                      <a:endParaRPr lang="en-US" sz="200" b="1" dirty="0">
                        <a:solidFill>
                          <a:schemeClr val="tx1"/>
                        </a:solidFill>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hMerge="1">
                  <a:txBody>
                    <a:bodyPr/>
                    <a:lstStyle/>
                    <a:p>
                      <a:pPr algn="ctr"/>
                      <a:endParaRPr lang="en-US" sz="200" b="1" dirty="0">
                        <a:solidFill>
                          <a:schemeClr val="tx1"/>
                        </a:solidFill>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hMerge="1">
                  <a:txBody>
                    <a:bodyPr/>
                    <a:lstStyle/>
                    <a:p>
                      <a:pPr algn="ctr"/>
                      <a:endParaRPr lang="en-US" sz="200" b="1" dirty="0">
                        <a:solidFill>
                          <a:schemeClr val="tx1"/>
                        </a:solidFill>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hMerge="1">
                  <a:txBody>
                    <a:bodyPr/>
                    <a:lstStyle/>
                    <a:p>
                      <a:pPr algn="ctr"/>
                      <a:endParaRPr lang="en-US" sz="200" b="1" dirty="0">
                        <a:solidFill>
                          <a:schemeClr val="tx1"/>
                        </a:solidFill>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hMerge="1">
                  <a:txBody>
                    <a:bodyPr/>
                    <a:lstStyle/>
                    <a:p>
                      <a:pPr algn="ctr"/>
                      <a:endParaRPr lang="en-US" sz="200" b="1" dirty="0">
                        <a:solidFill>
                          <a:schemeClr val="tx1"/>
                        </a:solidFill>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hMerge="1">
                  <a:txBody>
                    <a:bodyPr/>
                    <a:lstStyle/>
                    <a:p>
                      <a:pPr algn="ctr"/>
                      <a:endParaRPr lang="en-US" sz="200" b="1" dirty="0">
                        <a:solidFill>
                          <a:schemeClr val="tx1"/>
                        </a:solidFill>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804860162"/>
                  </a:ext>
                </a:extLst>
              </a:tr>
              <a:tr h="427386">
                <a:tc>
                  <a:txBody>
                    <a:bodyPr/>
                    <a:lstStyle/>
                    <a:p>
                      <a:pPr algn="ctr"/>
                      <a:endParaRPr lang="en-US" sz="2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endParaRPr lang="en-US" sz="2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endParaRPr lang="en-US" sz="2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endParaRPr lang="en-US" sz="2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endParaRPr lang="en-US" sz="2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endParaRPr lang="en-US" sz="2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endParaRPr lang="en-US" sz="2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endParaRPr lang="en-US" sz="2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endParaRPr lang="en-US" sz="2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endParaRPr lang="en-US" sz="2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661766492"/>
                  </a:ext>
                </a:extLst>
              </a:tr>
              <a:tr h="1294868">
                <a:tc gridSpan="10">
                  <a:txBody>
                    <a:bodyPr/>
                    <a:lstStyle/>
                    <a:p>
                      <a:pPr algn="ctr"/>
                      <a:endParaRPr lang="en-US" b="1" dirty="0">
                        <a:solidFill>
                          <a:schemeClr val="tx1"/>
                        </a:solidFill>
                      </a:endParaRP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a:endParaRPr lang="en-US" b="1"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3325733371"/>
                  </a:ext>
                </a:extLst>
              </a:tr>
            </a:tbl>
          </a:graphicData>
        </a:graphic>
      </p:graphicFrame>
      <p:sp>
        <p:nvSpPr>
          <p:cNvPr id="11" name="TextBox 10">
            <a:extLst>
              <a:ext uri="{FF2B5EF4-FFF2-40B4-BE49-F238E27FC236}">
                <a16:creationId xmlns:a16="http://schemas.microsoft.com/office/drawing/2014/main" xmlns="" id="{4E868FFC-2367-4BB0-A29E-976A2A611A18}"/>
              </a:ext>
            </a:extLst>
          </p:cNvPr>
          <p:cNvSpPr txBox="1"/>
          <p:nvPr/>
        </p:nvSpPr>
        <p:spPr>
          <a:xfrm>
            <a:off x="752923" y="2356953"/>
            <a:ext cx="438154" cy="523220"/>
          </a:xfrm>
          <a:prstGeom prst="rect">
            <a:avLst/>
          </a:prstGeom>
          <a:noFill/>
        </p:spPr>
        <p:txBody>
          <a:bodyPr wrap="square" rtlCol="0">
            <a:spAutoFit/>
          </a:bodyPr>
          <a:lstStyle/>
          <a:p>
            <a:r>
              <a:rPr lang="en-US" sz="2800" b="1" dirty="0">
                <a:latin typeface="Century Gothic" panose="020B0502020202020204" pitchFamily="34" charset="0"/>
              </a:rPr>
              <a:t>6</a:t>
            </a:r>
          </a:p>
        </p:txBody>
      </p:sp>
      <p:sp>
        <p:nvSpPr>
          <p:cNvPr id="12" name="TextBox 11">
            <a:extLst>
              <a:ext uri="{FF2B5EF4-FFF2-40B4-BE49-F238E27FC236}">
                <a16:creationId xmlns:a16="http://schemas.microsoft.com/office/drawing/2014/main" xmlns="" id="{DEDAFF23-FC71-484C-B619-E3CA8CCE0EF1}"/>
              </a:ext>
            </a:extLst>
          </p:cNvPr>
          <p:cNvSpPr txBox="1"/>
          <p:nvPr/>
        </p:nvSpPr>
        <p:spPr>
          <a:xfrm>
            <a:off x="7952924" y="2356953"/>
            <a:ext cx="438153" cy="523220"/>
          </a:xfrm>
          <a:prstGeom prst="rect">
            <a:avLst/>
          </a:prstGeom>
          <a:noFill/>
        </p:spPr>
        <p:txBody>
          <a:bodyPr wrap="square" rtlCol="0">
            <a:spAutoFit/>
          </a:bodyPr>
          <a:lstStyle/>
          <a:p>
            <a:r>
              <a:rPr lang="en-US" sz="2800" b="1" dirty="0">
                <a:latin typeface="Century Gothic" panose="020B0502020202020204" pitchFamily="34" charset="0"/>
              </a:rPr>
              <a:t>7</a:t>
            </a:r>
          </a:p>
        </p:txBody>
      </p:sp>
      <p:graphicFrame>
        <p:nvGraphicFramePr>
          <p:cNvPr id="3" name="Table 2">
            <a:extLst>
              <a:ext uri="{FF2B5EF4-FFF2-40B4-BE49-F238E27FC236}">
                <a16:creationId xmlns:a16="http://schemas.microsoft.com/office/drawing/2014/main" xmlns="" id="{B7297098-1546-4184-9758-B73000361F35}"/>
              </a:ext>
            </a:extLst>
          </p:cNvPr>
          <p:cNvGraphicFramePr>
            <a:graphicFrameLocks noGrp="1"/>
          </p:cNvGraphicFramePr>
          <p:nvPr>
            <p:extLst>
              <p:ext uri="{D42A27DB-BD31-4B8C-83A1-F6EECF244321}">
                <p14:modId xmlns:p14="http://schemas.microsoft.com/office/powerpoint/2010/main" val="3944405457"/>
              </p:ext>
            </p:extLst>
          </p:nvPr>
        </p:nvGraphicFramePr>
        <p:xfrm>
          <a:off x="1264179" y="3794374"/>
          <a:ext cx="6279084" cy="732105"/>
        </p:xfrm>
        <a:graphic>
          <a:graphicData uri="http://schemas.openxmlformats.org/drawingml/2006/table">
            <a:tbl>
              <a:tblPr firstRow="1" bandRow="1">
                <a:tableStyleId>{F5AB1C69-6EDB-4FF4-983F-18BD219EF322}</a:tableStyleId>
              </a:tblPr>
              <a:tblGrid>
                <a:gridCol w="1029771">
                  <a:extLst>
                    <a:ext uri="{9D8B030D-6E8A-4147-A177-3AD203B41FA5}">
                      <a16:colId xmlns:a16="http://schemas.microsoft.com/office/drawing/2014/main" xmlns="" val="3244765593"/>
                    </a:ext>
                  </a:extLst>
                </a:gridCol>
                <a:gridCol w="720000">
                  <a:extLst>
                    <a:ext uri="{9D8B030D-6E8A-4147-A177-3AD203B41FA5}">
                      <a16:colId xmlns:a16="http://schemas.microsoft.com/office/drawing/2014/main" xmlns="" val="1073710093"/>
                    </a:ext>
                  </a:extLst>
                </a:gridCol>
                <a:gridCol w="1029771">
                  <a:extLst>
                    <a:ext uri="{9D8B030D-6E8A-4147-A177-3AD203B41FA5}">
                      <a16:colId xmlns:a16="http://schemas.microsoft.com/office/drawing/2014/main" xmlns="" val="226646585"/>
                    </a:ext>
                  </a:extLst>
                </a:gridCol>
                <a:gridCol w="720000">
                  <a:extLst>
                    <a:ext uri="{9D8B030D-6E8A-4147-A177-3AD203B41FA5}">
                      <a16:colId xmlns:a16="http://schemas.microsoft.com/office/drawing/2014/main" xmlns="" val="3757481792"/>
                    </a:ext>
                  </a:extLst>
                </a:gridCol>
                <a:gridCol w="1029771">
                  <a:extLst>
                    <a:ext uri="{9D8B030D-6E8A-4147-A177-3AD203B41FA5}">
                      <a16:colId xmlns:a16="http://schemas.microsoft.com/office/drawing/2014/main" xmlns="" val="3147849386"/>
                    </a:ext>
                  </a:extLst>
                </a:gridCol>
                <a:gridCol w="720000">
                  <a:extLst>
                    <a:ext uri="{9D8B030D-6E8A-4147-A177-3AD203B41FA5}">
                      <a16:colId xmlns:a16="http://schemas.microsoft.com/office/drawing/2014/main" xmlns="" val="1412732529"/>
                    </a:ext>
                  </a:extLst>
                </a:gridCol>
                <a:gridCol w="1029771">
                  <a:extLst>
                    <a:ext uri="{9D8B030D-6E8A-4147-A177-3AD203B41FA5}">
                      <a16:colId xmlns:a16="http://schemas.microsoft.com/office/drawing/2014/main" xmlns="" val="2281206926"/>
                    </a:ext>
                  </a:extLst>
                </a:gridCol>
              </a:tblGrid>
              <a:tr h="732105">
                <a:tc>
                  <a:txBody>
                    <a:bodyPr/>
                    <a:lstStyle/>
                    <a:p>
                      <a:pPr algn="ctr"/>
                      <a:r>
                        <a:rPr lang="en-US" sz="2400" b="1" dirty="0">
                          <a:solidFill>
                            <a:schemeClr val="tx1"/>
                          </a:solidFill>
                          <a:latin typeface="Century Gothic" panose="020B0502020202020204" pitchFamily="34" charset="0"/>
                        </a:rPr>
                        <a:t>6.29</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400" b="1" dirty="0">
                        <a:solidFill>
                          <a:schemeClr val="tx1"/>
                        </a:solidFill>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dirty="0">
                          <a:solidFill>
                            <a:schemeClr val="tx1"/>
                          </a:solidFill>
                          <a:latin typeface="Century Gothic" panose="020B0502020202020204" pitchFamily="34" charset="0"/>
                        </a:rPr>
                        <a:t>6.05</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400" b="1" dirty="0">
                        <a:solidFill>
                          <a:schemeClr val="tx1"/>
                        </a:solidFill>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dirty="0">
                          <a:solidFill>
                            <a:schemeClr val="tx1"/>
                          </a:solidFill>
                          <a:latin typeface="Century Gothic" panose="020B0502020202020204" pitchFamily="34" charset="0"/>
                        </a:rPr>
                        <a:t>6.81</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400" b="1" dirty="0">
                        <a:solidFill>
                          <a:schemeClr val="tx1"/>
                        </a:solidFill>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dirty="0">
                          <a:solidFill>
                            <a:schemeClr val="tx1"/>
                          </a:solidFill>
                          <a:latin typeface="Century Gothic" panose="020B0502020202020204" pitchFamily="34" charset="0"/>
                        </a:rPr>
                        <a:t>6.75</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2152308587"/>
                  </a:ext>
                </a:extLst>
              </a:tr>
            </a:tbl>
          </a:graphicData>
        </a:graphic>
      </p:graphicFrame>
      <p:grpSp>
        <p:nvGrpSpPr>
          <p:cNvPr id="13" name="Group 12">
            <a:extLst>
              <a:ext uri="{FF2B5EF4-FFF2-40B4-BE49-F238E27FC236}">
                <a16:creationId xmlns:a16="http://schemas.microsoft.com/office/drawing/2014/main" xmlns="" id="{A486F3B2-730A-4873-9970-791D0102CFFC}"/>
              </a:ext>
            </a:extLst>
          </p:cNvPr>
          <p:cNvGrpSpPr/>
          <p:nvPr/>
        </p:nvGrpSpPr>
        <p:grpSpPr>
          <a:xfrm>
            <a:off x="59531" y="6454317"/>
            <a:ext cx="1238534" cy="403683"/>
            <a:chOff x="68077" y="6454317"/>
            <a:chExt cx="1238534" cy="403683"/>
          </a:xfrm>
        </p:grpSpPr>
        <p:sp>
          <p:nvSpPr>
            <p:cNvPr id="14" name="TextBox 8">
              <a:extLst>
                <a:ext uri="{FF2B5EF4-FFF2-40B4-BE49-F238E27FC236}">
                  <a16:creationId xmlns:a16="http://schemas.microsoft.com/office/drawing/2014/main" xmlns="" id="{A8850974-7D7B-4A20-8A6E-C6F0118B7E2E}"/>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5" name="Picture 14" descr="A close up of a sign&#10;&#10;Description generated with high confidence">
              <a:extLst>
                <a:ext uri="{FF2B5EF4-FFF2-40B4-BE49-F238E27FC236}">
                  <a16:creationId xmlns:a16="http://schemas.microsoft.com/office/drawing/2014/main" xmlns="" id="{F0B800DF-D53C-4951-9CE5-C97B0023FB2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388113613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0FAF844F8D8A5418E98F34D21016ED8" ma:contentTypeVersion="17" ma:contentTypeDescription="Create a new document." ma:contentTypeScope="" ma:versionID="2858803b8c6804fdc137be4329942ee3">
  <xsd:schema xmlns:xsd="http://www.w3.org/2001/XMLSchema" xmlns:xs="http://www.w3.org/2001/XMLSchema" xmlns:p="http://schemas.microsoft.com/office/2006/metadata/properties" xmlns:ns1="http://schemas.microsoft.com/sharepoint/v3" xmlns:ns2="86144f90-c7b6-48d0-aae5-f5e9e48cc3df" xmlns:ns3="0f0ae0ff-29c4-4766-b250-c1a9bee8d430" targetNamespace="http://schemas.microsoft.com/office/2006/metadata/properties" ma:root="true" ma:fieldsID="04d8a99e9b37cab27d9252feb61c8588" ns1:_="" ns2:_="" ns3:_="">
    <xsd:import namespace="http://schemas.microsoft.com/sharepoint/v3"/>
    <xsd:import namespace="86144f90-c7b6-48d0-aae5-f5e9e48cc3df"/>
    <xsd:import namespace="0f0ae0ff-29c4-4766-b250-c1a9bee8d430"/>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2:TaxKeywordTaxHTField" minOccurs="0"/>
                <xsd:element ref="ns2:TaxCatchAll" minOccurs="0"/>
                <xsd:element ref="ns3:MediaServiceMetadata" minOccurs="0"/>
                <xsd:element ref="ns3:MediaServiceFastMetadata" minOccurs="0"/>
                <xsd:element ref="ns3:MediaServiceDateTaken" minOccurs="0"/>
                <xsd:element ref="ns3:MediaServiceAutoTags" minOccurs="0"/>
                <xsd:element ref="ns3:MediaServiceLocation" minOccurs="0"/>
                <xsd:element ref="ns1:_ip_UnifiedCompliancePolicyProperties" minOccurs="0"/>
                <xsd:element ref="ns1:_ip_UnifiedCompliancePolicyUIAction" minOccurs="0"/>
                <xsd:element ref="ns3:MediaServiceOCR"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description="" ma:hidden="true" ma:internalName="_ip_UnifiedCompliancePolicyProperties">
      <xsd:simpleType>
        <xsd:restriction base="dms:Note"/>
      </xsd:simpleType>
    </xsd:element>
    <xsd:element name="_ip_UnifiedCompliancePolicyUIAction" ma:index="21"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6144f90-c7b6-48d0-aae5-f5e9e48cc3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element name="TaxKeywordTaxHTField" ma:index="13" nillable="true" ma:taxonomy="true" ma:internalName="TaxKeywordTaxHTField" ma:taxonomyFieldName="TaxKeyword" ma:displayName="Enterprise Keywords" ma:fieldId="{23f27201-bee3-471e-b2e7-b64fd8b7ca38}" ma:taxonomyMulti="true" ma:sspId="00000000-0000-0000-0000-000000000000" ma:termSetId="00000000-0000-0000-0000-000000000000" ma:anchorId="00000000-0000-0000-0000-000000000000" ma:open="true" ma:isKeyword="true">
      <xsd:complexType>
        <xsd:sequence>
          <xsd:element ref="pc:Terms" minOccurs="0" maxOccurs="1"/>
        </xsd:sequence>
      </xsd:complexType>
    </xsd:element>
    <xsd:element name="TaxCatchAll" ma:index="14" nillable="true" ma:displayName="Taxonomy Catch All Column" ma:description="" ma:hidden="true" ma:list="{22ec0cf8-456d-4606-8852-2ed8c6b517f4}" ma:internalName="TaxCatchAll" ma:showField="CatchAllData" ma:web="86144f90-c7b6-48d0-aae5-f5e9e48cc3d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f0ae0ff-29c4-4766-b250-c1a9bee8d430" elementFormDefault="qualified">
    <xsd:import namespace="http://schemas.microsoft.com/office/2006/documentManagement/types"/>
    <xsd:import namespace="http://schemas.microsoft.com/office/infopath/2007/PartnerControls"/>
    <xsd:element name="MediaServiceMetadata" ma:index="15" nillable="true" ma:displayName="MediaServiceMetadata" ma:description="" ma:hidden="true" ma:internalName="MediaServiceMetadata" ma:readOnly="true">
      <xsd:simpleType>
        <xsd:restriction base="dms:Note"/>
      </xsd:simpleType>
    </xsd:element>
    <xsd:element name="MediaServiceFastMetadata" ma:index="16" nillable="true" ma:displayName="MediaServiceFastMetadata" ma:description="" ma:hidden="true" ma:internalName="MediaServiceFastMetadata" ma:readOnly="true">
      <xsd:simpleType>
        <xsd:restriction base="dms:Note"/>
      </xsd:simpleType>
    </xsd:element>
    <xsd:element name="MediaServiceDateTaken" ma:index="17" nillable="true" ma:displayName="MediaServiceDateTaken" ma:description="" ma:hidden="true" ma:internalName="MediaServiceDateTaken" ma:readOnly="true">
      <xsd:simpleType>
        <xsd:restriction base="dms:Text"/>
      </xsd:simpleType>
    </xsd:element>
    <xsd:element name="MediaServiceAutoTags" ma:index="18" nillable="true" ma:displayName="MediaServiceAutoTags" ma:description="" ma:internalName="MediaServiceAutoTags" ma:readOnly="true">
      <xsd:simpleType>
        <xsd:restriction base="dms:Text"/>
      </xsd:simpleType>
    </xsd:element>
    <xsd:element name="MediaServiceLocation" ma:index="19" nillable="true" ma:displayName="MediaServiceLocation" ma:description="" ma:internalName="MediaServiceLocation" ma:readOnly="true">
      <xsd:simpleType>
        <xsd:restriction base="dms:Text"/>
      </xsd:simpleType>
    </xsd:element>
    <xsd:element name="MediaServiceOCR" ma:index="22" nillable="true" ma:displayName="MediaServiceOCR" ma:internalName="MediaServiceOCR" ma:readOnly="true">
      <xsd:simpleType>
        <xsd:restriction base="dms:Note">
          <xsd:maxLength value="255"/>
        </xsd:restriction>
      </xsd:simpleType>
    </xsd:element>
    <xsd:element name="MediaServiceEventHashCode" ma:index="23" nillable="true" ma:displayName="MediaServiceEventHashCode" ma:hidden="true" ma:internalName="MediaServiceEventHashCode" ma:readOnly="true">
      <xsd:simpleType>
        <xsd:restriction base="dms:Text"/>
      </xsd:simpleType>
    </xsd:element>
    <xsd:element name="MediaServiceGenerationTime" ma:index="24"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KeywordTaxHTField xmlns="86144f90-c7b6-48d0-aae5-f5e9e48cc3df">
      <Terms xmlns="http://schemas.microsoft.com/office/infopath/2007/PartnerControls"/>
    </TaxKeywordTaxHTField>
    <_ip_UnifiedCompliancePolicyProperties xmlns="http://schemas.microsoft.com/sharepoint/v3" xsi:nil="true"/>
    <TaxCatchAll xmlns="86144f90-c7b6-48d0-aae5-f5e9e48cc3df"/>
  </documentManagement>
</p:properties>
</file>

<file path=customXml/itemProps1.xml><?xml version="1.0" encoding="utf-8"?>
<ds:datastoreItem xmlns:ds="http://schemas.openxmlformats.org/officeDocument/2006/customXml" ds:itemID="{8BE7001C-4FE1-4FF1-8D32-419BDEA7C0F6}">
  <ds:schemaRefs>
    <ds:schemaRef ds:uri="http://schemas.microsoft.com/sharepoint/v3/contenttype/forms"/>
  </ds:schemaRefs>
</ds:datastoreItem>
</file>

<file path=customXml/itemProps2.xml><?xml version="1.0" encoding="utf-8"?>
<ds:datastoreItem xmlns:ds="http://schemas.openxmlformats.org/officeDocument/2006/customXml" ds:itemID="{9D31D893-1622-4FE3-8DC9-974D2C2B04A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6144f90-c7b6-48d0-aae5-f5e9e48cc3df"/>
    <ds:schemaRef ds:uri="0f0ae0ff-29c4-4766-b250-c1a9bee8d4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EF8F11D-A449-4684-B8E0-461263A2E192}">
  <ds:schemaRefs>
    <ds:schemaRef ds:uri="http://schemas.microsoft.com/office/2006/metadata/properties"/>
    <ds:schemaRef ds:uri="http://schemas.microsoft.com/office/2006/documentManagement/types"/>
    <ds:schemaRef ds:uri="http://purl.org/dc/terms/"/>
    <ds:schemaRef ds:uri="86144f90-c7b6-48d0-aae5-f5e9e48cc3df"/>
    <ds:schemaRef ds:uri="http://schemas.microsoft.com/sharepoint/v3"/>
    <ds:schemaRef ds:uri="http://www.w3.org/XML/1998/namespace"/>
    <ds:schemaRef ds:uri="0f0ae0ff-29c4-4766-b250-c1a9bee8d430"/>
    <ds:schemaRef ds:uri="http://purl.org/dc/dcmitype/"/>
    <ds:schemaRef ds:uri="http://purl.org/dc/elements/1.1/"/>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Office Theme</Template>
  <TotalTime>1406</TotalTime>
  <Words>862</Words>
  <Application>Microsoft Office PowerPoint</Application>
  <PresentationFormat>On-screen Show (4:3)</PresentationFormat>
  <Paragraphs>435</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Y4 Summer Block 1 PPT Order Decimals</dc:title>
  <dc:creator>Ashleigh Sobol</dc:creator>
  <cp:lastModifiedBy>User</cp:lastModifiedBy>
  <cp:revision>71</cp:revision>
  <dcterms:created xsi:type="dcterms:W3CDTF">2018-03-17T10:08:43Z</dcterms:created>
  <dcterms:modified xsi:type="dcterms:W3CDTF">2020-04-23T13:53:01Z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0x01010060FAF844F8D8A5418E98F34D21016ED8</vt:lpwstr>
  </property>
  <property fmtid="{D5CDD505-2E9C-101B-9397-08002B2CF9AE}" pid="3" name="TaxKeyword">
    <vt:lpwstr/>
  </property>
</Properties>
</file>