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2" r:id="rId6"/>
    <p:sldId id="390" r:id="rId7"/>
    <p:sldId id="361" r:id="rId8"/>
    <p:sldId id="393" r:id="rId9"/>
    <p:sldId id="410" r:id="rId10"/>
    <p:sldId id="406" r:id="rId11"/>
    <p:sldId id="360" r:id="rId12"/>
    <p:sldId id="395" r:id="rId13"/>
    <p:sldId id="396" r:id="rId14"/>
    <p:sldId id="398" r:id="rId15"/>
    <p:sldId id="399" r:id="rId16"/>
    <p:sldId id="314" r:id="rId17"/>
    <p:sldId id="400" r:id="rId18"/>
    <p:sldId id="401" r:id="rId19"/>
    <p:sldId id="402" r:id="rId20"/>
    <p:sldId id="386" r:id="rId21"/>
    <p:sldId id="407" r:id="rId22"/>
    <p:sldId id="40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F96084-C992-4350-B93A-0329223BCF07}" v="12" dt="2019-02-26T14:09:08.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81" d="100"/>
          <a:sy n="81" d="100"/>
        </p:scale>
        <p:origin x="-16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Simpson" userId="975f5492-d74c-431c-90fe-9bfc34b8124b" providerId="ADAL" clId="{CBEEF377-9812-4786-B16F-40321C6803BE}"/>
    <pc:docChg chg="modSld">
      <pc:chgData name="Eleanor Simpson" userId="975f5492-d74c-431c-90fe-9bfc34b8124b" providerId="ADAL" clId="{CBEEF377-9812-4786-B16F-40321C6803BE}" dt="2019-01-15T13:55:41.102" v="0" actId="1036"/>
      <pc:docMkLst>
        <pc:docMk/>
      </pc:docMkLst>
      <pc:sldChg chg="modSp">
        <pc:chgData name="Eleanor Simpson" userId="975f5492-d74c-431c-90fe-9bfc34b8124b" providerId="ADAL" clId="{CBEEF377-9812-4786-B16F-40321C6803BE}" dt="2019-01-15T13:55:41.102" v="0" actId="1036"/>
        <pc:sldMkLst>
          <pc:docMk/>
          <pc:sldMk cId="36917022" sldId="360"/>
        </pc:sldMkLst>
        <pc:spChg chg="mod">
          <ac:chgData name="Eleanor Simpson" userId="975f5492-d74c-431c-90fe-9bfc34b8124b" providerId="ADAL" clId="{CBEEF377-9812-4786-B16F-40321C6803BE}" dt="2019-01-15T13:55:41.102" v="0" actId="1036"/>
          <ac:spMkLst>
            <pc:docMk/>
            <pc:sldMk cId="36917022" sldId="360"/>
            <ac:spMk id="19" creationId="{5252A847-DE45-4FA3-A1F8-EEBEB845FF8E}"/>
          </ac:spMkLst>
        </pc:spChg>
      </pc:sldChg>
    </pc:docChg>
  </pc:docChgLst>
  <pc:docChgLst>
    <pc:chgData name="Eleanor Simpson" userId="975f5492-d74c-431c-90fe-9bfc34b8124b" providerId="ADAL" clId="{D270468D-2AAC-49FB-927A-D7DEB738EB15}"/>
    <pc:docChg chg="custSel addSld delSld modSld sldOrd">
      <pc:chgData name="Eleanor Simpson" userId="975f5492-d74c-431c-90fe-9bfc34b8124b" providerId="ADAL" clId="{D270468D-2AAC-49FB-927A-D7DEB738EB15}" dt="2019-02-26T08:41:35.752" v="1708" actId="20577"/>
      <pc:docMkLst>
        <pc:docMk/>
      </pc:docMkLst>
      <pc:sldChg chg="modSp">
        <pc:chgData name="Eleanor Simpson" userId="975f5492-d74c-431c-90fe-9bfc34b8124b" providerId="ADAL" clId="{D270468D-2AAC-49FB-927A-D7DEB738EB15}" dt="2019-02-25T20:36:37.629" v="912" actId="20577"/>
        <pc:sldMkLst>
          <pc:docMk/>
          <pc:sldMk cId="2637481266" sldId="256"/>
        </pc:sldMkLst>
        <pc:spChg chg="mod">
          <ac:chgData name="Eleanor Simpson" userId="975f5492-d74c-431c-90fe-9bfc34b8124b" providerId="ADAL" clId="{D270468D-2AAC-49FB-927A-D7DEB738EB15}" dt="2019-02-25T20:36:37.629" v="912" actId="20577"/>
          <ac:spMkLst>
            <pc:docMk/>
            <pc:sldMk cId="2637481266" sldId="256"/>
            <ac:spMk id="19" creationId="{5252A847-DE45-4FA3-A1F8-EEBEB845FF8E}"/>
          </ac:spMkLst>
        </pc:spChg>
      </pc:sldChg>
      <pc:sldChg chg="modSp">
        <pc:chgData name="Eleanor Simpson" userId="975f5492-d74c-431c-90fe-9bfc34b8124b" providerId="ADAL" clId="{D270468D-2AAC-49FB-927A-D7DEB738EB15}" dt="2019-02-25T21:29:09.284" v="1140" actId="403"/>
        <pc:sldMkLst>
          <pc:docMk/>
          <pc:sldMk cId="636014570" sldId="314"/>
        </pc:sldMkLst>
        <pc:spChg chg="mod">
          <ac:chgData name="Eleanor Simpson" userId="975f5492-d74c-431c-90fe-9bfc34b8124b" providerId="ADAL" clId="{D270468D-2AAC-49FB-927A-D7DEB738EB15}" dt="2019-02-25T21:29:09.284" v="1140" actId="403"/>
          <ac:spMkLst>
            <pc:docMk/>
            <pc:sldMk cId="636014570" sldId="314"/>
            <ac:spMk id="19" creationId="{5252A847-DE45-4FA3-A1F8-EEBEB845FF8E}"/>
          </ac:spMkLst>
        </pc:spChg>
      </pc:sldChg>
      <pc:sldChg chg="addSp delSp modSp">
        <pc:chgData name="Eleanor Simpson" userId="975f5492-d74c-431c-90fe-9bfc34b8124b" providerId="ADAL" clId="{D270468D-2AAC-49FB-927A-D7DEB738EB15}" dt="2019-02-25T21:42:03.557" v="1450" actId="478"/>
        <pc:sldMkLst>
          <pc:docMk/>
          <pc:sldMk cId="36917022" sldId="360"/>
        </pc:sldMkLst>
        <pc:spChg chg="add del mod">
          <ac:chgData name="Eleanor Simpson" userId="975f5492-d74c-431c-90fe-9bfc34b8124b" providerId="ADAL" clId="{D270468D-2AAC-49FB-927A-D7DEB738EB15}" dt="2019-02-25T21:42:03.557" v="1450" actId="478"/>
          <ac:spMkLst>
            <pc:docMk/>
            <pc:sldMk cId="36917022" sldId="360"/>
            <ac:spMk id="7" creationId="{2CF667B6-D3C0-4788-BAE2-277BEFB970D3}"/>
          </ac:spMkLst>
        </pc:spChg>
        <pc:spChg chg="mod">
          <ac:chgData name="Eleanor Simpson" userId="975f5492-d74c-431c-90fe-9bfc34b8124b" providerId="ADAL" clId="{D270468D-2AAC-49FB-927A-D7DEB738EB15}" dt="2019-02-25T21:41:58.450" v="1449" actId="554"/>
          <ac:spMkLst>
            <pc:docMk/>
            <pc:sldMk cId="36917022" sldId="360"/>
            <ac:spMk id="19" creationId="{5252A847-DE45-4FA3-A1F8-EEBEB845FF8E}"/>
          </ac:spMkLst>
        </pc:spChg>
        <pc:graphicFrameChg chg="add mod modGraphic">
          <ac:chgData name="Eleanor Simpson" userId="975f5492-d74c-431c-90fe-9bfc34b8124b" providerId="ADAL" clId="{D270468D-2AAC-49FB-927A-D7DEB738EB15}" dt="2019-02-25T16:27:21.968" v="876" actId="12788"/>
          <ac:graphicFrameMkLst>
            <pc:docMk/>
            <pc:sldMk cId="36917022" sldId="360"/>
            <ac:graphicFrameMk id="6" creationId="{D97FD7E3-F37B-44B7-82C8-7C1CB8B3BB3D}"/>
          </ac:graphicFrameMkLst>
        </pc:graphicFrameChg>
      </pc:sldChg>
      <pc:sldChg chg="addSp delSp modSp">
        <pc:chgData name="Eleanor Simpson" userId="975f5492-d74c-431c-90fe-9bfc34b8124b" providerId="ADAL" clId="{D270468D-2AAC-49FB-927A-D7DEB738EB15}" dt="2019-02-25T16:22:12.962" v="611" actId="1037"/>
        <pc:sldMkLst>
          <pc:docMk/>
          <pc:sldMk cId="1035052751" sldId="361"/>
        </pc:sldMkLst>
        <pc:spChg chg="add mod">
          <ac:chgData name="Eleanor Simpson" userId="975f5492-d74c-431c-90fe-9bfc34b8124b" providerId="ADAL" clId="{D270468D-2AAC-49FB-927A-D7DEB738EB15}" dt="2019-02-25T16:22:00.107" v="579" actId="1036"/>
          <ac:spMkLst>
            <pc:docMk/>
            <pc:sldMk cId="1035052751" sldId="361"/>
            <ac:spMk id="9" creationId="{E7144AC8-49CD-487C-8204-3483B83B9389}"/>
          </ac:spMkLst>
        </pc:spChg>
        <pc:spChg chg="add mod">
          <ac:chgData name="Eleanor Simpson" userId="975f5492-d74c-431c-90fe-9bfc34b8124b" providerId="ADAL" clId="{D270468D-2AAC-49FB-927A-D7DEB738EB15}" dt="2019-02-25T16:22:00.107" v="579" actId="1036"/>
          <ac:spMkLst>
            <pc:docMk/>
            <pc:sldMk cId="1035052751" sldId="361"/>
            <ac:spMk id="10" creationId="{CDFD6977-EC12-40B8-86A1-B29A0D266300}"/>
          </ac:spMkLst>
        </pc:spChg>
        <pc:spChg chg="add mod">
          <ac:chgData name="Eleanor Simpson" userId="975f5492-d74c-431c-90fe-9bfc34b8124b" providerId="ADAL" clId="{D270468D-2AAC-49FB-927A-D7DEB738EB15}" dt="2019-02-25T16:22:12.962" v="611" actId="1037"/>
          <ac:spMkLst>
            <pc:docMk/>
            <pc:sldMk cId="1035052751" sldId="361"/>
            <ac:spMk id="11" creationId="{C9AB8ED4-E132-4B84-A6AE-7791D4E97BC7}"/>
          </ac:spMkLst>
        </pc:spChg>
        <pc:spChg chg="add mod">
          <ac:chgData name="Eleanor Simpson" userId="975f5492-d74c-431c-90fe-9bfc34b8124b" providerId="ADAL" clId="{D270468D-2AAC-49FB-927A-D7DEB738EB15}" dt="2019-02-25T16:22:00.107" v="579" actId="1036"/>
          <ac:spMkLst>
            <pc:docMk/>
            <pc:sldMk cId="1035052751" sldId="361"/>
            <ac:spMk id="12" creationId="{ED5CFC56-75F3-46B0-B83D-3FC109C3E24B}"/>
          </ac:spMkLst>
        </pc:spChg>
        <pc:spChg chg="add mod">
          <ac:chgData name="Eleanor Simpson" userId="975f5492-d74c-431c-90fe-9bfc34b8124b" providerId="ADAL" clId="{D270468D-2AAC-49FB-927A-D7DEB738EB15}" dt="2019-02-25T16:22:00.107" v="579" actId="1036"/>
          <ac:spMkLst>
            <pc:docMk/>
            <pc:sldMk cId="1035052751" sldId="361"/>
            <ac:spMk id="13" creationId="{C20CAC70-D52C-4E5F-9B9F-61C1074C10F2}"/>
          </ac:spMkLst>
        </pc:spChg>
        <pc:spChg chg="add mod">
          <ac:chgData name="Eleanor Simpson" userId="975f5492-d74c-431c-90fe-9bfc34b8124b" providerId="ADAL" clId="{D270468D-2AAC-49FB-927A-D7DEB738EB15}" dt="2019-02-25T16:22:00.107" v="579" actId="1036"/>
          <ac:spMkLst>
            <pc:docMk/>
            <pc:sldMk cId="1035052751" sldId="361"/>
            <ac:spMk id="14" creationId="{92948457-267D-46C8-917B-D50BF5A263AE}"/>
          </ac:spMkLst>
        </pc:spChg>
        <pc:spChg chg="mod">
          <ac:chgData name="Eleanor Simpson" userId="975f5492-d74c-431c-90fe-9bfc34b8124b" providerId="ADAL" clId="{D270468D-2AAC-49FB-927A-D7DEB738EB15}" dt="2019-02-25T16:19:46.646" v="336" actId="207"/>
          <ac:spMkLst>
            <pc:docMk/>
            <pc:sldMk cId="1035052751" sldId="361"/>
            <ac:spMk id="19" creationId="{5252A847-DE45-4FA3-A1F8-EEBEB845FF8E}"/>
          </ac:spMkLst>
        </pc:spChg>
        <pc:graphicFrameChg chg="del">
          <ac:chgData name="Eleanor Simpson" userId="975f5492-d74c-431c-90fe-9bfc34b8124b" providerId="ADAL" clId="{D270468D-2AAC-49FB-927A-D7DEB738EB15}" dt="2019-02-25T16:19:27.110" v="332" actId="478"/>
          <ac:graphicFrameMkLst>
            <pc:docMk/>
            <pc:sldMk cId="1035052751" sldId="361"/>
            <ac:graphicFrameMk id="7" creationId="{D6AD1604-6368-474F-90F1-26D250AEF51C}"/>
          </ac:graphicFrameMkLst>
        </pc:graphicFrameChg>
        <pc:graphicFrameChg chg="add del">
          <ac:chgData name="Eleanor Simpson" userId="975f5492-d74c-431c-90fe-9bfc34b8124b" providerId="ADAL" clId="{D270468D-2AAC-49FB-927A-D7DEB738EB15}" dt="2019-02-25T16:20:07.416" v="338"/>
          <ac:graphicFrameMkLst>
            <pc:docMk/>
            <pc:sldMk cId="1035052751" sldId="361"/>
            <ac:graphicFrameMk id="8" creationId="{8C8ABFD8-9AAC-4426-815D-E272275906E9}"/>
          </ac:graphicFrameMkLst>
        </pc:graphicFrameChg>
      </pc:sldChg>
      <pc:sldChg chg="addSp delSp modSp">
        <pc:chgData name="Eleanor Simpson" userId="975f5492-d74c-431c-90fe-9bfc34b8124b" providerId="ADAL" clId="{D270468D-2AAC-49FB-927A-D7DEB738EB15}" dt="2019-02-25T21:40:44.851" v="1406" actId="12788"/>
        <pc:sldMkLst>
          <pc:docMk/>
          <pc:sldMk cId="310986706" sldId="386"/>
        </pc:sldMkLst>
        <pc:spChg chg="del">
          <ac:chgData name="Eleanor Simpson" userId="975f5492-d74c-431c-90fe-9bfc34b8124b" providerId="ADAL" clId="{D270468D-2AAC-49FB-927A-D7DEB738EB15}" dt="2019-02-25T21:33:20.464" v="1309" actId="478"/>
          <ac:spMkLst>
            <pc:docMk/>
            <pc:sldMk cId="310986706" sldId="386"/>
            <ac:spMk id="2" creationId="{AB0707A0-B31A-45C3-AEEB-2344636DF8FD}"/>
          </ac:spMkLst>
        </pc:spChg>
        <pc:spChg chg="mod">
          <ac:chgData name="Eleanor Simpson" userId="975f5492-d74c-431c-90fe-9bfc34b8124b" providerId="ADAL" clId="{D270468D-2AAC-49FB-927A-D7DEB738EB15}" dt="2019-02-25T21:34:07.531" v="1338" actId="404"/>
          <ac:spMkLst>
            <pc:docMk/>
            <pc:sldMk cId="310986706" sldId="386"/>
            <ac:spMk id="9" creationId="{C1FB0931-0151-488C-9667-CFA905AD8AFF}"/>
          </ac:spMkLst>
        </pc:spChg>
        <pc:spChg chg="mod">
          <ac:chgData name="Eleanor Simpson" userId="975f5492-d74c-431c-90fe-9bfc34b8124b" providerId="ADAL" clId="{D270468D-2AAC-49FB-927A-D7DEB738EB15}" dt="2019-02-25T21:34:51.758" v="1347" actId="20577"/>
          <ac:spMkLst>
            <pc:docMk/>
            <pc:sldMk cId="310986706" sldId="386"/>
            <ac:spMk id="19" creationId="{5252A847-DE45-4FA3-A1F8-EEBEB845FF8E}"/>
          </ac:spMkLst>
        </pc:spChg>
        <pc:grpChg chg="add mod">
          <ac:chgData name="Eleanor Simpson" userId="975f5492-d74c-431c-90fe-9bfc34b8124b" providerId="ADAL" clId="{D270468D-2AAC-49FB-927A-D7DEB738EB15}" dt="2019-02-25T21:40:44.851" v="1406" actId="12788"/>
          <ac:grpSpMkLst>
            <pc:docMk/>
            <pc:sldMk cId="310986706" sldId="386"/>
            <ac:grpSpMk id="7" creationId="{F079C558-6A98-4EE0-99A4-8E678E268626}"/>
          </ac:grpSpMkLst>
        </pc:grpChg>
      </pc:sldChg>
      <pc:sldChg chg="modSp">
        <pc:chgData name="Eleanor Simpson" userId="975f5492-d74c-431c-90fe-9bfc34b8124b" providerId="ADAL" clId="{D270468D-2AAC-49FB-927A-D7DEB738EB15}" dt="2019-02-25T21:36:22.956" v="1357" actId="20577"/>
        <pc:sldMkLst>
          <pc:docMk/>
          <pc:sldMk cId="3401100034" sldId="390"/>
        </pc:sldMkLst>
        <pc:spChg chg="mod">
          <ac:chgData name="Eleanor Simpson" userId="975f5492-d74c-431c-90fe-9bfc34b8124b" providerId="ADAL" clId="{D270468D-2AAC-49FB-927A-D7DEB738EB15}" dt="2019-02-25T21:36:22.956" v="1357" actId="20577"/>
          <ac:spMkLst>
            <pc:docMk/>
            <pc:sldMk cId="3401100034" sldId="390"/>
            <ac:spMk id="7" creationId="{C0CD6503-388C-4F9E-9FB0-9053D8579D01}"/>
          </ac:spMkLst>
        </pc:spChg>
      </pc:sldChg>
      <pc:sldChg chg="modSp">
        <pc:chgData name="Eleanor Simpson" userId="975f5492-d74c-431c-90fe-9bfc34b8124b" providerId="ADAL" clId="{D270468D-2AAC-49FB-927A-D7DEB738EB15}" dt="2019-02-25T16:18:32.321" v="229" actId="404"/>
        <pc:sldMkLst>
          <pc:docMk/>
          <pc:sldMk cId="1204372888" sldId="392"/>
        </pc:sldMkLst>
        <pc:spChg chg="mod">
          <ac:chgData name="Eleanor Simpson" userId="975f5492-d74c-431c-90fe-9bfc34b8124b" providerId="ADAL" clId="{D270468D-2AAC-49FB-927A-D7DEB738EB15}" dt="2019-02-25T16:18:32.321" v="229" actId="404"/>
          <ac:spMkLst>
            <pc:docMk/>
            <pc:sldMk cId="1204372888" sldId="392"/>
            <ac:spMk id="19" creationId="{5252A847-DE45-4FA3-A1F8-EEBEB845FF8E}"/>
          </ac:spMkLst>
        </pc:spChg>
      </pc:sldChg>
      <pc:sldChg chg="modSp add">
        <pc:chgData name="Eleanor Simpson" userId="975f5492-d74c-431c-90fe-9bfc34b8124b" providerId="ADAL" clId="{D270468D-2AAC-49FB-927A-D7DEB738EB15}" dt="2019-02-25T16:22:36.079" v="615" actId="207"/>
        <pc:sldMkLst>
          <pc:docMk/>
          <pc:sldMk cId="1378484570" sldId="393"/>
        </pc:sldMkLst>
        <pc:spChg chg="mod">
          <ac:chgData name="Eleanor Simpson" userId="975f5492-d74c-431c-90fe-9bfc34b8124b" providerId="ADAL" clId="{D270468D-2AAC-49FB-927A-D7DEB738EB15}" dt="2019-02-25T16:22:27.552" v="613" actId="207"/>
          <ac:spMkLst>
            <pc:docMk/>
            <pc:sldMk cId="1378484570" sldId="393"/>
            <ac:spMk id="9" creationId="{E7144AC8-49CD-487C-8204-3483B83B9389}"/>
          </ac:spMkLst>
        </pc:spChg>
        <pc:spChg chg="mod">
          <ac:chgData name="Eleanor Simpson" userId="975f5492-d74c-431c-90fe-9bfc34b8124b" providerId="ADAL" clId="{D270468D-2AAC-49FB-927A-D7DEB738EB15}" dt="2019-02-25T16:22:31.470" v="614" actId="207"/>
          <ac:spMkLst>
            <pc:docMk/>
            <pc:sldMk cId="1378484570" sldId="393"/>
            <ac:spMk id="10" creationId="{CDFD6977-EC12-40B8-86A1-B29A0D266300}"/>
          </ac:spMkLst>
        </pc:spChg>
        <pc:spChg chg="mod">
          <ac:chgData name="Eleanor Simpson" userId="975f5492-d74c-431c-90fe-9bfc34b8124b" providerId="ADAL" clId="{D270468D-2AAC-49FB-927A-D7DEB738EB15}" dt="2019-02-25T16:22:36.079" v="615" actId="207"/>
          <ac:spMkLst>
            <pc:docMk/>
            <pc:sldMk cId="1378484570" sldId="393"/>
            <ac:spMk id="11" creationId="{C9AB8ED4-E132-4B84-A6AE-7791D4E97BC7}"/>
          </ac:spMkLst>
        </pc:spChg>
      </pc:sldChg>
      <pc:sldChg chg="addSp delSp modSp add">
        <pc:chgData name="Eleanor Simpson" userId="975f5492-d74c-431c-90fe-9bfc34b8124b" providerId="ADAL" clId="{D270468D-2AAC-49FB-927A-D7DEB738EB15}" dt="2019-02-25T21:46:17.001" v="1609" actId="1038"/>
        <pc:sldMkLst>
          <pc:docMk/>
          <pc:sldMk cId="3628839245" sldId="395"/>
        </pc:sldMkLst>
        <pc:spChg chg="add del mod">
          <ac:chgData name="Eleanor Simpson" userId="975f5492-d74c-431c-90fe-9bfc34b8124b" providerId="ADAL" clId="{D270468D-2AAC-49FB-927A-D7DEB738EB15}" dt="2019-02-25T21:43:12.818" v="1503" actId="478"/>
          <ac:spMkLst>
            <pc:docMk/>
            <pc:sldMk cId="3628839245" sldId="395"/>
            <ac:spMk id="8" creationId="{4470DF2A-41D1-4B01-9C05-346214EC2755}"/>
          </ac:spMkLst>
        </pc:spChg>
        <pc:spChg chg="add del mod">
          <ac:chgData name="Eleanor Simpson" userId="975f5492-d74c-431c-90fe-9bfc34b8124b" providerId="ADAL" clId="{D270468D-2AAC-49FB-927A-D7DEB738EB15}" dt="2019-02-25T21:45:11.269" v="1608" actId="478"/>
          <ac:spMkLst>
            <pc:docMk/>
            <pc:sldMk cId="3628839245" sldId="395"/>
            <ac:spMk id="9" creationId="{54FAAF00-2D07-4F9C-8836-B694F7C9DB5D}"/>
          </ac:spMkLst>
        </pc:spChg>
        <pc:spChg chg="mod">
          <ac:chgData name="Eleanor Simpson" userId="975f5492-d74c-431c-90fe-9bfc34b8124b" providerId="ADAL" clId="{D270468D-2AAC-49FB-927A-D7DEB738EB15}" dt="2019-02-25T21:46:17.001" v="1609" actId="1038"/>
          <ac:spMkLst>
            <pc:docMk/>
            <pc:sldMk cId="3628839245" sldId="395"/>
            <ac:spMk id="19" creationId="{5252A847-DE45-4FA3-A1F8-EEBEB845FF8E}"/>
          </ac:spMkLst>
        </pc:spChg>
        <pc:graphicFrameChg chg="del">
          <ac:chgData name="Eleanor Simpson" userId="975f5492-d74c-431c-90fe-9bfc34b8124b" providerId="ADAL" clId="{D270468D-2AAC-49FB-927A-D7DEB738EB15}" dt="2019-02-25T16:24:31.348" v="740" actId="478"/>
          <ac:graphicFrameMkLst>
            <pc:docMk/>
            <pc:sldMk cId="3628839245" sldId="395"/>
            <ac:graphicFrameMk id="6" creationId="{D97FD7E3-F37B-44B7-82C8-7C1CB8B3BB3D}"/>
          </ac:graphicFrameMkLst>
        </pc:graphicFrameChg>
        <pc:graphicFrameChg chg="add mod modGraphic">
          <ac:chgData name="Eleanor Simpson" userId="975f5492-d74c-431c-90fe-9bfc34b8124b" providerId="ADAL" clId="{D270468D-2AAC-49FB-927A-D7DEB738EB15}" dt="2019-02-25T16:26:31.753" v="867" actId="12788"/>
          <ac:graphicFrameMkLst>
            <pc:docMk/>
            <pc:sldMk cId="3628839245" sldId="395"/>
            <ac:graphicFrameMk id="7" creationId="{B28AFDAE-7FDC-41C1-9B94-CC699F59E4F6}"/>
          </ac:graphicFrameMkLst>
        </pc:graphicFrameChg>
      </pc:sldChg>
      <pc:sldChg chg="addSp delSp modSp add">
        <pc:chgData name="Eleanor Simpson" userId="975f5492-d74c-431c-90fe-9bfc34b8124b" providerId="ADAL" clId="{D270468D-2AAC-49FB-927A-D7DEB738EB15}" dt="2019-02-25T21:43:48.816" v="1553" actId="478"/>
        <pc:sldMkLst>
          <pc:docMk/>
          <pc:sldMk cId="1136119564" sldId="396"/>
        </pc:sldMkLst>
        <pc:spChg chg="add del mod">
          <ac:chgData name="Eleanor Simpson" userId="975f5492-d74c-431c-90fe-9bfc34b8124b" providerId="ADAL" clId="{D270468D-2AAC-49FB-927A-D7DEB738EB15}" dt="2019-02-25T21:43:48.816" v="1553" actId="478"/>
          <ac:spMkLst>
            <pc:docMk/>
            <pc:sldMk cId="1136119564" sldId="396"/>
            <ac:spMk id="11" creationId="{A239E1CB-335A-4906-9840-9F25F707B56B}"/>
          </ac:spMkLst>
        </pc:spChg>
        <pc:spChg chg="mod">
          <ac:chgData name="Eleanor Simpson" userId="975f5492-d74c-431c-90fe-9bfc34b8124b" providerId="ADAL" clId="{D270468D-2AAC-49FB-927A-D7DEB738EB15}" dt="2019-02-25T21:43:45.161" v="1552" actId="554"/>
          <ac:spMkLst>
            <pc:docMk/>
            <pc:sldMk cId="1136119564" sldId="396"/>
            <ac:spMk id="19" creationId="{5252A847-DE45-4FA3-A1F8-EEBEB845FF8E}"/>
          </ac:spMkLst>
        </pc:spChg>
        <pc:graphicFrameChg chg="modGraphic">
          <ac:chgData name="Eleanor Simpson" userId="975f5492-d74c-431c-90fe-9bfc34b8124b" providerId="ADAL" clId="{D270468D-2AAC-49FB-927A-D7DEB738EB15}" dt="2019-02-25T16:27:52.104" v="880" actId="207"/>
          <ac:graphicFrameMkLst>
            <pc:docMk/>
            <pc:sldMk cId="1136119564" sldId="396"/>
            <ac:graphicFrameMk id="7" creationId="{B28AFDAE-7FDC-41C1-9B94-CC699F59E4F6}"/>
          </ac:graphicFrameMkLst>
        </pc:graphicFrameChg>
        <pc:cxnChg chg="add mod">
          <ac:chgData name="Eleanor Simpson" userId="975f5492-d74c-431c-90fe-9bfc34b8124b" providerId="ADAL" clId="{D270468D-2AAC-49FB-927A-D7DEB738EB15}" dt="2019-02-25T16:28:21.681" v="884" actId="14100"/>
          <ac:cxnSpMkLst>
            <pc:docMk/>
            <pc:sldMk cId="1136119564" sldId="396"/>
            <ac:cxnSpMk id="3" creationId="{45890D50-134F-4927-B62F-413E4433FBA7}"/>
          </ac:cxnSpMkLst>
        </pc:cxnChg>
        <pc:cxnChg chg="add mod">
          <ac:chgData name="Eleanor Simpson" userId="975f5492-d74c-431c-90fe-9bfc34b8124b" providerId="ADAL" clId="{D270468D-2AAC-49FB-927A-D7DEB738EB15}" dt="2019-02-25T16:29:10.482" v="904" actId="14100"/>
          <ac:cxnSpMkLst>
            <pc:docMk/>
            <pc:sldMk cId="1136119564" sldId="396"/>
            <ac:cxnSpMk id="9" creationId="{2A41B87C-78F9-47F8-836D-49E5D70DE461}"/>
          </ac:cxnSpMkLst>
        </pc:cxnChg>
        <pc:cxnChg chg="add mod">
          <ac:chgData name="Eleanor Simpson" userId="975f5492-d74c-431c-90fe-9bfc34b8124b" providerId="ADAL" clId="{D270468D-2AAC-49FB-927A-D7DEB738EB15}" dt="2019-02-25T16:28:40.124" v="894" actId="14100"/>
          <ac:cxnSpMkLst>
            <pc:docMk/>
            <pc:sldMk cId="1136119564" sldId="396"/>
            <ac:cxnSpMk id="10" creationId="{E5D2A59D-10CF-44D8-8C0E-D31BEEFF7345}"/>
          </ac:cxnSpMkLst>
        </pc:cxnChg>
      </pc:sldChg>
      <pc:sldChg chg="addSp delSp modSp add">
        <pc:chgData name="Eleanor Simpson" userId="975f5492-d74c-431c-90fe-9bfc34b8124b" providerId="ADAL" clId="{D270468D-2AAC-49FB-927A-D7DEB738EB15}" dt="2019-02-25T21:46:55.599" v="1654" actId="478"/>
        <pc:sldMkLst>
          <pc:docMk/>
          <pc:sldMk cId="1839076920" sldId="398"/>
        </pc:sldMkLst>
        <pc:spChg chg="add mod">
          <ac:chgData name="Eleanor Simpson" userId="975f5492-d74c-431c-90fe-9bfc34b8124b" providerId="ADAL" clId="{D270468D-2AAC-49FB-927A-D7DEB738EB15}" dt="2019-02-25T20:40:25.335" v="1087" actId="164"/>
          <ac:spMkLst>
            <pc:docMk/>
            <pc:sldMk cId="1839076920" sldId="398"/>
            <ac:spMk id="6" creationId="{3D8FD0EC-E948-471A-875D-42AC9C1F4824}"/>
          </ac:spMkLst>
        </pc:spChg>
        <pc:spChg chg="add mod">
          <ac:chgData name="Eleanor Simpson" userId="975f5492-d74c-431c-90fe-9bfc34b8124b" providerId="ADAL" clId="{D270468D-2AAC-49FB-927A-D7DEB738EB15}" dt="2019-02-25T20:40:25.335" v="1087" actId="164"/>
          <ac:spMkLst>
            <pc:docMk/>
            <pc:sldMk cId="1839076920" sldId="398"/>
            <ac:spMk id="7" creationId="{E9729CAE-7B6D-4B74-BC4E-3D34F1A18D16}"/>
          </ac:spMkLst>
        </pc:spChg>
        <pc:spChg chg="add del mod">
          <ac:chgData name="Eleanor Simpson" userId="975f5492-d74c-431c-90fe-9bfc34b8124b" providerId="ADAL" clId="{D270468D-2AAC-49FB-927A-D7DEB738EB15}" dt="2019-02-25T21:46:55.599" v="1654" actId="478"/>
          <ac:spMkLst>
            <pc:docMk/>
            <pc:sldMk cId="1839076920" sldId="398"/>
            <ac:spMk id="9" creationId="{9F1B60BC-A6B0-473A-9327-92428C36F445}"/>
          </ac:spMkLst>
        </pc:spChg>
        <pc:spChg chg="mod">
          <ac:chgData name="Eleanor Simpson" userId="975f5492-d74c-431c-90fe-9bfc34b8124b" providerId="ADAL" clId="{D270468D-2AAC-49FB-927A-D7DEB738EB15}" dt="2019-02-25T21:46:50.388" v="1653" actId="554"/>
          <ac:spMkLst>
            <pc:docMk/>
            <pc:sldMk cId="1839076920" sldId="398"/>
            <ac:spMk id="19" creationId="{5252A847-DE45-4FA3-A1F8-EEBEB845FF8E}"/>
          </ac:spMkLst>
        </pc:spChg>
        <pc:grpChg chg="add mod">
          <ac:chgData name="Eleanor Simpson" userId="975f5492-d74c-431c-90fe-9bfc34b8124b" providerId="ADAL" clId="{D270468D-2AAC-49FB-927A-D7DEB738EB15}" dt="2019-02-25T20:40:29.933" v="1088" actId="12788"/>
          <ac:grpSpMkLst>
            <pc:docMk/>
            <pc:sldMk cId="1839076920" sldId="398"/>
            <ac:grpSpMk id="2" creationId="{244370AA-766F-43C5-85AE-9255BF22AD55}"/>
          </ac:grpSpMkLst>
        </pc:grpChg>
        <pc:graphicFrameChg chg="del">
          <ac:chgData name="Eleanor Simpson" userId="975f5492-d74c-431c-90fe-9bfc34b8124b" providerId="ADAL" clId="{D270468D-2AAC-49FB-927A-D7DEB738EB15}" dt="2019-02-25T16:29:40.668" v="911" actId="478"/>
          <ac:graphicFrameMkLst>
            <pc:docMk/>
            <pc:sldMk cId="1839076920" sldId="398"/>
            <ac:graphicFrameMk id="7" creationId="{B28AFDAE-7FDC-41C1-9B94-CC699F59E4F6}"/>
          </ac:graphicFrameMkLst>
        </pc:graphicFrameChg>
        <pc:cxnChg chg="del">
          <ac:chgData name="Eleanor Simpson" userId="975f5492-d74c-431c-90fe-9bfc34b8124b" providerId="ADAL" clId="{D270468D-2AAC-49FB-927A-D7DEB738EB15}" dt="2019-02-25T16:29:36.700" v="909" actId="478"/>
          <ac:cxnSpMkLst>
            <pc:docMk/>
            <pc:sldMk cId="1839076920" sldId="398"/>
            <ac:cxnSpMk id="3" creationId="{45890D50-134F-4927-B62F-413E4433FBA7}"/>
          </ac:cxnSpMkLst>
        </pc:cxnChg>
        <pc:cxnChg chg="del">
          <ac:chgData name="Eleanor Simpson" userId="975f5492-d74c-431c-90fe-9bfc34b8124b" providerId="ADAL" clId="{D270468D-2AAC-49FB-927A-D7DEB738EB15}" dt="2019-02-25T16:29:35.437" v="908" actId="478"/>
          <ac:cxnSpMkLst>
            <pc:docMk/>
            <pc:sldMk cId="1839076920" sldId="398"/>
            <ac:cxnSpMk id="9" creationId="{2A41B87C-78F9-47F8-836D-49E5D70DE461}"/>
          </ac:cxnSpMkLst>
        </pc:cxnChg>
        <pc:cxnChg chg="del">
          <ac:chgData name="Eleanor Simpson" userId="975f5492-d74c-431c-90fe-9bfc34b8124b" providerId="ADAL" clId="{D270468D-2AAC-49FB-927A-D7DEB738EB15}" dt="2019-02-25T16:29:37.937" v="910" actId="478"/>
          <ac:cxnSpMkLst>
            <pc:docMk/>
            <pc:sldMk cId="1839076920" sldId="398"/>
            <ac:cxnSpMk id="10" creationId="{E5D2A59D-10CF-44D8-8C0E-D31BEEFF7345}"/>
          </ac:cxnSpMkLst>
        </pc:cxnChg>
      </pc:sldChg>
      <pc:sldChg chg="addSp delSp modSp add">
        <pc:chgData name="Eleanor Simpson" userId="975f5492-d74c-431c-90fe-9bfc34b8124b" providerId="ADAL" clId="{D270468D-2AAC-49FB-927A-D7DEB738EB15}" dt="2019-02-25T21:47:30.163" v="1704" actId="478"/>
        <pc:sldMkLst>
          <pc:docMk/>
          <pc:sldMk cId="3022136954" sldId="399"/>
        </pc:sldMkLst>
        <pc:spChg chg="add mod">
          <ac:chgData name="Eleanor Simpson" userId="975f5492-d74c-431c-90fe-9bfc34b8124b" providerId="ADAL" clId="{D270468D-2AAC-49FB-927A-D7DEB738EB15}" dt="2019-02-25T20:42:16.235" v="1135" actId="1038"/>
          <ac:spMkLst>
            <pc:docMk/>
            <pc:sldMk cId="3022136954" sldId="399"/>
            <ac:spMk id="3" creationId="{E032D21F-3002-467C-BAA2-9FE60D64697B}"/>
          </ac:spMkLst>
        </pc:spChg>
        <pc:spChg chg="mod">
          <ac:chgData name="Eleanor Simpson" userId="975f5492-d74c-431c-90fe-9bfc34b8124b" providerId="ADAL" clId="{D270468D-2AAC-49FB-927A-D7DEB738EB15}" dt="2019-02-25T20:40:55.549" v="1091" actId="208"/>
          <ac:spMkLst>
            <pc:docMk/>
            <pc:sldMk cId="3022136954" sldId="399"/>
            <ac:spMk id="6" creationId="{3D8FD0EC-E948-471A-875D-42AC9C1F4824}"/>
          </ac:spMkLst>
        </pc:spChg>
        <pc:spChg chg="add del mod">
          <ac:chgData name="Eleanor Simpson" userId="975f5492-d74c-431c-90fe-9bfc34b8124b" providerId="ADAL" clId="{D270468D-2AAC-49FB-927A-D7DEB738EB15}" dt="2019-02-25T21:47:30.163" v="1704" actId="478"/>
          <ac:spMkLst>
            <pc:docMk/>
            <pc:sldMk cId="3022136954" sldId="399"/>
            <ac:spMk id="10" creationId="{4CD04305-E530-4ACF-B45E-D8FB650FBD33}"/>
          </ac:spMkLst>
        </pc:spChg>
        <pc:spChg chg="mod">
          <ac:chgData name="Eleanor Simpson" userId="975f5492-d74c-431c-90fe-9bfc34b8124b" providerId="ADAL" clId="{D270468D-2AAC-49FB-927A-D7DEB738EB15}" dt="2019-02-25T21:47:24.551" v="1703" actId="554"/>
          <ac:spMkLst>
            <pc:docMk/>
            <pc:sldMk cId="3022136954" sldId="399"/>
            <ac:spMk id="19" creationId="{5252A847-DE45-4FA3-A1F8-EEBEB845FF8E}"/>
          </ac:spMkLst>
        </pc:spChg>
      </pc:sldChg>
      <pc:sldChg chg="modSp add">
        <pc:chgData name="Eleanor Simpson" userId="975f5492-d74c-431c-90fe-9bfc34b8124b" providerId="ADAL" clId="{D270468D-2AAC-49FB-927A-D7DEB738EB15}" dt="2019-02-25T21:29:47.474" v="1153" actId="207"/>
        <pc:sldMkLst>
          <pc:docMk/>
          <pc:sldMk cId="2524619629" sldId="400"/>
        </pc:sldMkLst>
        <pc:spChg chg="mod">
          <ac:chgData name="Eleanor Simpson" userId="975f5492-d74c-431c-90fe-9bfc34b8124b" providerId="ADAL" clId="{D270468D-2AAC-49FB-927A-D7DEB738EB15}" dt="2019-02-25T21:29:47.474" v="1153" actId="207"/>
          <ac:spMkLst>
            <pc:docMk/>
            <pc:sldMk cId="2524619629" sldId="400"/>
            <ac:spMk id="19" creationId="{5252A847-DE45-4FA3-A1F8-EEBEB845FF8E}"/>
          </ac:spMkLst>
        </pc:spChg>
      </pc:sldChg>
      <pc:sldChg chg="addSp modSp add">
        <pc:chgData name="Eleanor Simpson" userId="975f5492-d74c-431c-90fe-9bfc34b8124b" providerId="ADAL" clId="{D270468D-2AAC-49FB-927A-D7DEB738EB15}" dt="2019-02-26T08:41:35.752" v="1708" actId="20577"/>
        <pc:sldMkLst>
          <pc:docMk/>
          <pc:sldMk cId="718703996" sldId="401"/>
        </pc:sldMkLst>
        <pc:spChg chg="mod">
          <ac:chgData name="Eleanor Simpson" userId="975f5492-d74c-431c-90fe-9bfc34b8124b" providerId="ADAL" clId="{D270468D-2AAC-49FB-927A-D7DEB738EB15}" dt="2019-02-26T08:41:35.752" v="1708" actId="20577"/>
          <ac:spMkLst>
            <pc:docMk/>
            <pc:sldMk cId="718703996" sldId="401"/>
            <ac:spMk id="19" creationId="{5252A847-DE45-4FA3-A1F8-EEBEB845FF8E}"/>
          </ac:spMkLst>
        </pc:spChg>
        <pc:graphicFrameChg chg="add mod modGraphic">
          <ac:chgData name="Eleanor Simpson" userId="975f5492-d74c-431c-90fe-9bfc34b8124b" providerId="ADAL" clId="{D270468D-2AAC-49FB-927A-D7DEB738EB15}" dt="2019-02-25T21:32:50.653" v="1305"/>
          <ac:graphicFrameMkLst>
            <pc:docMk/>
            <pc:sldMk cId="718703996" sldId="401"/>
            <ac:graphicFrameMk id="6" creationId="{D954D088-9EB7-400B-8C1A-8A11BDD3F1CE}"/>
          </ac:graphicFrameMkLst>
        </pc:graphicFrameChg>
      </pc:sldChg>
      <pc:sldChg chg="modSp add">
        <pc:chgData name="Eleanor Simpson" userId="975f5492-d74c-431c-90fe-9bfc34b8124b" providerId="ADAL" clId="{D270468D-2AAC-49FB-927A-D7DEB738EB15}" dt="2019-02-26T08:41:27.865" v="1706" actId="20577"/>
        <pc:sldMkLst>
          <pc:docMk/>
          <pc:sldMk cId="448182287" sldId="402"/>
        </pc:sldMkLst>
        <pc:spChg chg="mod">
          <ac:chgData name="Eleanor Simpson" userId="975f5492-d74c-431c-90fe-9bfc34b8124b" providerId="ADAL" clId="{D270468D-2AAC-49FB-927A-D7DEB738EB15}" dt="2019-02-26T08:41:27.865" v="1706" actId="20577"/>
          <ac:spMkLst>
            <pc:docMk/>
            <pc:sldMk cId="448182287" sldId="402"/>
            <ac:spMk id="19" creationId="{5252A847-DE45-4FA3-A1F8-EEBEB845FF8E}"/>
          </ac:spMkLst>
        </pc:spChg>
        <pc:graphicFrameChg chg="mod modGraphic">
          <ac:chgData name="Eleanor Simpson" userId="975f5492-d74c-431c-90fe-9bfc34b8124b" providerId="ADAL" clId="{D270468D-2AAC-49FB-927A-D7DEB738EB15}" dt="2019-02-25T21:33:12.894" v="1308" actId="207"/>
          <ac:graphicFrameMkLst>
            <pc:docMk/>
            <pc:sldMk cId="448182287" sldId="402"/>
            <ac:graphicFrameMk id="6" creationId="{D954D088-9EB7-400B-8C1A-8A11BDD3F1CE}"/>
          </ac:graphicFrameMkLst>
        </pc:graphicFrameChg>
      </pc:sldChg>
      <pc:sldChg chg="modSp add ord">
        <pc:chgData name="Eleanor Simpson" userId="975f5492-d74c-431c-90fe-9bfc34b8124b" providerId="ADAL" clId="{D270468D-2AAC-49FB-927A-D7DEB738EB15}" dt="2019-02-25T21:40:51.990" v="1407" actId="12788"/>
        <pc:sldMkLst>
          <pc:docMk/>
          <pc:sldMk cId="3573271701" sldId="404"/>
        </pc:sldMkLst>
        <pc:spChg chg="mod">
          <ac:chgData name="Eleanor Simpson" userId="975f5492-d74c-431c-90fe-9bfc34b8124b" providerId="ADAL" clId="{D270468D-2AAC-49FB-927A-D7DEB738EB15}" dt="2019-02-25T21:40:27.455" v="1405" actId="6549"/>
          <ac:spMkLst>
            <pc:docMk/>
            <pc:sldMk cId="3573271701" sldId="404"/>
            <ac:spMk id="19" creationId="{5252A847-DE45-4FA3-A1F8-EEBEB845FF8E}"/>
          </ac:spMkLst>
        </pc:spChg>
        <pc:grpChg chg="mod">
          <ac:chgData name="Eleanor Simpson" userId="975f5492-d74c-431c-90fe-9bfc34b8124b" providerId="ADAL" clId="{D270468D-2AAC-49FB-927A-D7DEB738EB15}" dt="2019-02-25T21:40:51.990" v="1407" actId="12788"/>
          <ac:grpSpMkLst>
            <pc:docMk/>
            <pc:sldMk cId="3573271701" sldId="404"/>
            <ac:grpSpMk id="7" creationId="{F079C558-6A98-4EE0-99A4-8E678E268626}"/>
          </ac:grpSpMkLst>
        </pc:grpChg>
      </pc:sldChg>
      <pc:sldChg chg="modSp add">
        <pc:chgData name="Eleanor Simpson" userId="975f5492-d74c-431c-90fe-9bfc34b8124b" providerId="ADAL" clId="{D270468D-2AAC-49FB-927A-D7DEB738EB15}" dt="2019-02-25T21:40:58.754" v="1408" actId="12788"/>
        <pc:sldMkLst>
          <pc:docMk/>
          <pc:sldMk cId="103900451" sldId="405"/>
        </pc:sldMkLst>
        <pc:grpChg chg="mod">
          <ac:chgData name="Eleanor Simpson" userId="975f5492-d74c-431c-90fe-9bfc34b8124b" providerId="ADAL" clId="{D270468D-2AAC-49FB-927A-D7DEB738EB15}" dt="2019-02-25T21:40:58.754" v="1408" actId="12788"/>
          <ac:grpSpMkLst>
            <pc:docMk/>
            <pc:sldMk cId="103900451" sldId="405"/>
            <ac:grpSpMk id="7" creationId="{F079C558-6A98-4EE0-99A4-8E678E268626}"/>
          </ac:grpSpMkLst>
        </pc:grpChg>
      </pc:sldChg>
    </pc:docChg>
  </pc:docChgLst>
  <pc:docChgLst>
    <pc:chgData name="Kyle Tidswell-Brown" userId="3518c4a0-5c99-4880-b127-cb60ccf11a39" providerId="ADAL" clId="{82F96084-C992-4350-B93A-0329223BCF07}"/>
    <pc:docChg chg="custSel addSld delSld modSld sldOrd">
      <pc:chgData name="Kyle Tidswell-Brown" userId="3518c4a0-5c99-4880-b127-cb60ccf11a39" providerId="ADAL" clId="{82F96084-C992-4350-B93A-0329223BCF07}" dt="2019-02-27T09:36:46.276" v="294" actId="20577"/>
      <pc:docMkLst>
        <pc:docMk/>
      </pc:docMkLst>
      <pc:sldChg chg="modSp">
        <pc:chgData name="Kyle Tidswell-Brown" userId="3518c4a0-5c99-4880-b127-cb60ccf11a39" providerId="ADAL" clId="{82F96084-C992-4350-B93A-0329223BCF07}" dt="2019-02-26T13:27:53.692" v="1"/>
        <pc:sldMkLst>
          <pc:docMk/>
          <pc:sldMk cId="2637481266" sldId="256"/>
        </pc:sldMkLst>
        <pc:spChg chg="mod">
          <ac:chgData name="Kyle Tidswell-Brown" userId="3518c4a0-5c99-4880-b127-cb60ccf11a39" providerId="ADAL" clId="{82F96084-C992-4350-B93A-0329223BCF07}" dt="2019-02-26T13:27:53.692" v="1"/>
          <ac:spMkLst>
            <pc:docMk/>
            <pc:sldMk cId="2637481266" sldId="256"/>
            <ac:spMk id="19" creationId="{5252A847-DE45-4FA3-A1F8-EEBEB845FF8E}"/>
          </ac:spMkLst>
        </pc:spChg>
      </pc:sldChg>
      <pc:sldChg chg="modSp">
        <pc:chgData name="Kyle Tidswell-Brown" userId="3518c4a0-5c99-4880-b127-cb60ccf11a39" providerId="ADAL" clId="{82F96084-C992-4350-B93A-0329223BCF07}" dt="2019-02-26T14:08:02.371" v="238" actId="6549"/>
        <pc:sldMkLst>
          <pc:docMk/>
          <pc:sldMk cId="636014570" sldId="314"/>
        </pc:sldMkLst>
        <pc:spChg chg="mod">
          <ac:chgData name="Kyle Tidswell-Brown" userId="3518c4a0-5c99-4880-b127-cb60ccf11a39" providerId="ADAL" clId="{82F96084-C992-4350-B93A-0329223BCF07}" dt="2019-02-26T14:08:02.371" v="238" actId="6549"/>
          <ac:spMkLst>
            <pc:docMk/>
            <pc:sldMk cId="636014570" sldId="314"/>
            <ac:spMk id="19" creationId="{5252A847-DE45-4FA3-A1F8-EEBEB845FF8E}"/>
          </ac:spMkLst>
        </pc:spChg>
      </pc:sldChg>
      <pc:sldChg chg="delSp modSp ord">
        <pc:chgData name="Kyle Tidswell-Brown" userId="3518c4a0-5c99-4880-b127-cb60ccf11a39" providerId="ADAL" clId="{82F96084-C992-4350-B93A-0329223BCF07}" dt="2019-02-26T13:30:15.453" v="183"/>
        <pc:sldMkLst>
          <pc:docMk/>
          <pc:sldMk cId="36917022" sldId="360"/>
        </pc:sldMkLst>
        <pc:spChg chg="mod">
          <ac:chgData name="Kyle Tidswell-Brown" userId="3518c4a0-5c99-4880-b127-cb60ccf11a39" providerId="ADAL" clId="{82F96084-C992-4350-B93A-0329223BCF07}" dt="2019-02-26T13:30:11.255" v="182" actId="207"/>
          <ac:spMkLst>
            <pc:docMk/>
            <pc:sldMk cId="36917022" sldId="360"/>
            <ac:spMk id="19" creationId="{5252A847-DE45-4FA3-A1F8-EEBEB845FF8E}"/>
          </ac:spMkLst>
        </pc:spChg>
        <pc:graphicFrameChg chg="del mod modGraphic">
          <ac:chgData name="Kyle Tidswell-Brown" userId="3518c4a0-5c99-4880-b127-cb60ccf11a39" providerId="ADAL" clId="{82F96084-C992-4350-B93A-0329223BCF07}" dt="2019-02-26T13:28:50.685" v="80" actId="478"/>
          <ac:graphicFrameMkLst>
            <pc:docMk/>
            <pc:sldMk cId="36917022" sldId="360"/>
            <ac:graphicFrameMk id="6" creationId="{D97FD7E3-F37B-44B7-82C8-7C1CB8B3BB3D}"/>
          </ac:graphicFrameMkLst>
        </pc:graphicFrameChg>
      </pc:sldChg>
      <pc:sldChg chg="modSp">
        <pc:chgData name="Kyle Tidswell-Brown" userId="3518c4a0-5c99-4880-b127-cb60ccf11a39" providerId="ADAL" clId="{82F96084-C992-4350-B93A-0329223BCF07}" dt="2019-02-26T13:28:10.103" v="3" actId="207"/>
        <pc:sldMkLst>
          <pc:docMk/>
          <pc:sldMk cId="1035052751" sldId="361"/>
        </pc:sldMkLst>
        <pc:spChg chg="mod">
          <ac:chgData name="Kyle Tidswell-Brown" userId="3518c4a0-5c99-4880-b127-cb60ccf11a39" providerId="ADAL" clId="{82F96084-C992-4350-B93A-0329223BCF07}" dt="2019-02-26T13:28:10.103" v="3" actId="207"/>
          <ac:spMkLst>
            <pc:docMk/>
            <pc:sldMk cId="1035052751" sldId="361"/>
            <ac:spMk id="19" creationId="{5252A847-DE45-4FA3-A1F8-EEBEB845FF8E}"/>
          </ac:spMkLst>
        </pc:spChg>
      </pc:sldChg>
      <pc:sldChg chg="modSp">
        <pc:chgData name="Kyle Tidswell-Brown" userId="3518c4a0-5c99-4880-b127-cb60ccf11a39" providerId="ADAL" clId="{82F96084-C992-4350-B93A-0329223BCF07}" dt="2019-02-26T14:09:02.078" v="257" actId="1035"/>
        <pc:sldMkLst>
          <pc:docMk/>
          <pc:sldMk cId="310986706" sldId="386"/>
        </pc:sldMkLst>
        <pc:spChg chg="mod">
          <ac:chgData name="Kyle Tidswell-Brown" userId="3518c4a0-5c99-4880-b127-cb60ccf11a39" providerId="ADAL" clId="{82F96084-C992-4350-B93A-0329223BCF07}" dt="2019-02-26T14:08:58.448" v="247" actId="122"/>
          <ac:spMkLst>
            <pc:docMk/>
            <pc:sldMk cId="310986706" sldId="386"/>
            <ac:spMk id="9" creationId="{C1FB0931-0151-488C-9667-CFA905AD8AFF}"/>
          </ac:spMkLst>
        </pc:spChg>
        <pc:grpChg chg="mod">
          <ac:chgData name="Kyle Tidswell-Brown" userId="3518c4a0-5c99-4880-b127-cb60ccf11a39" providerId="ADAL" clId="{82F96084-C992-4350-B93A-0329223BCF07}" dt="2019-02-26T14:09:02.078" v="257" actId="1035"/>
          <ac:grpSpMkLst>
            <pc:docMk/>
            <pc:sldMk cId="310986706" sldId="386"/>
            <ac:grpSpMk id="7" creationId="{F079C558-6A98-4EE0-99A4-8E678E268626}"/>
          </ac:grpSpMkLst>
        </pc:grpChg>
        <pc:picChg chg="mod">
          <ac:chgData name="Kyle Tidswell-Brown" userId="3518c4a0-5c99-4880-b127-cb60ccf11a39" providerId="ADAL" clId="{82F96084-C992-4350-B93A-0329223BCF07}" dt="2019-02-26T14:08:47.531" v="244" actId="14100"/>
          <ac:picMkLst>
            <pc:docMk/>
            <pc:sldMk cId="310986706" sldId="386"/>
            <ac:picMk id="8" creationId="{E160FCAB-85E7-4345-8689-84D0C2ED9242}"/>
          </ac:picMkLst>
        </pc:picChg>
      </pc:sldChg>
      <pc:sldChg chg="modSp">
        <pc:chgData name="Kyle Tidswell-Brown" userId="3518c4a0-5c99-4880-b127-cb60ccf11a39" providerId="ADAL" clId="{82F96084-C992-4350-B93A-0329223BCF07}" dt="2019-02-26T13:28:04.006" v="2" actId="207"/>
        <pc:sldMkLst>
          <pc:docMk/>
          <pc:sldMk cId="3401100034" sldId="390"/>
        </pc:sldMkLst>
        <pc:spChg chg="mod">
          <ac:chgData name="Kyle Tidswell-Brown" userId="3518c4a0-5c99-4880-b127-cb60ccf11a39" providerId="ADAL" clId="{82F96084-C992-4350-B93A-0329223BCF07}" dt="2019-02-26T13:28:04.006" v="2" actId="207"/>
          <ac:spMkLst>
            <pc:docMk/>
            <pc:sldMk cId="3401100034" sldId="390"/>
            <ac:spMk id="7" creationId="{C0CD6503-388C-4F9E-9FB0-9053D8579D01}"/>
          </ac:spMkLst>
        </pc:spChg>
      </pc:sldChg>
      <pc:sldChg chg="modSp">
        <pc:chgData name="Kyle Tidswell-Brown" userId="3518c4a0-5c99-4880-b127-cb60ccf11a39" providerId="ADAL" clId="{82F96084-C992-4350-B93A-0329223BCF07}" dt="2019-02-26T13:28:16.782" v="4" actId="207"/>
        <pc:sldMkLst>
          <pc:docMk/>
          <pc:sldMk cId="1378484570" sldId="393"/>
        </pc:sldMkLst>
        <pc:spChg chg="mod">
          <ac:chgData name="Kyle Tidswell-Brown" userId="3518c4a0-5c99-4880-b127-cb60ccf11a39" providerId="ADAL" clId="{82F96084-C992-4350-B93A-0329223BCF07}" dt="2019-02-26T13:28:16.782" v="4" actId="207"/>
          <ac:spMkLst>
            <pc:docMk/>
            <pc:sldMk cId="1378484570" sldId="393"/>
            <ac:spMk id="19" creationId="{5252A847-DE45-4FA3-A1F8-EEBEB845FF8E}"/>
          </ac:spMkLst>
        </pc:spChg>
      </pc:sldChg>
      <pc:sldChg chg="modSp">
        <pc:chgData name="Kyle Tidswell-Brown" userId="3518c4a0-5c99-4880-b127-cb60ccf11a39" providerId="ADAL" clId="{82F96084-C992-4350-B93A-0329223BCF07}" dt="2019-02-26T13:31:45.243" v="192" actId="20577"/>
        <pc:sldMkLst>
          <pc:docMk/>
          <pc:sldMk cId="1839076920" sldId="398"/>
        </pc:sldMkLst>
        <pc:spChg chg="mod">
          <ac:chgData name="Kyle Tidswell-Brown" userId="3518c4a0-5c99-4880-b127-cb60ccf11a39" providerId="ADAL" clId="{82F96084-C992-4350-B93A-0329223BCF07}" dt="2019-02-26T13:31:45.243" v="192" actId="20577"/>
          <ac:spMkLst>
            <pc:docMk/>
            <pc:sldMk cId="1839076920" sldId="398"/>
            <ac:spMk id="19" creationId="{5252A847-DE45-4FA3-A1F8-EEBEB845FF8E}"/>
          </ac:spMkLst>
        </pc:spChg>
      </pc:sldChg>
      <pc:sldChg chg="modSp">
        <pc:chgData name="Kyle Tidswell-Brown" userId="3518c4a0-5c99-4880-b127-cb60ccf11a39" providerId="ADAL" clId="{82F96084-C992-4350-B93A-0329223BCF07}" dt="2019-02-26T13:32:04.838" v="237" actId="207"/>
        <pc:sldMkLst>
          <pc:docMk/>
          <pc:sldMk cId="3022136954" sldId="399"/>
        </pc:sldMkLst>
        <pc:spChg chg="mod">
          <ac:chgData name="Kyle Tidswell-Brown" userId="3518c4a0-5c99-4880-b127-cb60ccf11a39" providerId="ADAL" clId="{82F96084-C992-4350-B93A-0329223BCF07}" dt="2019-02-26T13:32:00.293" v="236" actId="1038"/>
          <ac:spMkLst>
            <pc:docMk/>
            <pc:sldMk cId="3022136954" sldId="399"/>
            <ac:spMk id="3" creationId="{E032D21F-3002-467C-BAA2-9FE60D64697B}"/>
          </ac:spMkLst>
        </pc:spChg>
        <pc:spChg chg="mod">
          <ac:chgData name="Kyle Tidswell-Brown" userId="3518c4a0-5c99-4880-b127-cb60ccf11a39" providerId="ADAL" clId="{82F96084-C992-4350-B93A-0329223BCF07}" dt="2019-02-26T13:32:04.838" v="237" actId="207"/>
          <ac:spMkLst>
            <pc:docMk/>
            <pc:sldMk cId="3022136954" sldId="399"/>
            <ac:spMk id="7" creationId="{E9729CAE-7B6D-4B74-BC4E-3D34F1A18D16}"/>
          </ac:spMkLst>
        </pc:spChg>
        <pc:spChg chg="mod">
          <ac:chgData name="Kyle Tidswell-Brown" userId="3518c4a0-5c99-4880-b127-cb60ccf11a39" providerId="ADAL" clId="{82F96084-C992-4350-B93A-0329223BCF07}" dt="2019-02-26T13:31:51.899" v="193"/>
          <ac:spMkLst>
            <pc:docMk/>
            <pc:sldMk cId="3022136954" sldId="399"/>
            <ac:spMk id="19" creationId="{5252A847-DE45-4FA3-A1F8-EEBEB845FF8E}"/>
          </ac:spMkLst>
        </pc:spChg>
      </pc:sldChg>
      <pc:sldChg chg="modSp">
        <pc:chgData name="Kyle Tidswell-Brown" userId="3518c4a0-5c99-4880-b127-cb60ccf11a39" providerId="ADAL" clId="{82F96084-C992-4350-B93A-0329223BCF07}" dt="2019-02-27T09:36:46.276" v="294" actId="20577"/>
        <pc:sldMkLst>
          <pc:docMk/>
          <pc:sldMk cId="2524619629" sldId="400"/>
        </pc:sldMkLst>
        <pc:spChg chg="mod">
          <ac:chgData name="Kyle Tidswell-Brown" userId="3518c4a0-5c99-4880-b127-cb60ccf11a39" providerId="ADAL" clId="{82F96084-C992-4350-B93A-0329223BCF07}" dt="2019-02-27T09:36:46.276" v="294" actId="20577"/>
          <ac:spMkLst>
            <pc:docMk/>
            <pc:sldMk cId="2524619629" sldId="400"/>
            <ac:spMk id="19" creationId="{5252A847-DE45-4FA3-A1F8-EEBEB845FF8E}"/>
          </ac:spMkLst>
        </pc:spChg>
      </pc:sldChg>
      <pc:sldChg chg="modSp">
        <pc:chgData name="Kyle Tidswell-Brown" userId="3518c4a0-5c99-4880-b127-cb60ccf11a39" providerId="ADAL" clId="{82F96084-C992-4350-B93A-0329223BCF07}" dt="2019-02-26T14:08:30.865" v="241" actId="20577"/>
        <pc:sldMkLst>
          <pc:docMk/>
          <pc:sldMk cId="448182287" sldId="402"/>
        </pc:sldMkLst>
        <pc:spChg chg="mod">
          <ac:chgData name="Kyle Tidswell-Brown" userId="3518c4a0-5c99-4880-b127-cb60ccf11a39" providerId="ADAL" clId="{82F96084-C992-4350-B93A-0329223BCF07}" dt="2019-02-26T14:08:30.865" v="241" actId="20577"/>
          <ac:spMkLst>
            <pc:docMk/>
            <pc:sldMk cId="448182287" sldId="402"/>
            <ac:spMk id="19" creationId="{5252A847-DE45-4FA3-A1F8-EEBEB845FF8E}"/>
          </ac:spMkLst>
        </pc:spChg>
      </pc:sldChg>
      <pc:sldChg chg="addSp delSp modSp">
        <pc:chgData name="Kyle Tidswell-Brown" userId="3518c4a0-5c99-4880-b127-cb60ccf11a39" providerId="ADAL" clId="{82F96084-C992-4350-B93A-0329223BCF07}" dt="2019-02-26T14:09:26.041" v="276" actId="5793"/>
        <pc:sldMkLst>
          <pc:docMk/>
          <pc:sldMk cId="3573271701" sldId="404"/>
        </pc:sldMkLst>
        <pc:spChg chg="mod">
          <ac:chgData name="Kyle Tidswell-Brown" userId="3518c4a0-5c99-4880-b127-cb60ccf11a39" providerId="ADAL" clId="{82F96084-C992-4350-B93A-0329223BCF07}" dt="2019-02-26T14:09:26.041" v="276" actId="5793"/>
          <ac:spMkLst>
            <pc:docMk/>
            <pc:sldMk cId="3573271701" sldId="404"/>
            <ac:spMk id="19" creationId="{5252A847-DE45-4FA3-A1F8-EEBEB845FF8E}"/>
          </ac:spMkLst>
        </pc:spChg>
        <pc:grpChg chg="del">
          <ac:chgData name="Kyle Tidswell-Brown" userId="3518c4a0-5c99-4880-b127-cb60ccf11a39" providerId="ADAL" clId="{82F96084-C992-4350-B93A-0329223BCF07}" dt="2019-02-26T14:09:05.608" v="258" actId="478"/>
          <ac:grpSpMkLst>
            <pc:docMk/>
            <pc:sldMk cId="3573271701" sldId="404"/>
            <ac:grpSpMk id="7" creationId="{F079C558-6A98-4EE0-99A4-8E678E268626}"/>
          </ac:grpSpMkLst>
        </pc:grpChg>
        <pc:grpChg chg="add">
          <ac:chgData name="Kyle Tidswell-Brown" userId="3518c4a0-5c99-4880-b127-cb60ccf11a39" providerId="ADAL" clId="{82F96084-C992-4350-B93A-0329223BCF07}" dt="2019-02-26T14:09:06.036" v="259"/>
          <ac:grpSpMkLst>
            <pc:docMk/>
            <pc:sldMk cId="3573271701" sldId="404"/>
            <ac:grpSpMk id="10" creationId="{D48EB4E2-2CBA-497D-9A59-BB0BB420549D}"/>
          </ac:grpSpMkLst>
        </pc:grpChg>
      </pc:sldChg>
      <pc:sldChg chg="addSp delSp modSp">
        <pc:chgData name="Kyle Tidswell-Brown" userId="3518c4a0-5c99-4880-b127-cb60ccf11a39" providerId="ADAL" clId="{82F96084-C992-4350-B93A-0329223BCF07}" dt="2019-02-26T14:09:33.134" v="293" actId="20577"/>
        <pc:sldMkLst>
          <pc:docMk/>
          <pc:sldMk cId="103900451" sldId="405"/>
        </pc:sldMkLst>
        <pc:spChg chg="mod">
          <ac:chgData name="Kyle Tidswell-Brown" userId="3518c4a0-5c99-4880-b127-cb60ccf11a39" providerId="ADAL" clId="{82F96084-C992-4350-B93A-0329223BCF07}" dt="2019-02-26T14:09:33.134" v="293" actId="20577"/>
          <ac:spMkLst>
            <pc:docMk/>
            <pc:sldMk cId="103900451" sldId="405"/>
            <ac:spMk id="19" creationId="{5252A847-DE45-4FA3-A1F8-EEBEB845FF8E}"/>
          </ac:spMkLst>
        </pc:spChg>
        <pc:grpChg chg="del">
          <ac:chgData name="Kyle Tidswell-Brown" userId="3518c4a0-5c99-4880-b127-cb60ccf11a39" providerId="ADAL" clId="{82F96084-C992-4350-B93A-0329223BCF07}" dt="2019-02-26T14:09:08.585" v="260" actId="478"/>
          <ac:grpSpMkLst>
            <pc:docMk/>
            <pc:sldMk cId="103900451" sldId="405"/>
            <ac:grpSpMk id="7" creationId="{F079C558-6A98-4EE0-99A4-8E678E268626}"/>
          </ac:grpSpMkLst>
        </pc:grpChg>
        <pc:grpChg chg="add">
          <ac:chgData name="Kyle Tidswell-Brown" userId="3518c4a0-5c99-4880-b127-cb60ccf11a39" providerId="ADAL" clId="{82F96084-C992-4350-B93A-0329223BCF07}" dt="2019-02-26T14:09:08.996" v="261"/>
          <ac:grpSpMkLst>
            <pc:docMk/>
            <pc:sldMk cId="103900451" sldId="405"/>
            <ac:grpSpMk id="10" creationId="{680A75A3-B7F5-4059-9FFD-1449CEA159B5}"/>
          </ac:grpSpMkLst>
        </pc:grpChg>
      </pc:sldChg>
      <pc:sldChg chg="del">
        <pc:chgData name="Kyle Tidswell-Brown" userId="3518c4a0-5c99-4880-b127-cb60ccf11a39" providerId="ADAL" clId="{82F96084-C992-4350-B93A-0329223BCF07}" dt="2019-02-26T13:30:02.473" v="180" actId="2696"/>
        <pc:sldMkLst>
          <pc:docMk/>
          <pc:sldMk cId="391712288" sldId="406"/>
        </pc:sldMkLst>
      </pc:sldChg>
      <pc:sldChg chg="add">
        <pc:chgData name="Kyle Tidswell-Brown" userId="3518c4a0-5c99-4880-b127-cb60ccf11a39" providerId="ADAL" clId="{82F96084-C992-4350-B93A-0329223BCF07}" dt="2019-02-26T13:30:06.376" v="181"/>
        <pc:sldMkLst>
          <pc:docMk/>
          <pc:sldMk cId="1801631825" sldId="40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23/04/2020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lassroomsecrets.co.uk/words-ending-in-sure-ture-or-cher-year-4-suffixes-resource-pac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4 – Suffixes – Words Ending in ‘-sure’, ‘-</a:t>
            </a:r>
            <a:r>
              <a:rPr lang="en-GB" sz="1600" b="1" u="sng" dirty="0" err="1">
                <a:solidFill>
                  <a:srgbClr val="E7E6E6">
                    <a:lumMod val="50000"/>
                  </a:srgbClr>
                </a:solidFill>
                <a:latin typeface="Century Gothic" panose="020B0502020202020204" pitchFamily="34" charset="0"/>
              </a:rPr>
              <a:t>ture</a:t>
            </a:r>
            <a:r>
              <a:rPr lang="en-GB" sz="1600" b="1" u="sng" dirty="0">
                <a:solidFill>
                  <a:srgbClr val="E7E6E6">
                    <a:lumMod val="50000"/>
                  </a:srgbClr>
                </a:solidFill>
                <a:latin typeface="Century Gothic" panose="020B0502020202020204" pitchFamily="34" charset="0"/>
              </a:rPr>
              <a:t>’ or ‘-</a:t>
            </a:r>
            <a:r>
              <a:rPr lang="en-GB" sz="1600" b="1" u="sng" dirty="0" err="1">
                <a:solidFill>
                  <a:srgbClr val="E7E6E6">
                    <a:lumMod val="50000"/>
                  </a:srgbClr>
                </a:solidFill>
                <a:latin typeface="Century Gothic" panose="020B0502020202020204" pitchFamily="34" charset="0"/>
              </a:rPr>
              <a:t>cher</a:t>
            </a:r>
            <a:r>
              <a:rPr lang="en-GB" sz="1600" b="1" u="sng" dirty="0">
                <a:solidFill>
                  <a:srgbClr val="E7E6E6">
                    <a:lumMod val="50000"/>
                  </a:srgbClr>
                </a:solidFill>
                <a:latin typeface="Century Gothic" panose="020B0502020202020204" pitchFamily="34" charset="0"/>
              </a:rPr>
              <a:t>’</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National Curriculum Objectives:</a:t>
            </a:r>
          </a:p>
          <a:p>
            <a:pPr fontAlgn="base"/>
            <a:endParaRPr lang="en-US" sz="1200" b="1" dirty="0">
              <a:solidFill>
                <a:schemeClr val="tx1"/>
              </a:solidFill>
              <a:latin typeface="Century Gothic" panose="020B0502020202020204" pitchFamily="34" charset="0"/>
            </a:endParaRPr>
          </a:p>
          <a:p>
            <a:pPr marL="176213" indent="-176213" fontAlgn="base">
              <a:buFont typeface="Arial" panose="020B0604020202020204" pitchFamily="34" charset="0"/>
              <a:buChar char="•"/>
            </a:pPr>
            <a:r>
              <a:rPr lang="en-GB" sz="1200" b="1" dirty="0">
                <a:solidFill>
                  <a:schemeClr val="tx1"/>
                </a:solidFill>
                <a:latin typeface="Century Gothic" panose="020B0502020202020204" pitchFamily="34" charset="0"/>
              </a:rPr>
              <a:t>Spell words with endings sounding like /</a:t>
            </a:r>
            <a:r>
              <a:rPr lang="en-GB" sz="1200" b="1" dirty="0" err="1">
                <a:solidFill>
                  <a:schemeClr val="tx1"/>
                </a:solidFill>
                <a:latin typeface="Century Gothic" panose="020B0502020202020204" pitchFamily="34" charset="0"/>
              </a:rPr>
              <a:t>ʒə</a:t>
            </a:r>
            <a:r>
              <a:rPr lang="en-GB" sz="1200" b="1" dirty="0">
                <a:solidFill>
                  <a:schemeClr val="tx1"/>
                </a:solidFill>
                <a:latin typeface="Century Gothic" panose="020B0502020202020204" pitchFamily="34" charset="0"/>
              </a:rPr>
              <a:t>/ or /</a:t>
            </a:r>
            <a:r>
              <a:rPr lang="en-GB" sz="1200" b="1" dirty="0" err="1">
                <a:solidFill>
                  <a:schemeClr val="tx1"/>
                </a:solidFill>
                <a:latin typeface="Century Gothic" panose="020B0502020202020204" pitchFamily="34" charset="0"/>
              </a:rPr>
              <a:t>tʃə</a:t>
            </a:r>
            <a:r>
              <a:rPr lang="en-GB" sz="1200" b="1" dirty="0">
                <a:solidFill>
                  <a:schemeClr val="tx1"/>
                </a:solidFill>
                <a:latin typeface="Century Gothic" panose="020B0502020202020204" pitchFamily="34" charset="0"/>
              </a:rPr>
              <a:t>/ </a:t>
            </a: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start of each word to the correct spelling of the full word.</a:t>
            </a:r>
          </a:p>
        </p:txBody>
      </p:sp>
      <p:graphicFrame>
        <p:nvGraphicFramePr>
          <p:cNvPr id="7" name="Table 6">
            <a:extLst>
              <a:ext uri="{FF2B5EF4-FFF2-40B4-BE49-F238E27FC236}">
                <a16:creationId xmlns:a16="http://schemas.microsoft.com/office/drawing/2014/main" xmlns="" id="{B28AFDAE-7FDC-41C1-9B94-CC699F59E4F6}"/>
              </a:ext>
            </a:extLst>
          </p:cNvPr>
          <p:cNvGraphicFramePr>
            <a:graphicFrameLocks noGrp="1"/>
          </p:cNvGraphicFramePr>
          <p:nvPr>
            <p:extLst>
              <p:ext uri="{D42A27DB-BD31-4B8C-83A1-F6EECF244321}">
                <p14:modId xmlns:p14="http://schemas.microsoft.com/office/powerpoint/2010/main" val="3860057590"/>
              </p:ext>
            </p:extLst>
          </p:nvPr>
        </p:nvGraphicFramePr>
        <p:xfrm>
          <a:off x="2508083" y="1305712"/>
          <a:ext cx="4127834" cy="4709161"/>
        </p:xfrm>
        <a:graphic>
          <a:graphicData uri="http://schemas.openxmlformats.org/drawingml/2006/table">
            <a:tbl>
              <a:tblPr firstRow="1" bandRow="1">
                <a:tableStyleId>{2D5ABB26-0587-4C30-8999-92F81FD0307C}</a:tableStyleId>
              </a:tblPr>
              <a:tblGrid>
                <a:gridCol w="1385457">
                  <a:extLst>
                    <a:ext uri="{9D8B030D-6E8A-4147-A177-3AD203B41FA5}">
                      <a16:colId xmlns:a16="http://schemas.microsoft.com/office/drawing/2014/main" xmlns="" val="3415379680"/>
                    </a:ext>
                  </a:extLst>
                </a:gridCol>
                <a:gridCol w="1147972">
                  <a:extLst>
                    <a:ext uri="{9D8B030D-6E8A-4147-A177-3AD203B41FA5}">
                      <a16:colId xmlns:a16="http://schemas.microsoft.com/office/drawing/2014/main" xmlns="" val="174263018"/>
                    </a:ext>
                  </a:extLst>
                </a:gridCol>
                <a:gridCol w="1594405">
                  <a:extLst>
                    <a:ext uri="{9D8B030D-6E8A-4147-A177-3AD203B41FA5}">
                      <a16:colId xmlns:a16="http://schemas.microsoft.com/office/drawing/2014/main" xmlns="" val="937433820"/>
                    </a:ext>
                  </a:extLst>
                </a:gridCol>
              </a:tblGrid>
              <a:tr h="662693">
                <a:tc>
                  <a:txBody>
                    <a:bodyPr/>
                    <a:lstStyle/>
                    <a:p>
                      <a:pPr algn="ctr"/>
                      <a:r>
                        <a:rPr lang="en-GB" sz="2500" b="1" u="sng" dirty="0">
                          <a:latin typeface="Century Gothic" panose="020B0502020202020204" pitchFamily="34" charset="0"/>
                        </a:rPr>
                        <a:t>Start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u="sng" dirty="0">
                          <a:latin typeface="Century Gothic" panose="020B0502020202020204" pitchFamily="34" charset="0"/>
                        </a:rPr>
                        <a:t>Full Word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290561"/>
                  </a:ext>
                </a:extLst>
              </a:tr>
              <a:tr h="597242">
                <a:tc rowSpan="2">
                  <a:txBody>
                    <a:bodyPr/>
                    <a:lstStyle/>
                    <a:p>
                      <a:pPr algn="ctr"/>
                      <a:r>
                        <a:rPr lang="en-GB" sz="2500" b="1" dirty="0">
                          <a:solidFill>
                            <a:srgbClr val="FF0000"/>
                          </a:solidFill>
                          <a:latin typeface="Century Gothic" panose="020B0502020202020204" pitchFamily="34" charset="0"/>
                        </a:rPr>
                        <a:t>in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inture</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11282713"/>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solidFill>
                            <a:srgbClr val="FF0000"/>
                          </a:solidFill>
                          <a:latin typeface="Century Gothic" panose="020B0502020202020204" pitchFamily="34" charset="0"/>
                        </a:rPr>
                        <a:t>insure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5013460"/>
                  </a:ext>
                </a:extLst>
              </a:tr>
              <a:tr h="231508">
                <a:tc>
                  <a:txBody>
                    <a:bodyPr/>
                    <a:lstStyle/>
                    <a:p>
                      <a:pPr algn="ctr"/>
                      <a:endParaRPr lang="en-GB" sz="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876966166"/>
                  </a:ext>
                </a:extLst>
              </a:tr>
              <a:tr h="597242">
                <a:tc rowSpan="2">
                  <a:txBody>
                    <a:bodyPr/>
                    <a:lstStyle/>
                    <a:p>
                      <a:pPr algn="ctr"/>
                      <a:r>
                        <a:rPr lang="en-GB" sz="2500" b="1" dirty="0" err="1">
                          <a:solidFill>
                            <a:srgbClr val="FF0000"/>
                          </a:solidFill>
                          <a:latin typeface="Century Gothic" panose="020B0502020202020204" pitchFamily="34" charset="0"/>
                        </a:rPr>
                        <a:t>fu</a:t>
                      </a:r>
                      <a:endParaRPr lang="en-GB" sz="25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solidFill>
                            <a:srgbClr val="FF0000"/>
                          </a:solidFill>
                          <a:latin typeface="Century Gothic" panose="020B0502020202020204" pitchFamily="34" charset="0"/>
                        </a:rPr>
                        <a:t>future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843564301"/>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fucher</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6860550"/>
                  </a:ext>
                </a:extLst>
              </a:tr>
              <a:tr h="231508">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664069786"/>
                  </a:ext>
                </a:extLst>
              </a:tr>
              <a:tr h="597242">
                <a:tc rowSpan="2">
                  <a:txBody>
                    <a:bodyPr/>
                    <a:lstStyle/>
                    <a:p>
                      <a:pPr algn="ctr"/>
                      <a:r>
                        <a:rPr lang="en-GB" sz="2500" b="1" dirty="0" err="1">
                          <a:solidFill>
                            <a:srgbClr val="FF0000"/>
                          </a:solidFill>
                          <a:latin typeface="Century Gothic" panose="020B0502020202020204" pitchFamily="34" charset="0"/>
                        </a:rPr>
                        <a:t>pres</a:t>
                      </a:r>
                      <a:endParaRPr lang="en-GB" sz="2500" b="1" dirty="0">
                        <a:solidFill>
                          <a:srgbClr val="FF0000"/>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solidFill>
                            <a:srgbClr val="FF0000"/>
                          </a:solidFill>
                          <a:latin typeface="Century Gothic" panose="020B0502020202020204" pitchFamily="34" charset="0"/>
                        </a:rPr>
                        <a:t>pressure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06901432"/>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presture</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4311890"/>
                  </a:ext>
                </a:extLst>
              </a:tr>
            </a:tbl>
          </a:graphicData>
        </a:graphic>
      </p:graphicFrame>
      <p:cxnSp>
        <p:nvCxnSpPr>
          <p:cNvPr id="3" name="Straight Connector 2">
            <a:extLst>
              <a:ext uri="{FF2B5EF4-FFF2-40B4-BE49-F238E27FC236}">
                <a16:creationId xmlns:a16="http://schemas.microsoft.com/office/drawing/2014/main" xmlns="" id="{45890D50-134F-4927-B62F-413E4433FBA7}"/>
              </a:ext>
            </a:extLst>
          </p:cNvPr>
          <p:cNvCxnSpPr/>
          <p:nvPr/>
        </p:nvCxnSpPr>
        <p:spPr>
          <a:xfrm>
            <a:off x="3452553" y="2580640"/>
            <a:ext cx="1791855" cy="294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2A41B87C-78F9-47F8-836D-49E5D70DE461}"/>
              </a:ext>
            </a:extLst>
          </p:cNvPr>
          <p:cNvCxnSpPr>
            <a:cxnSpLocks/>
          </p:cNvCxnSpPr>
          <p:nvPr/>
        </p:nvCxnSpPr>
        <p:spPr>
          <a:xfrm flipV="1">
            <a:off x="3479505" y="3749040"/>
            <a:ext cx="1795214" cy="2743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E5D2A59D-10CF-44D8-8C0E-D31BEEFF7345}"/>
              </a:ext>
            </a:extLst>
          </p:cNvPr>
          <p:cNvCxnSpPr>
            <a:cxnSpLocks/>
          </p:cNvCxnSpPr>
          <p:nvPr/>
        </p:nvCxnSpPr>
        <p:spPr>
          <a:xfrm flipV="1">
            <a:off x="3604952" y="5191760"/>
            <a:ext cx="1536008" cy="2741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119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the correct word from the word bank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nSpc>
                <a:spcPct val="150000"/>
              </a:lnSpc>
            </a:pPr>
            <a:r>
              <a:rPr lang="en-GB" sz="2400" b="1" dirty="0">
                <a:solidFill>
                  <a:schemeClr val="tx1"/>
                </a:solidFill>
                <a:latin typeface="Century Gothic" panose="020B0502020202020204" pitchFamily="34" charset="0"/>
              </a:rPr>
              <a:t>I am always very pleased when someone gives me a </a:t>
            </a:r>
            <a:r>
              <a:rPr lang="en-GB" sz="2400" b="1" spc="-300" dirty="0">
                <a:solidFill>
                  <a:schemeClr val="tx1"/>
                </a:solidFill>
                <a:latin typeface="Century Gothic" panose="020B0502020202020204" pitchFamily="34" charset="0"/>
              </a:rPr>
              <a:t>______________________</a:t>
            </a:r>
            <a:r>
              <a:rPr lang="en-GB" sz="2400" b="1" dirty="0">
                <a:solidFill>
                  <a:schemeClr val="tx1"/>
                </a:solidFill>
                <a:latin typeface="Century Gothic" panose="020B0502020202020204" pitchFamily="34" charset="0"/>
              </a:rPr>
              <a:t>  as a present, because then I can go shopping and buy whatever I would like with it.</a:t>
            </a: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p:txBody>
      </p:sp>
      <p:grpSp>
        <p:nvGrpSpPr>
          <p:cNvPr id="2" name="Group 1">
            <a:extLst>
              <a:ext uri="{FF2B5EF4-FFF2-40B4-BE49-F238E27FC236}">
                <a16:creationId xmlns:a16="http://schemas.microsoft.com/office/drawing/2014/main" xmlns="" id="{244370AA-766F-43C5-85AE-9255BF22AD55}"/>
              </a:ext>
            </a:extLst>
          </p:cNvPr>
          <p:cNvGrpSpPr/>
          <p:nvPr/>
        </p:nvGrpSpPr>
        <p:grpSpPr>
          <a:xfrm>
            <a:off x="2056093" y="4531352"/>
            <a:ext cx="5031815" cy="718542"/>
            <a:chOff x="1896414" y="4531352"/>
            <a:chExt cx="5031815" cy="718542"/>
          </a:xfrm>
        </p:grpSpPr>
        <p:sp>
          <p:nvSpPr>
            <p:cNvPr id="6" name="Rectangle: Rounded Corners 5">
              <a:extLst>
                <a:ext uri="{FF2B5EF4-FFF2-40B4-BE49-F238E27FC236}">
                  <a16:creationId xmlns:a16="http://schemas.microsoft.com/office/drawing/2014/main" xmlns="" id="{3D8FD0EC-E948-471A-875D-42AC9C1F4824}"/>
                </a:ext>
              </a:extLst>
            </p:cNvPr>
            <p:cNvSpPr/>
            <p:nvPr/>
          </p:nvSpPr>
          <p:spPr>
            <a:xfrm>
              <a:off x="1896414" y="4531352"/>
              <a:ext cx="2000071" cy="71854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voucher</a:t>
              </a:r>
            </a:p>
          </p:txBody>
        </p:sp>
        <p:sp>
          <p:nvSpPr>
            <p:cNvPr id="7" name="Rectangle: Rounded Corners 6">
              <a:extLst>
                <a:ext uri="{FF2B5EF4-FFF2-40B4-BE49-F238E27FC236}">
                  <a16:creationId xmlns:a16="http://schemas.microsoft.com/office/drawing/2014/main" xmlns="" id="{E9729CAE-7B6D-4B74-BC4E-3D34F1A18D16}"/>
                </a:ext>
              </a:extLst>
            </p:cNvPr>
            <p:cNvSpPr/>
            <p:nvPr/>
          </p:nvSpPr>
          <p:spPr>
            <a:xfrm>
              <a:off x="4928158" y="4531352"/>
              <a:ext cx="2000071" cy="71854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err="1">
                  <a:solidFill>
                    <a:schemeClr val="tx1"/>
                  </a:solidFill>
                  <a:latin typeface="Century Gothic" panose="020B0502020202020204" pitchFamily="34" charset="0"/>
                </a:rPr>
                <a:t>vouture</a:t>
              </a:r>
              <a:endParaRPr lang="en-GB" sz="2400" b="1" dirty="0">
                <a:solidFill>
                  <a:schemeClr val="tx1"/>
                </a:solidFill>
                <a:latin typeface="Century Gothic" panose="020B0502020202020204" pitchFamily="34" charset="0"/>
              </a:endParaRPr>
            </a:p>
          </p:txBody>
        </p:sp>
      </p:grpSp>
    </p:spTree>
    <p:extLst>
      <p:ext uri="{BB962C8B-B14F-4D97-AF65-F5344CB8AC3E}">
        <p14:creationId xmlns:p14="http://schemas.microsoft.com/office/powerpoint/2010/main" val="183907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Complete the sentence using the correct word from the word bank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nSpc>
                <a:spcPct val="150000"/>
              </a:lnSpc>
            </a:pPr>
            <a:r>
              <a:rPr lang="en-GB" sz="2400" b="1" dirty="0">
                <a:solidFill>
                  <a:schemeClr val="tx1"/>
                </a:solidFill>
                <a:latin typeface="Century Gothic" panose="020B0502020202020204" pitchFamily="34" charset="0"/>
              </a:rPr>
              <a:t>I am always very pleased when someone gives me a </a:t>
            </a:r>
            <a:r>
              <a:rPr lang="en-GB" sz="2400" b="1" spc="-300" dirty="0">
                <a:solidFill>
                  <a:schemeClr val="tx1"/>
                </a:solidFill>
                <a:latin typeface="Century Gothic" panose="020B0502020202020204" pitchFamily="34" charset="0"/>
              </a:rPr>
              <a:t>______________________</a:t>
            </a:r>
            <a:r>
              <a:rPr lang="en-GB" sz="2400" b="1" dirty="0">
                <a:solidFill>
                  <a:schemeClr val="tx1"/>
                </a:solidFill>
                <a:latin typeface="Century Gothic" panose="020B0502020202020204" pitchFamily="34" charset="0"/>
              </a:rPr>
              <a:t>  as a present, because then I can go shopping and buy whatever I would like with it.</a:t>
            </a: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p:txBody>
      </p:sp>
      <p:grpSp>
        <p:nvGrpSpPr>
          <p:cNvPr id="2" name="Group 1">
            <a:extLst>
              <a:ext uri="{FF2B5EF4-FFF2-40B4-BE49-F238E27FC236}">
                <a16:creationId xmlns:a16="http://schemas.microsoft.com/office/drawing/2014/main" xmlns="" id="{244370AA-766F-43C5-85AE-9255BF22AD55}"/>
              </a:ext>
            </a:extLst>
          </p:cNvPr>
          <p:cNvGrpSpPr/>
          <p:nvPr/>
        </p:nvGrpSpPr>
        <p:grpSpPr>
          <a:xfrm>
            <a:off x="2056093" y="4531352"/>
            <a:ext cx="5031815" cy="718542"/>
            <a:chOff x="1896414" y="4531352"/>
            <a:chExt cx="5031815" cy="718542"/>
          </a:xfrm>
        </p:grpSpPr>
        <p:sp>
          <p:nvSpPr>
            <p:cNvPr id="6" name="Rectangle: Rounded Corners 5">
              <a:extLst>
                <a:ext uri="{FF2B5EF4-FFF2-40B4-BE49-F238E27FC236}">
                  <a16:creationId xmlns:a16="http://schemas.microsoft.com/office/drawing/2014/main" xmlns="" id="{3D8FD0EC-E948-471A-875D-42AC9C1F4824}"/>
                </a:ext>
              </a:extLst>
            </p:cNvPr>
            <p:cNvSpPr/>
            <p:nvPr/>
          </p:nvSpPr>
          <p:spPr>
            <a:xfrm>
              <a:off x="1896414" y="4531352"/>
              <a:ext cx="2000071" cy="718542"/>
            </a:xfrm>
            <a:prstGeom prst="round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0000"/>
                  </a:solidFill>
                  <a:latin typeface="Century Gothic" panose="020B0502020202020204" pitchFamily="34" charset="0"/>
                </a:rPr>
                <a:t>voucher</a:t>
              </a:r>
            </a:p>
          </p:txBody>
        </p:sp>
        <p:sp>
          <p:nvSpPr>
            <p:cNvPr id="7" name="Rectangle: Rounded Corners 6">
              <a:extLst>
                <a:ext uri="{FF2B5EF4-FFF2-40B4-BE49-F238E27FC236}">
                  <a16:creationId xmlns:a16="http://schemas.microsoft.com/office/drawing/2014/main" xmlns="" id="{E9729CAE-7B6D-4B74-BC4E-3D34F1A18D16}"/>
                </a:ext>
              </a:extLst>
            </p:cNvPr>
            <p:cNvSpPr/>
            <p:nvPr/>
          </p:nvSpPr>
          <p:spPr>
            <a:xfrm>
              <a:off x="4928158" y="4531352"/>
              <a:ext cx="2000071" cy="718542"/>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err="1">
                  <a:solidFill>
                    <a:schemeClr val="bg1">
                      <a:lumMod val="50000"/>
                    </a:schemeClr>
                  </a:solidFill>
                  <a:latin typeface="Century Gothic" panose="020B0502020202020204" pitchFamily="34" charset="0"/>
                </a:rPr>
                <a:t>vouture</a:t>
              </a:r>
              <a:endParaRPr lang="en-GB" sz="2400" b="1" dirty="0">
                <a:solidFill>
                  <a:schemeClr val="bg1">
                    <a:lumMod val="50000"/>
                  </a:schemeClr>
                </a:solidFill>
                <a:latin typeface="Century Gothic" panose="020B0502020202020204" pitchFamily="34" charset="0"/>
              </a:endParaRPr>
            </a:p>
          </p:txBody>
        </p:sp>
      </p:grpSp>
      <p:sp>
        <p:nvSpPr>
          <p:cNvPr id="3" name="TextBox 2">
            <a:extLst>
              <a:ext uri="{FF2B5EF4-FFF2-40B4-BE49-F238E27FC236}">
                <a16:creationId xmlns:a16="http://schemas.microsoft.com/office/drawing/2014/main" xmlns="" id="{E032D21F-3002-467C-BAA2-9FE60D64697B}"/>
              </a:ext>
            </a:extLst>
          </p:cNvPr>
          <p:cNvSpPr txBox="1"/>
          <p:nvPr/>
        </p:nvSpPr>
        <p:spPr>
          <a:xfrm>
            <a:off x="871472" y="2697332"/>
            <a:ext cx="1423335" cy="461665"/>
          </a:xfrm>
          <a:prstGeom prst="rect">
            <a:avLst/>
          </a:prstGeom>
          <a:noFill/>
        </p:spPr>
        <p:txBody>
          <a:bodyPr wrap="square" rtlCol="0" anchor="ctr">
            <a:spAutoFit/>
          </a:bodyPr>
          <a:lstStyle/>
          <a:p>
            <a:pPr algn="ctr"/>
            <a:r>
              <a:rPr lang="en-GB" sz="2400" b="1" dirty="0">
                <a:solidFill>
                  <a:srgbClr val="FF0000"/>
                </a:solidFill>
                <a:latin typeface="Century Gothic" panose="020B0502020202020204" pitchFamily="34" charset="0"/>
              </a:rPr>
              <a:t>voucher</a:t>
            </a:r>
          </a:p>
        </p:txBody>
      </p:sp>
    </p:spTree>
    <p:extLst>
      <p:ext uri="{BB962C8B-B14F-4D97-AF65-F5344CB8AC3E}">
        <p14:creationId xmlns:p14="http://schemas.microsoft.com/office/powerpoint/2010/main" val="302213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Rewrite the sentence below and correct the spelling mistakes.</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It gave the scientific </a:t>
            </a:r>
            <a:r>
              <a:rPr lang="en-GB" sz="2800" b="1" dirty="0" err="1">
                <a:solidFill>
                  <a:schemeClr val="tx1"/>
                </a:solidFill>
                <a:latin typeface="Century Gothic" panose="020B0502020202020204" pitchFamily="34" charset="0"/>
              </a:rPr>
              <a:t>researchture</a:t>
            </a:r>
            <a:r>
              <a:rPr lang="en-GB" sz="2800" b="1" dirty="0">
                <a:solidFill>
                  <a:schemeClr val="tx1"/>
                </a:solidFill>
                <a:latin typeface="Century Gothic" panose="020B0502020202020204" pitchFamily="34" charset="0"/>
              </a:rPr>
              <a:t> enormous </a:t>
            </a:r>
            <a:r>
              <a:rPr lang="en-GB" sz="2800" b="1" dirty="0" err="1">
                <a:solidFill>
                  <a:schemeClr val="tx1"/>
                </a:solidFill>
                <a:latin typeface="Century Gothic" panose="020B0502020202020204" pitchFamily="34" charset="0"/>
              </a:rPr>
              <a:t>pleature</a:t>
            </a:r>
            <a:r>
              <a:rPr lang="en-GB" sz="2800" b="1" dirty="0">
                <a:solidFill>
                  <a:schemeClr val="tx1"/>
                </a:solidFill>
                <a:latin typeface="Century Gothic" panose="020B0502020202020204" pitchFamily="34" charset="0"/>
              </a:rPr>
              <a:t> to announce that she had made a breakthrough in the quest to find a cure for the deadly disease.</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Rewrite the sentence below and correct the spelling mistakes.</a:t>
            </a:r>
          </a:p>
          <a:p>
            <a:pPr lvl="0" defTabSz="514350">
              <a:defRPr/>
            </a:pPr>
            <a:endParaRPr lang="en-GB" b="1" dirty="0">
              <a:solidFill>
                <a:schemeClr val="tx1"/>
              </a:solidFill>
              <a:latin typeface="Century Gothic" panose="020B0502020202020204" pitchFamily="34" charset="0"/>
            </a:endParaRPr>
          </a:p>
          <a:p>
            <a:pPr lvl="0" defTabSz="514350">
              <a:defRPr/>
            </a:pPr>
            <a:endParaRPr lang="en-GB"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It gave the scientific </a:t>
            </a:r>
            <a:r>
              <a:rPr lang="en-GB" sz="2800" b="1" dirty="0" err="1">
                <a:solidFill>
                  <a:schemeClr val="tx1"/>
                </a:solidFill>
                <a:latin typeface="Century Gothic" panose="020B0502020202020204" pitchFamily="34" charset="0"/>
              </a:rPr>
              <a:t>researchture</a:t>
            </a:r>
            <a:r>
              <a:rPr lang="en-GB" sz="2800" b="1" dirty="0">
                <a:solidFill>
                  <a:schemeClr val="tx1"/>
                </a:solidFill>
                <a:latin typeface="Century Gothic" panose="020B0502020202020204" pitchFamily="34" charset="0"/>
              </a:rPr>
              <a:t> enormous </a:t>
            </a:r>
            <a:r>
              <a:rPr lang="en-GB" sz="2800" b="1" dirty="0" err="1">
                <a:solidFill>
                  <a:schemeClr val="tx1"/>
                </a:solidFill>
                <a:latin typeface="Century Gothic" panose="020B0502020202020204" pitchFamily="34" charset="0"/>
              </a:rPr>
              <a:t>pleature</a:t>
            </a:r>
            <a:r>
              <a:rPr lang="en-GB" sz="2800" b="1" dirty="0">
                <a:solidFill>
                  <a:schemeClr val="tx1"/>
                </a:solidFill>
                <a:latin typeface="Century Gothic" panose="020B0502020202020204" pitchFamily="34" charset="0"/>
              </a:rPr>
              <a:t> to announce that she had made a breakthrough in the quest to find a cure for the deadly disease.</a:t>
            </a:r>
          </a:p>
          <a:p>
            <a:pPr lvl="0" defTabSz="514350">
              <a:defRPr/>
            </a:pPr>
            <a:endParaRPr lang="en-GB" sz="2800" b="1" dirty="0">
              <a:solidFill>
                <a:schemeClr val="tx1"/>
              </a:solidFill>
              <a:latin typeface="Century Gothic" panose="020B0502020202020204" pitchFamily="34" charset="0"/>
            </a:endParaRPr>
          </a:p>
          <a:p>
            <a:pPr defTabSz="514350">
              <a:defRPr/>
            </a:pPr>
            <a:r>
              <a:rPr lang="en-GB" sz="2800" b="1" dirty="0">
                <a:solidFill>
                  <a:schemeClr val="tx1"/>
                </a:solidFill>
                <a:latin typeface="Century Gothic" panose="020B0502020202020204" pitchFamily="34" charset="0"/>
              </a:rPr>
              <a:t>It gave the scientific </a:t>
            </a:r>
            <a:r>
              <a:rPr lang="en-GB" sz="2800" b="1" dirty="0">
                <a:solidFill>
                  <a:srgbClr val="FF0000"/>
                </a:solidFill>
                <a:latin typeface="Century Gothic" panose="020B0502020202020204" pitchFamily="34" charset="0"/>
              </a:rPr>
              <a:t>researcher</a:t>
            </a:r>
            <a:r>
              <a:rPr lang="en-GB" sz="2800" b="1" dirty="0">
                <a:solidFill>
                  <a:schemeClr val="tx1"/>
                </a:solidFill>
                <a:latin typeface="Century Gothic" panose="020B0502020202020204" pitchFamily="34" charset="0"/>
              </a:rPr>
              <a:t> enormous </a:t>
            </a:r>
            <a:r>
              <a:rPr lang="en-GB" sz="2800" b="1" dirty="0">
                <a:solidFill>
                  <a:srgbClr val="FF0000"/>
                </a:solidFill>
                <a:latin typeface="Century Gothic" panose="020B0502020202020204" pitchFamily="34" charset="0"/>
              </a:rPr>
              <a:t>pleasure</a:t>
            </a:r>
            <a:r>
              <a:rPr lang="en-GB" sz="2800" b="1" dirty="0">
                <a:solidFill>
                  <a:schemeClr val="tx1"/>
                </a:solidFill>
                <a:latin typeface="Century Gothic" panose="020B0502020202020204" pitchFamily="34" charset="0"/>
              </a:rPr>
              <a:t> to announce that she had made a breakthrough in the quest to find a cure for the deadly disease.</a:t>
            </a:r>
          </a:p>
        </p:txBody>
      </p:sp>
    </p:spTree>
    <p:extLst>
      <p:ext uri="{BB962C8B-B14F-4D97-AF65-F5344CB8AC3E}">
        <p14:creationId xmlns:p14="http://schemas.microsoft.com/office/powerpoint/2010/main" val="2524619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Create your own multi-clause sentence using one word from each column in the word bank. Include at least two adjectives in your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Hint</a:t>
            </a:r>
            <a:r>
              <a:rPr lang="en-GB" sz="2000" b="1">
                <a:solidFill>
                  <a:schemeClr val="tx1"/>
                </a:solidFill>
                <a:latin typeface="Century Gothic" panose="020B0502020202020204" pitchFamily="34" charset="0"/>
              </a:rPr>
              <a:t>: Some </a:t>
            </a:r>
            <a:r>
              <a:rPr lang="en-GB" sz="2000" b="1" dirty="0">
                <a:solidFill>
                  <a:schemeClr val="tx1"/>
                </a:solidFill>
                <a:latin typeface="Century Gothic" panose="020B0502020202020204" pitchFamily="34" charset="0"/>
              </a:rPr>
              <a:t>of the words in the word bank are spelt incorrectly! </a:t>
            </a:r>
          </a:p>
          <a:p>
            <a:endParaRPr lang="en-GB" sz="2000" b="1" dirty="0">
              <a:solidFill>
                <a:schemeClr val="tx1"/>
              </a:solidFill>
              <a:latin typeface="Century Gothic" panose="020B0502020202020204" pitchFamily="34" charset="0"/>
              <a:sym typeface="Wingdings" panose="05000000000000000000" pitchFamily="2" charset="2"/>
            </a:endParaRPr>
          </a:p>
          <a:p>
            <a:pPr lvl="0" defTabSz="514350">
              <a:defRPr/>
            </a:pPr>
            <a:endParaRPr lang="en-GB"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xmlns="" id="{D954D088-9EB7-400B-8C1A-8A11BDD3F1CE}"/>
              </a:ext>
            </a:extLst>
          </p:cNvPr>
          <p:cNvGraphicFramePr>
            <a:graphicFrameLocks noGrp="1"/>
          </p:cNvGraphicFramePr>
          <p:nvPr>
            <p:extLst>
              <p:ext uri="{D42A27DB-BD31-4B8C-83A1-F6EECF244321}">
                <p14:modId xmlns:p14="http://schemas.microsoft.com/office/powerpoint/2010/main" val="585364173"/>
              </p:ext>
            </p:extLst>
          </p:nvPr>
        </p:nvGraphicFramePr>
        <p:xfrm>
          <a:off x="1939381" y="2075256"/>
          <a:ext cx="5029200" cy="1445326"/>
        </p:xfrm>
        <a:graphic>
          <a:graphicData uri="http://schemas.openxmlformats.org/drawingml/2006/table">
            <a:tbl>
              <a:tblPr firstRow="1" bandRow="1">
                <a:tableStyleId>{2D5ABB26-0587-4C30-8999-92F81FD0307C}</a:tableStyleId>
              </a:tblPr>
              <a:tblGrid>
                <a:gridCol w="2514600">
                  <a:extLst>
                    <a:ext uri="{9D8B030D-6E8A-4147-A177-3AD203B41FA5}">
                      <a16:colId xmlns:a16="http://schemas.microsoft.com/office/drawing/2014/main" xmlns="" val="3093813635"/>
                    </a:ext>
                  </a:extLst>
                </a:gridCol>
                <a:gridCol w="2514600">
                  <a:extLst>
                    <a:ext uri="{9D8B030D-6E8A-4147-A177-3AD203B41FA5}">
                      <a16:colId xmlns:a16="http://schemas.microsoft.com/office/drawing/2014/main" xmlns="" val="997075313"/>
                    </a:ext>
                  </a:extLst>
                </a:gridCol>
              </a:tblGrid>
              <a:tr h="722663">
                <a:tc>
                  <a:txBody>
                    <a:bodyPr/>
                    <a:lstStyle/>
                    <a:p>
                      <a:pPr algn="ctr"/>
                      <a:r>
                        <a:rPr lang="en-GB" sz="2800" b="1" dirty="0" err="1">
                          <a:latin typeface="Century Gothic" panose="020B0502020202020204" pitchFamily="34" charset="0"/>
                        </a:rPr>
                        <a:t>furnicher</a:t>
                      </a:r>
                      <a:endParaRPr lang="en-GB" sz="2800" b="1" dirty="0">
                        <a:latin typeface="Century Gothic" panose="020B0502020202020204" pitchFamily="34"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latin typeface="Century Gothic" panose="020B0502020202020204" pitchFamily="34" charset="0"/>
                        </a:rPr>
                        <a:t>pressure</a:t>
                      </a: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45891291"/>
                  </a:ext>
                </a:extLst>
              </a:tr>
              <a:tr h="722663">
                <a:tc>
                  <a:txBody>
                    <a:bodyPr/>
                    <a:lstStyle/>
                    <a:p>
                      <a:pPr algn="ctr"/>
                      <a:r>
                        <a:rPr lang="en-GB" sz="2800" b="1" dirty="0">
                          <a:latin typeface="Century Gothic" panose="020B0502020202020204" pitchFamily="34" charset="0"/>
                        </a:rPr>
                        <a:t>picture</a:t>
                      </a: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err="1">
                          <a:latin typeface="Century Gothic" panose="020B0502020202020204" pitchFamily="34" charset="0"/>
                        </a:rPr>
                        <a:t>culsure</a:t>
                      </a:r>
                      <a:endParaRPr lang="en-GB" sz="2800" b="1" dirty="0">
                        <a:latin typeface="Century Gothic" panose="020B0502020202020204" pitchFamily="34"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41974525"/>
                  </a:ext>
                </a:extLst>
              </a:tr>
            </a:tbl>
          </a:graphicData>
        </a:graphic>
      </p:graphicFrame>
    </p:spTree>
    <p:extLst>
      <p:ext uri="{BB962C8B-B14F-4D97-AF65-F5344CB8AC3E}">
        <p14:creationId xmlns:p14="http://schemas.microsoft.com/office/powerpoint/2010/main" val="718703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Create your own multi-clause sentence using one word from each column in the word bank. Include at least two adjectives in your sentence.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Hint: Some of the words in the word bank are spelt incorrectly! </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Various answers, for example: I could tell by the look of the antique furniture that it must have been created by people from a different culture, due to the high quality and detail of their work.</a:t>
            </a:r>
            <a:endParaRPr lang="en-GB" sz="2000" b="1" dirty="0">
              <a:solidFill>
                <a:schemeClr val="tx1"/>
              </a:solidFill>
              <a:latin typeface="Century Gothic" panose="020B0502020202020204" pitchFamily="34" charset="0"/>
              <a:sym typeface="Wingdings" panose="05000000000000000000" pitchFamily="2" charset="2"/>
            </a:endParaRPr>
          </a:p>
          <a:p>
            <a:pPr lvl="0" defTabSz="514350">
              <a:defRPr/>
            </a:pPr>
            <a:endParaRPr lang="en-GB" b="1" dirty="0">
              <a:solidFill>
                <a:schemeClr val="tx1"/>
              </a:solidFill>
              <a:latin typeface="Century Gothic" panose="020B0502020202020204" pitchFamily="34" charset="0"/>
            </a:endParaRPr>
          </a:p>
        </p:txBody>
      </p:sp>
      <p:graphicFrame>
        <p:nvGraphicFramePr>
          <p:cNvPr id="6" name="Table 5">
            <a:extLst>
              <a:ext uri="{FF2B5EF4-FFF2-40B4-BE49-F238E27FC236}">
                <a16:creationId xmlns:a16="http://schemas.microsoft.com/office/drawing/2014/main" xmlns="" id="{D954D088-9EB7-400B-8C1A-8A11BDD3F1CE}"/>
              </a:ext>
            </a:extLst>
          </p:cNvPr>
          <p:cNvGraphicFramePr>
            <a:graphicFrameLocks noGrp="1"/>
          </p:cNvGraphicFramePr>
          <p:nvPr>
            <p:extLst>
              <p:ext uri="{D42A27DB-BD31-4B8C-83A1-F6EECF244321}">
                <p14:modId xmlns:p14="http://schemas.microsoft.com/office/powerpoint/2010/main" val="2727704573"/>
              </p:ext>
            </p:extLst>
          </p:nvPr>
        </p:nvGraphicFramePr>
        <p:xfrm>
          <a:off x="1939381" y="2075256"/>
          <a:ext cx="5029200" cy="1445326"/>
        </p:xfrm>
        <a:graphic>
          <a:graphicData uri="http://schemas.openxmlformats.org/drawingml/2006/table">
            <a:tbl>
              <a:tblPr firstRow="1" bandRow="1">
                <a:tableStyleId>{2D5ABB26-0587-4C30-8999-92F81FD0307C}</a:tableStyleId>
              </a:tblPr>
              <a:tblGrid>
                <a:gridCol w="2514600">
                  <a:extLst>
                    <a:ext uri="{9D8B030D-6E8A-4147-A177-3AD203B41FA5}">
                      <a16:colId xmlns:a16="http://schemas.microsoft.com/office/drawing/2014/main" xmlns="" val="3093813635"/>
                    </a:ext>
                  </a:extLst>
                </a:gridCol>
                <a:gridCol w="2514600">
                  <a:extLst>
                    <a:ext uri="{9D8B030D-6E8A-4147-A177-3AD203B41FA5}">
                      <a16:colId xmlns:a16="http://schemas.microsoft.com/office/drawing/2014/main" xmlns="" val="997075313"/>
                    </a:ext>
                  </a:extLst>
                </a:gridCol>
              </a:tblGrid>
              <a:tr h="722663">
                <a:tc>
                  <a:txBody>
                    <a:bodyPr/>
                    <a:lstStyle/>
                    <a:p>
                      <a:pPr algn="ctr"/>
                      <a:r>
                        <a:rPr lang="en-GB" sz="2800" b="1" dirty="0" err="1">
                          <a:latin typeface="Century Gothic" panose="020B0502020202020204" pitchFamily="34" charset="0"/>
                        </a:rPr>
                        <a:t>furnicher</a:t>
                      </a:r>
                      <a:endParaRPr lang="en-GB" sz="2800" b="1" dirty="0">
                        <a:latin typeface="Century Gothic" panose="020B0502020202020204" pitchFamily="34"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a:latin typeface="Century Gothic" panose="020B0502020202020204" pitchFamily="34" charset="0"/>
                        </a:rPr>
                        <a:t>pressure</a:t>
                      </a: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45891291"/>
                  </a:ext>
                </a:extLst>
              </a:tr>
              <a:tr h="722663">
                <a:tc>
                  <a:txBody>
                    <a:bodyPr/>
                    <a:lstStyle/>
                    <a:p>
                      <a:pPr algn="ctr"/>
                      <a:r>
                        <a:rPr lang="en-GB" sz="2800" b="1" dirty="0">
                          <a:latin typeface="Century Gothic" panose="020B0502020202020204" pitchFamily="34" charset="0"/>
                        </a:rPr>
                        <a:t>picture</a:t>
                      </a: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800" b="1" dirty="0" err="1">
                          <a:latin typeface="Century Gothic" panose="020B0502020202020204" pitchFamily="34" charset="0"/>
                        </a:rPr>
                        <a:t>culsure</a:t>
                      </a:r>
                      <a:endParaRPr lang="en-GB" sz="2800" b="1" dirty="0">
                        <a:latin typeface="Century Gothic" panose="020B0502020202020204" pitchFamily="34" charset="0"/>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41974525"/>
                  </a:ext>
                </a:extLst>
              </a:tr>
            </a:tbl>
          </a:graphicData>
        </a:graphic>
      </p:graphicFrame>
    </p:spTree>
    <p:extLst>
      <p:ext uri="{BB962C8B-B14F-4D97-AF65-F5344CB8AC3E}">
        <p14:creationId xmlns:p14="http://schemas.microsoft.com/office/powerpoint/2010/main" val="448182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pic>
        <p:nvPicPr>
          <p:cNvPr id="10" name="Picture 9">
            <a:extLst>
              <a:ext uri="{FF2B5EF4-FFF2-40B4-BE49-F238E27FC236}">
                <a16:creationId xmlns:a16="http://schemas.microsoft.com/office/drawing/2014/main" xmlns="" id="{556392E4-FA87-49E4-B930-121E677D6138}"/>
              </a:ext>
            </a:extLst>
          </p:cNvPr>
          <p:cNvPicPr>
            <a:picLocks noChangeAspect="1"/>
          </p:cNvPicPr>
          <p:nvPr/>
        </p:nvPicPr>
        <p:blipFill>
          <a:blip r:embed="rId3"/>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E25841B9-0147-431E-A248-E9080B2B834C}"/>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Kristian thinks he has written his sentence correctly.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am very excited about seeing the new superhero advencher film, as my friends say it is really good.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How do you know?</a:t>
            </a: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4" name="TextBox 13">
            <a:extLst>
              <a:ext uri="{FF2B5EF4-FFF2-40B4-BE49-F238E27FC236}">
                <a16:creationId xmlns:a16="http://schemas.microsoft.com/office/drawing/2014/main" xmlns="" id="{FD788DF2-CAB6-42E9-A7CE-8B4AED82B7BA}"/>
              </a:ext>
            </a:extLst>
          </p:cNvPr>
          <p:cNvSpPr txBox="1"/>
          <p:nvPr/>
        </p:nvSpPr>
        <p:spPr>
          <a:xfrm>
            <a:off x="4383170" y="2225036"/>
            <a:ext cx="1474838" cy="400110"/>
          </a:xfrm>
          <a:prstGeom prst="rect">
            <a:avLst/>
          </a:prstGeom>
          <a:noFill/>
        </p:spPr>
        <p:txBody>
          <a:bodyPr wrap="square" rtlCol="0">
            <a:spAutoFit/>
          </a:bodyPr>
          <a:lstStyle/>
          <a:p>
            <a:pPr algn="ctr"/>
            <a:r>
              <a:rPr lang="en-GB" sz="2000" b="1" dirty="0">
                <a:latin typeface="Century Gothic" panose="020B0502020202020204" pitchFamily="34" charset="0"/>
              </a:rPr>
              <a:t>Kristian</a:t>
            </a:r>
          </a:p>
        </p:txBody>
      </p:sp>
    </p:spTree>
    <p:extLst>
      <p:ext uri="{BB962C8B-B14F-4D97-AF65-F5344CB8AC3E}">
        <p14:creationId xmlns:p14="http://schemas.microsoft.com/office/powerpoint/2010/main" val="31098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pic>
        <p:nvPicPr>
          <p:cNvPr id="10" name="Picture 9">
            <a:extLst>
              <a:ext uri="{FF2B5EF4-FFF2-40B4-BE49-F238E27FC236}">
                <a16:creationId xmlns:a16="http://schemas.microsoft.com/office/drawing/2014/main" xmlns="" id="{556392E4-FA87-49E4-B930-121E677D6138}"/>
              </a:ext>
            </a:extLst>
          </p:cNvPr>
          <p:cNvPicPr>
            <a:picLocks noChangeAspect="1"/>
          </p:cNvPicPr>
          <p:nvPr/>
        </p:nvPicPr>
        <p:blipFill>
          <a:blip r:embed="rId3"/>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E25841B9-0147-431E-A248-E9080B2B834C}"/>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Kristian thinks he has written his sentence correctly.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am very excited about seeing the new superhero advencher film, as my friends say it is really good.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How do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No because…</a:t>
            </a:r>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4" name="TextBox 13">
            <a:extLst>
              <a:ext uri="{FF2B5EF4-FFF2-40B4-BE49-F238E27FC236}">
                <a16:creationId xmlns:a16="http://schemas.microsoft.com/office/drawing/2014/main" xmlns="" id="{FD788DF2-CAB6-42E9-A7CE-8B4AED82B7BA}"/>
              </a:ext>
            </a:extLst>
          </p:cNvPr>
          <p:cNvSpPr txBox="1"/>
          <p:nvPr/>
        </p:nvSpPr>
        <p:spPr>
          <a:xfrm>
            <a:off x="4383170" y="2225036"/>
            <a:ext cx="1474838" cy="400110"/>
          </a:xfrm>
          <a:prstGeom prst="rect">
            <a:avLst/>
          </a:prstGeom>
          <a:noFill/>
        </p:spPr>
        <p:txBody>
          <a:bodyPr wrap="square" rtlCol="0">
            <a:spAutoFit/>
          </a:bodyPr>
          <a:lstStyle/>
          <a:p>
            <a:pPr algn="ctr"/>
            <a:r>
              <a:rPr lang="en-GB" sz="2000" b="1" dirty="0">
                <a:latin typeface="Century Gothic" panose="020B0502020202020204" pitchFamily="34" charset="0"/>
              </a:rPr>
              <a:t>Kristian</a:t>
            </a:r>
          </a:p>
        </p:txBody>
      </p:sp>
    </p:spTree>
    <p:extLst>
      <p:ext uri="{BB962C8B-B14F-4D97-AF65-F5344CB8AC3E}">
        <p14:creationId xmlns:p14="http://schemas.microsoft.com/office/powerpoint/2010/main" val="1008791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pic>
        <p:nvPicPr>
          <p:cNvPr id="10" name="Picture 9">
            <a:extLst>
              <a:ext uri="{FF2B5EF4-FFF2-40B4-BE49-F238E27FC236}">
                <a16:creationId xmlns:a16="http://schemas.microsoft.com/office/drawing/2014/main" xmlns="" id="{556392E4-FA87-49E4-B930-121E677D6138}"/>
              </a:ext>
            </a:extLst>
          </p:cNvPr>
          <p:cNvPicPr>
            <a:picLocks noChangeAspect="1"/>
          </p:cNvPicPr>
          <p:nvPr/>
        </p:nvPicPr>
        <p:blipFill>
          <a:blip r:embed="rId3"/>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E25841B9-0147-431E-A248-E9080B2B834C}"/>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Kristian thinks he has written his sentence correctly.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400" b="1" dirty="0">
                <a:solidFill>
                  <a:schemeClr val="tx1"/>
                </a:solidFill>
                <a:latin typeface="Century Gothic" panose="020B0502020202020204" pitchFamily="34" charset="0"/>
              </a:rPr>
              <a:t>I am very excited about seeing the new superhero advencher film, as my friends say it is really good.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Is he correct? How do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No because there is a spelling mistake. It should be ‘adventure’, not ‘</a:t>
            </a:r>
            <a:r>
              <a:rPr lang="en-GB" sz="2000" b="1" dirty="0" err="1">
                <a:solidFill>
                  <a:srgbClr val="FF0000"/>
                </a:solidFill>
                <a:latin typeface="Century Gothic" panose="020B0502020202020204" pitchFamily="34" charset="0"/>
              </a:rPr>
              <a:t>advencher</a:t>
            </a:r>
            <a:r>
              <a:rPr lang="en-GB" sz="2000" b="1" dirty="0">
                <a:solidFill>
                  <a:srgbClr val="FF0000"/>
                </a:solidFill>
                <a:latin typeface="Century Gothic" panose="020B0502020202020204" pitchFamily="34" charset="0"/>
              </a:rPr>
              <a:t>’.</a:t>
            </a: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14" name="TextBox 13">
            <a:extLst>
              <a:ext uri="{FF2B5EF4-FFF2-40B4-BE49-F238E27FC236}">
                <a16:creationId xmlns:a16="http://schemas.microsoft.com/office/drawing/2014/main" xmlns="" id="{FD788DF2-CAB6-42E9-A7CE-8B4AED82B7BA}"/>
              </a:ext>
            </a:extLst>
          </p:cNvPr>
          <p:cNvSpPr txBox="1"/>
          <p:nvPr/>
        </p:nvSpPr>
        <p:spPr>
          <a:xfrm>
            <a:off x="4383170" y="2225036"/>
            <a:ext cx="1474838" cy="400110"/>
          </a:xfrm>
          <a:prstGeom prst="rect">
            <a:avLst/>
          </a:prstGeom>
          <a:noFill/>
        </p:spPr>
        <p:txBody>
          <a:bodyPr wrap="square" rtlCol="0">
            <a:spAutoFit/>
          </a:bodyPr>
          <a:lstStyle/>
          <a:p>
            <a:pPr algn="ctr"/>
            <a:r>
              <a:rPr lang="en-GB" sz="2000" b="1" dirty="0">
                <a:latin typeface="Century Gothic" panose="020B0502020202020204" pitchFamily="34" charset="0"/>
              </a:rPr>
              <a:t>Kristian</a:t>
            </a:r>
          </a:p>
        </p:txBody>
      </p:sp>
    </p:spTree>
    <p:extLst>
      <p:ext uri="{BB962C8B-B14F-4D97-AF65-F5344CB8AC3E}">
        <p14:creationId xmlns:p14="http://schemas.microsoft.com/office/powerpoint/2010/main" val="138640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4 – Suffixes – Words Ending in ‘-sure’, ‘-</a:t>
            </a:r>
            <a:r>
              <a:rPr lang="en-GB" sz="1600" b="1" u="sng" dirty="0" err="1">
                <a:solidFill>
                  <a:srgbClr val="E7E6E6">
                    <a:lumMod val="50000"/>
                  </a:srgbClr>
                </a:solidFill>
                <a:latin typeface="Century Gothic" panose="020B0502020202020204" pitchFamily="34" charset="0"/>
              </a:rPr>
              <a:t>ture</a:t>
            </a:r>
            <a:r>
              <a:rPr lang="en-GB" sz="1600" b="1" u="sng" dirty="0">
                <a:solidFill>
                  <a:srgbClr val="E7E6E6">
                    <a:lumMod val="50000"/>
                  </a:srgbClr>
                </a:solidFill>
                <a:latin typeface="Century Gothic" panose="020B0502020202020204" pitchFamily="34" charset="0"/>
              </a:rPr>
              <a:t>’ or ‘-</a:t>
            </a:r>
            <a:r>
              <a:rPr lang="en-GB" sz="1600" b="1" u="sng" dirty="0" err="1">
                <a:solidFill>
                  <a:srgbClr val="E7E6E6">
                    <a:lumMod val="50000"/>
                  </a:srgbClr>
                </a:solidFill>
                <a:latin typeface="Century Gothic" panose="020B0502020202020204" pitchFamily="34" charset="0"/>
              </a:rPr>
              <a:t>cher</a:t>
            </a:r>
            <a:r>
              <a:rPr lang="en-GB" sz="1600" b="1" u="sng" dirty="0">
                <a:solidFill>
                  <a:srgbClr val="E7E6E6">
                    <a:lumMod val="50000"/>
                  </a:srgbClr>
                </a:solidFill>
                <a:latin typeface="Century Gothic" panose="020B0502020202020204" pitchFamily="34" charset="0"/>
              </a:rPr>
              <a:t>’</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600" b="1" dirty="0">
              <a:solidFill>
                <a:prstClr val="black"/>
              </a:solidFill>
              <a:latin typeface="Century Gothic" panose="020B0502020202020204" pitchFamily="34" charset="0"/>
            </a:endParaRP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Having recapped word families and root words in the previous step, children can now begin selecting the correct endings to match root words. </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focus upon spelling ‘-sure’, ‘-</a:t>
            </a:r>
            <a:r>
              <a:rPr lang="en-US" sz="1200" b="1" dirty="0" err="1">
                <a:solidFill>
                  <a:schemeClr val="tx1"/>
                </a:solidFill>
                <a:latin typeface="Century Gothic" panose="020B0502020202020204" pitchFamily="34" charset="0"/>
              </a:rPr>
              <a:t>ture</a:t>
            </a:r>
            <a:r>
              <a:rPr lang="en-US" sz="1200" b="1" dirty="0">
                <a:solidFill>
                  <a:schemeClr val="tx1"/>
                </a:solidFill>
                <a:latin typeface="Century Gothic" panose="020B0502020202020204" pitchFamily="34" charset="0"/>
              </a:rPr>
              <a:t>’ or ‘-</a:t>
            </a:r>
            <a:r>
              <a:rPr lang="en-US" sz="1200" b="1" dirty="0" err="1">
                <a:solidFill>
                  <a:schemeClr val="tx1"/>
                </a:solidFill>
                <a:latin typeface="Century Gothic" panose="020B0502020202020204" pitchFamily="34" charset="0"/>
              </a:rPr>
              <a:t>cher</a:t>
            </a:r>
            <a:r>
              <a:rPr lang="en-US" sz="1200" b="1" dirty="0">
                <a:solidFill>
                  <a:schemeClr val="tx1"/>
                </a:solidFill>
                <a:latin typeface="Century Gothic" panose="020B0502020202020204" pitchFamily="34" charset="0"/>
              </a:rPr>
              <a:t>’. </a:t>
            </a:r>
          </a:p>
          <a:p>
            <a:pPr marL="285750" indent="-285750" fontAlgn="base">
              <a:buFont typeface="Arial" panose="020B0604020202020204" pitchFamily="34" charset="0"/>
              <a:buChar char="•"/>
            </a:pPr>
            <a:r>
              <a:rPr lang="en-US" sz="1200" b="1" dirty="0">
                <a:solidFill>
                  <a:schemeClr val="tx1"/>
                </a:solidFill>
                <a:latin typeface="Century Gothic" panose="020B0502020202020204" pitchFamily="34" charset="0"/>
              </a:rPr>
              <a:t>They will begin to </a:t>
            </a:r>
            <a:r>
              <a:rPr lang="en-US" sz="1200" b="1" dirty="0" err="1">
                <a:solidFill>
                  <a:schemeClr val="tx1"/>
                </a:solidFill>
                <a:latin typeface="Century Gothic" panose="020B0502020202020204" pitchFamily="34" charset="0"/>
              </a:rPr>
              <a:t>recognise</a:t>
            </a:r>
            <a:r>
              <a:rPr lang="en-US" sz="1200" b="1" dirty="0">
                <a:solidFill>
                  <a:schemeClr val="tx1"/>
                </a:solidFill>
                <a:latin typeface="Century Gothic" panose="020B0502020202020204" pitchFamily="34" charset="0"/>
              </a:rPr>
              <a:t> the correct spelling for words with endings sounding like </a:t>
            </a:r>
            <a:r>
              <a:rPr lang="en-GB" sz="1200" b="1" dirty="0">
                <a:solidFill>
                  <a:schemeClr val="tx1"/>
                </a:solidFill>
                <a:latin typeface="Century Gothic" panose="020B0502020202020204" pitchFamily="34" charset="0"/>
              </a:rPr>
              <a:t>/</a:t>
            </a:r>
            <a:r>
              <a:rPr lang="en-GB" sz="1200" b="1" dirty="0" err="1">
                <a:solidFill>
                  <a:schemeClr val="tx1"/>
                </a:solidFill>
                <a:latin typeface="Century Gothic" panose="020B0502020202020204" pitchFamily="34" charset="0"/>
              </a:rPr>
              <a:t>ʒə</a:t>
            </a:r>
            <a:r>
              <a:rPr lang="en-GB" sz="1200" b="1" dirty="0">
                <a:solidFill>
                  <a:schemeClr val="tx1"/>
                </a:solidFill>
                <a:latin typeface="Century Gothic" panose="020B0502020202020204" pitchFamily="34" charset="0"/>
              </a:rPr>
              <a:t>/ or /</a:t>
            </a:r>
            <a:r>
              <a:rPr lang="en-GB" sz="1200" b="1" dirty="0" err="1">
                <a:solidFill>
                  <a:schemeClr val="tx1"/>
                </a:solidFill>
                <a:latin typeface="Century Gothic" panose="020B0502020202020204" pitchFamily="34" charset="0"/>
              </a:rPr>
              <a:t>tʃə</a:t>
            </a:r>
            <a:r>
              <a:rPr lang="en-GB" sz="1200" b="1" dirty="0">
                <a:solidFill>
                  <a:schemeClr val="tx1"/>
                </a:solidFill>
                <a:latin typeface="Century Gothic" panose="020B0502020202020204" pitchFamily="34" charset="0"/>
              </a:rPr>
              <a:t>/ and use them in their own writing, in addition to identifying where the sounds have been spelt incorrectly (for example, </a:t>
            </a:r>
            <a:r>
              <a:rPr lang="en-GB" sz="1200" b="1" i="1" dirty="0">
                <a:solidFill>
                  <a:schemeClr val="tx1"/>
                </a:solidFill>
                <a:latin typeface="Century Gothic" panose="020B0502020202020204" pitchFamily="34" charset="0"/>
              </a:rPr>
              <a:t>teacher</a:t>
            </a:r>
            <a:r>
              <a:rPr lang="en-GB" sz="1200" b="1" dirty="0">
                <a:solidFill>
                  <a:schemeClr val="tx1"/>
                </a:solidFill>
                <a:latin typeface="Century Gothic" panose="020B0502020202020204" pitchFamily="34" charset="0"/>
              </a:rPr>
              <a:t> and </a:t>
            </a:r>
            <a:r>
              <a:rPr lang="en-GB" sz="1200" b="1" i="1" dirty="0" err="1">
                <a:solidFill>
                  <a:schemeClr val="tx1"/>
                </a:solidFill>
                <a:latin typeface="Century Gothic" panose="020B0502020202020204" pitchFamily="34" charset="0"/>
              </a:rPr>
              <a:t>teature</a:t>
            </a:r>
            <a:r>
              <a:rPr lang="en-GB" sz="1200" b="1" dirty="0">
                <a:solidFill>
                  <a:schemeClr val="tx1"/>
                </a:solidFill>
                <a:latin typeface="Century Gothic" panose="020B0502020202020204" pitchFamily="34" charset="0"/>
              </a:rPr>
              <a:t>). </a:t>
            </a:r>
          </a:p>
          <a:p>
            <a:pPr fontAlgn="base"/>
            <a:endParaRPr lang="en-US" sz="1600" b="1" dirty="0">
              <a:solidFill>
                <a:schemeClr val="tx1"/>
              </a:solidFill>
              <a:latin typeface="Century Gothic" panose="020B0502020202020204" pitchFamily="34" charset="0"/>
            </a:endParaRPr>
          </a:p>
          <a:p>
            <a:pPr fontAlgn="base"/>
            <a:endParaRPr lang="en-US" sz="16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marL="355600" indent="-188913" fontAlgn="base"/>
            <a:endParaRPr lang="en-US" sz="1600" b="1" dirty="0">
              <a:solidFill>
                <a:schemeClr val="tx1"/>
              </a:solidFill>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Which spelling of the sound </a:t>
            </a:r>
            <a:r>
              <a:rPr lang="en-GB" sz="1200" b="1" dirty="0">
                <a:solidFill>
                  <a:schemeClr val="tx1"/>
                </a:solidFill>
                <a:latin typeface="Century Gothic" panose="020B0502020202020204" pitchFamily="34" charset="0"/>
              </a:rPr>
              <a:t>/</a:t>
            </a:r>
            <a:r>
              <a:rPr lang="en-GB" sz="1200" b="1" dirty="0" err="1">
                <a:solidFill>
                  <a:schemeClr val="tx1"/>
                </a:solidFill>
                <a:latin typeface="Century Gothic" panose="020B0502020202020204" pitchFamily="34" charset="0"/>
              </a:rPr>
              <a:t>tʃə</a:t>
            </a:r>
            <a:r>
              <a:rPr lang="en-GB" sz="1200" b="1" dirty="0">
                <a:solidFill>
                  <a:schemeClr val="tx1"/>
                </a:solidFill>
                <a:latin typeface="Century Gothic" panose="020B0502020202020204" pitchFamily="34" charset="0"/>
              </a:rPr>
              <a:t>/ should be used in the following words?</a:t>
            </a:r>
          </a:p>
          <a:p>
            <a:pPr marL="225425" indent="-225425" fontAlgn="base">
              <a:buFont typeface="Arial" panose="020B0604020202020204" pitchFamily="34" charset="0"/>
              <a:buChar char="•"/>
            </a:pPr>
            <a:r>
              <a:rPr lang="en-GB" sz="1200" b="1" dirty="0">
                <a:solidFill>
                  <a:schemeClr val="tx1"/>
                </a:solidFill>
                <a:latin typeface="Century Gothic" panose="020B0502020202020204" pitchFamily="34" charset="0"/>
              </a:rPr>
              <a:t>Change the words by adding the correct endings. </a:t>
            </a:r>
            <a:endParaRPr lang="en-US" sz="1200" b="1" dirty="0">
              <a:solidFill>
                <a:schemeClr val="tx1"/>
              </a:solidFill>
              <a:latin typeface="Century Gothic" panose="020B0502020202020204" pitchFamily="34" charset="0"/>
            </a:endParaRP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120437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xmlns=""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Spring Block 4 – Suffixes</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2: Words Ending in </a:t>
            </a:r>
          </a:p>
          <a:p>
            <a:pPr lvl="0" algn="ctr"/>
            <a:r>
              <a:rPr lang="en-GB" sz="4800" b="1" dirty="0">
                <a:solidFill>
                  <a:schemeClr val="bg2">
                    <a:lumMod val="25000"/>
                  </a:schemeClr>
                </a:solidFill>
                <a:latin typeface="Century Gothic" panose="020B0502020202020204" pitchFamily="34" charset="0"/>
              </a:rPr>
              <a:t>‘-sure’, ‘-</a:t>
            </a:r>
            <a:r>
              <a:rPr lang="en-GB" sz="4800" b="1" dirty="0" err="1">
                <a:solidFill>
                  <a:schemeClr val="bg2">
                    <a:lumMod val="25000"/>
                  </a:schemeClr>
                </a:solidFill>
                <a:latin typeface="Century Gothic" panose="020B0502020202020204" pitchFamily="34" charset="0"/>
              </a:rPr>
              <a:t>ture</a:t>
            </a:r>
            <a:r>
              <a:rPr lang="en-GB" sz="4800" b="1" dirty="0">
                <a:solidFill>
                  <a:schemeClr val="bg2">
                    <a:lumMod val="25000"/>
                  </a:schemeClr>
                </a:solidFill>
                <a:latin typeface="Century Gothic" panose="020B0502020202020204" pitchFamily="34" charset="0"/>
              </a:rPr>
              <a:t>’ or ‘-</a:t>
            </a:r>
            <a:r>
              <a:rPr lang="en-GB" sz="4800" b="1" dirty="0" err="1">
                <a:solidFill>
                  <a:schemeClr val="bg2">
                    <a:lumMod val="25000"/>
                  </a:schemeClr>
                </a:solidFill>
                <a:latin typeface="Century Gothic" panose="020B0502020202020204" pitchFamily="34" charset="0"/>
              </a:rPr>
              <a:t>cher</a:t>
            </a:r>
            <a:r>
              <a:rPr lang="en-GB" sz="4800" b="1" dirty="0">
                <a:solidFill>
                  <a:schemeClr val="bg2">
                    <a:lumMod val="25000"/>
                  </a:schemeClr>
                </a:solidFill>
                <a:latin typeface="Century Gothic" panose="020B0502020202020204" pitchFamily="34" charset="0"/>
              </a:rPr>
              <a:t>’</a:t>
            </a:r>
            <a:endParaRPr lang="en-GB" sz="12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Find all the words that form a family of words based on the same root word.</a:t>
            </a:r>
          </a:p>
          <a:p>
            <a:pPr marL="88900" algn="ctr"/>
            <a:endParaRPr lang="en-GB" sz="2800" dirty="0">
              <a:solidFill>
                <a:schemeClr val="bg2">
                  <a:lumMod val="25000"/>
                </a:schemeClr>
              </a:solidFill>
              <a:latin typeface="SassoonCRInfantMedium" panose="02000603020000020003" pitchFamily="2" charset="0"/>
            </a:endParaRPr>
          </a:p>
        </p:txBody>
      </p:sp>
      <p:sp>
        <p:nvSpPr>
          <p:cNvPr id="9" name="TextBox 8">
            <a:extLst>
              <a:ext uri="{FF2B5EF4-FFF2-40B4-BE49-F238E27FC236}">
                <a16:creationId xmlns:a16="http://schemas.microsoft.com/office/drawing/2014/main" xmlns="" id="{E7144AC8-49CD-487C-8204-3483B83B9389}"/>
              </a:ext>
            </a:extLst>
          </p:cNvPr>
          <p:cNvSpPr txBox="1"/>
          <p:nvPr/>
        </p:nvSpPr>
        <p:spPr>
          <a:xfrm>
            <a:off x="1072896" y="1913104"/>
            <a:ext cx="1545336" cy="584775"/>
          </a:xfrm>
          <a:prstGeom prst="rect">
            <a:avLst/>
          </a:prstGeom>
          <a:noFill/>
        </p:spPr>
        <p:txBody>
          <a:bodyPr wrap="square" rtlCol="0" anchor="ctr">
            <a:spAutoFit/>
          </a:bodyPr>
          <a:lstStyle/>
          <a:p>
            <a:pPr algn="ctr"/>
            <a:r>
              <a:rPr lang="en-GB" sz="3200" b="1" dirty="0">
                <a:latin typeface="Century Gothic" panose="020B0502020202020204" pitchFamily="34" charset="0"/>
              </a:rPr>
              <a:t>joyful</a:t>
            </a:r>
          </a:p>
        </p:txBody>
      </p:sp>
      <p:sp>
        <p:nvSpPr>
          <p:cNvPr id="10" name="TextBox 9">
            <a:extLst>
              <a:ext uri="{FF2B5EF4-FFF2-40B4-BE49-F238E27FC236}">
                <a16:creationId xmlns:a16="http://schemas.microsoft.com/office/drawing/2014/main" xmlns="" id="{CDFD6977-EC12-40B8-86A1-B29A0D266300}"/>
              </a:ext>
            </a:extLst>
          </p:cNvPr>
          <p:cNvSpPr txBox="1"/>
          <p:nvPr/>
        </p:nvSpPr>
        <p:spPr>
          <a:xfrm>
            <a:off x="6205232" y="2373956"/>
            <a:ext cx="1869857" cy="584775"/>
          </a:xfrm>
          <a:prstGeom prst="rect">
            <a:avLst/>
          </a:prstGeom>
          <a:noFill/>
        </p:spPr>
        <p:txBody>
          <a:bodyPr wrap="square" rtlCol="0" anchor="ctr">
            <a:spAutoFit/>
          </a:bodyPr>
          <a:lstStyle/>
          <a:p>
            <a:pPr algn="ctr"/>
            <a:r>
              <a:rPr lang="en-GB" sz="3200" b="1" dirty="0">
                <a:latin typeface="Century Gothic" panose="020B0502020202020204" pitchFamily="34" charset="0"/>
              </a:rPr>
              <a:t>joyfully</a:t>
            </a:r>
          </a:p>
        </p:txBody>
      </p:sp>
      <p:sp>
        <p:nvSpPr>
          <p:cNvPr id="11" name="TextBox 10">
            <a:extLst>
              <a:ext uri="{FF2B5EF4-FFF2-40B4-BE49-F238E27FC236}">
                <a16:creationId xmlns:a16="http://schemas.microsoft.com/office/drawing/2014/main" xmlns="" id="{C9AB8ED4-E132-4B84-A6AE-7791D4E97BC7}"/>
              </a:ext>
            </a:extLst>
          </p:cNvPr>
          <p:cNvSpPr txBox="1"/>
          <p:nvPr/>
        </p:nvSpPr>
        <p:spPr>
          <a:xfrm>
            <a:off x="3092978" y="4586200"/>
            <a:ext cx="2262527" cy="584775"/>
          </a:xfrm>
          <a:prstGeom prst="rect">
            <a:avLst/>
          </a:prstGeom>
          <a:noFill/>
        </p:spPr>
        <p:txBody>
          <a:bodyPr wrap="square" rtlCol="0" anchor="ctr">
            <a:spAutoFit/>
          </a:bodyPr>
          <a:lstStyle/>
          <a:p>
            <a:pPr algn="ctr"/>
            <a:r>
              <a:rPr lang="en-GB" sz="3200" b="1" dirty="0">
                <a:latin typeface="Century Gothic" panose="020B0502020202020204" pitchFamily="34" charset="0"/>
              </a:rPr>
              <a:t>joyfulness</a:t>
            </a:r>
          </a:p>
        </p:txBody>
      </p:sp>
      <p:sp>
        <p:nvSpPr>
          <p:cNvPr id="12" name="TextBox 11">
            <a:extLst>
              <a:ext uri="{FF2B5EF4-FFF2-40B4-BE49-F238E27FC236}">
                <a16:creationId xmlns:a16="http://schemas.microsoft.com/office/drawing/2014/main" xmlns="" id="{ED5CFC56-75F3-46B0-B83D-3FC109C3E24B}"/>
              </a:ext>
            </a:extLst>
          </p:cNvPr>
          <p:cNvSpPr txBox="1"/>
          <p:nvPr/>
        </p:nvSpPr>
        <p:spPr>
          <a:xfrm>
            <a:off x="5725082" y="3797252"/>
            <a:ext cx="2056843" cy="584775"/>
          </a:xfrm>
          <a:prstGeom prst="rect">
            <a:avLst/>
          </a:prstGeom>
          <a:noFill/>
        </p:spPr>
        <p:txBody>
          <a:bodyPr wrap="square" rtlCol="0" anchor="ctr">
            <a:spAutoFit/>
          </a:bodyPr>
          <a:lstStyle/>
          <a:p>
            <a:pPr algn="ctr"/>
            <a:r>
              <a:rPr lang="en-GB" sz="3200" b="1" dirty="0">
                <a:latin typeface="Century Gothic" panose="020B0502020202020204" pitchFamily="34" charset="0"/>
              </a:rPr>
              <a:t>happiest</a:t>
            </a:r>
          </a:p>
        </p:txBody>
      </p:sp>
      <p:sp>
        <p:nvSpPr>
          <p:cNvPr id="13" name="TextBox 12">
            <a:extLst>
              <a:ext uri="{FF2B5EF4-FFF2-40B4-BE49-F238E27FC236}">
                <a16:creationId xmlns:a16="http://schemas.microsoft.com/office/drawing/2014/main" xmlns="" id="{C20CAC70-D52C-4E5F-9B9F-61C1074C10F2}"/>
              </a:ext>
            </a:extLst>
          </p:cNvPr>
          <p:cNvSpPr txBox="1"/>
          <p:nvPr/>
        </p:nvSpPr>
        <p:spPr>
          <a:xfrm>
            <a:off x="2026851" y="3041957"/>
            <a:ext cx="2056843" cy="584775"/>
          </a:xfrm>
          <a:prstGeom prst="rect">
            <a:avLst/>
          </a:prstGeom>
          <a:noFill/>
        </p:spPr>
        <p:txBody>
          <a:bodyPr wrap="square" rtlCol="0" anchor="ctr">
            <a:spAutoFit/>
          </a:bodyPr>
          <a:lstStyle/>
          <a:p>
            <a:pPr algn="ctr"/>
            <a:r>
              <a:rPr lang="en-GB" sz="3200" b="1" dirty="0">
                <a:latin typeface="Century Gothic" panose="020B0502020202020204" pitchFamily="34" charset="0"/>
              </a:rPr>
              <a:t>gladdest</a:t>
            </a:r>
          </a:p>
        </p:txBody>
      </p:sp>
      <p:sp>
        <p:nvSpPr>
          <p:cNvPr id="14" name="TextBox 13">
            <a:extLst>
              <a:ext uri="{FF2B5EF4-FFF2-40B4-BE49-F238E27FC236}">
                <a16:creationId xmlns:a16="http://schemas.microsoft.com/office/drawing/2014/main" xmlns="" id="{92948457-267D-46C8-917B-D50BF5A263AE}"/>
              </a:ext>
            </a:extLst>
          </p:cNvPr>
          <p:cNvSpPr txBox="1"/>
          <p:nvPr/>
        </p:nvSpPr>
        <p:spPr>
          <a:xfrm>
            <a:off x="4149369" y="1485940"/>
            <a:ext cx="1869857" cy="584775"/>
          </a:xfrm>
          <a:prstGeom prst="rect">
            <a:avLst/>
          </a:prstGeom>
          <a:noFill/>
        </p:spPr>
        <p:txBody>
          <a:bodyPr wrap="square" rtlCol="0" anchor="ctr">
            <a:spAutoFit/>
          </a:bodyPr>
          <a:lstStyle/>
          <a:p>
            <a:pPr algn="ctr"/>
            <a:r>
              <a:rPr lang="en-GB" sz="3200" b="1" dirty="0">
                <a:latin typeface="Century Gothic" panose="020B0502020202020204" pitchFamily="34" charset="0"/>
              </a:rPr>
              <a:t>gleeful</a:t>
            </a:r>
          </a:p>
        </p:txBody>
      </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Find all the words that form a family of words based on the same root word.</a:t>
            </a:r>
          </a:p>
          <a:p>
            <a:pPr marL="88900" algn="ctr"/>
            <a:endParaRPr lang="en-GB" sz="2800" dirty="0">
              <a:solidFill>
                <a:schemeClr val="bg2">
                  <a:lumMod val="25000"/>
                </a:schemeClr>
              </a:solidFill>
              <a:latin typeface="SassoonCRInfantMedium" panose="02000603020000020003" pitchFamily="2" charset="0"/>
            </a:endParaRPr>
          </a:p>
        </p:txBody>
      </p:sp>
      <p:sp>
        <p:nvSpPr>
          <p:cNvPr id="9" name="TextBox 8">
            <a:extLst>
              <a:ext uri="{FF2B5EF4-FFF2-40B4-BE49-F238E27FC236}">
                <a16:creationId xmlns:a16="http://schemas.microsoft.com/office/drawing/2014/main" xmlns="" id="{E7144AC8-49CD-487C-8204-3483B83B9389}"/>
              </a:ext>
            </a:extLst>
          </p:cNvPr>
          <p:cNvSpPr txBox="1"/>
          <p:nvPr/>
        </p:nvSpPr>
        <p:spPr>
          <a:xfrm>
            <a:off x="1072896" y="1913104"/>
            <a:ext cx="1545336" cy="584775"/>
          </a:xfrm>
          <a:prstGeom prst="rect">
            <a:avLst/>
          </a:prstGeom>
          <a:noFill/>
        </p:spPr>
        <p:txBody>
          <a:bodyPr wrap="square" rtlCol="0" anchor="ctr">
            <a:spAutoFit/>
          </a:bodyPr>
          <a:lstStyle/>
          <a:p>
            <a:pPr algn="ctr"/>
            <a:r>
              <a:rPr lang="en-GB" sz="3200" b="1" dirty="0">
                <a:solidFill>
                  <a:srgbClr val="FF0000"/>
                </a:solidFill>
                <a:latin typeface="Century Gothic" panose="020B0502020202020204" pitchFamily="34" charset="0"/>
              </a:rPr>
              <a:t>joyful</a:t>
            </a:r>
          </a:p>
        </p:txBody>
      </p:sp>
      <p:sp>
        <p:nvSpPr>
          <p:cNvPr id="10" name="TextBox 9">
            <a:extLst>
              <a:ext uri="{FF2B5EF4-FFF2-40B4-BE49-F238E27FC236}">
                <a16:creationId xmlns:a16="http://schemas.microsoft.com/office/drawing/2014/main" xmlns="" id="{CDFD6977-EC12-40B8-86A1-B29A0D266300}"/>
              </a:ext>
            </a:extLst>
          </p:cNvPr>
          <p:cNvSpPr txBox="1"/>
          <p:nvPr/>
        </p:nvSpPr>
        <p:spPr>
          <a:xfrm>
            <a:off x="6205232" y="2373956"/>
            <a:ext cx="1869857" cy="584775"/>
          </a:xfrm>
          <a:prstGeom prst="rect">
            <a:avLst/>
          </a:prstGeom>
          <a:noFill/>
        </p:spPr>
        <p:txBody>
          <a:bodyPr wrap="square" rtlCol="0" anchor="ctr">
            <a:spAutoFit/>
          </a:bodyPr>
          <a:lstStyle/>
          <a:p>
            <a:pPr algn="ctr"/>
            <a:r>
              <a:rPr lang="en-GB" sz="3200" b="1" dirty="0">
                <a:solidFill>
                  <a:srgbClr val="FF0000"/>
                </a:solidFill>
                <a:latin typeface="Century Gothic" panose="020B0502020202020204" pitchFamily="34" charset="0"/>
              </a:rPr>
              <a:t>joyfully</a:t>
            </a:r>
          </a:p>
        </p:txBody>
      </p:sp>
      <p:sp>
        <p:nvSpPr>
          <p:cNvPr id="11" name="TextBox 10">
            <a:extLst>
              <a:ext uri="{FF2B5EF4-FFF2-40B4-BE49-F238E27FC236}">
                <a16:creationId xmlns:a16="http://schemas.microsoft.com/office/drawing/2014/main" xmlns="" id="{C9AB8ED4-E132-4B84-A6AE-7791D4E97BC7}"/>
              </a:ext>
            </a:extLst>
          </p:cNvPr>
          <p:cNvSpPr txBox="1"/>
          <p:nvPr/>
        </p:nvSpPr>
        <p:spPr>
          <a:xfrm>
            <a:off x="3092978" y="4586200"/>
            <a:ext cx="2262527" cy="584775"/>
          </a:xfrm>
          <a:prstGeom prst="rect">
            <a:avLst/>
          </a:prstGeom>
          <a:noFill/>
        </p:spPr>
        <p:txBody>
          <a:bodyPr wrap="square" rtlCol="0" anchor="ctr">
            <a:spAutoFit/>
          </a:bodyPr>
          <a:lstStyle/>
          <a:p>
            <a:pPr algn="ctr"/>
            <a:r>
              <a:rPr lang="en-GB" sz="3200" b="1" dirty="0">
                <a:solidFill>
                  <a:srgbClr val="FF0000"/>
                </a:solidFill>
                <a:latin typeface="Century Gothic" panose="020B0502020202020204" pitchFamily="34" charset="0"/>
              </a:rPr>
              <a:t>joyfulness</a:t>
            </a:r>
          </a:p>
        </p:txBody>
      </p:sp>
      <p:sp>
        <p:nvSpPr>
          <p:cNvPr id="12" name="TextBox 11">
            <a:extLst>
              <a:ext uri="{FF2B5EF4-FFF2-40B4-BE49-F238E27FC236}">
                <a16:creationId xmlns:a16="http://schemas.microsoft.com/office/drawing/2014/main" xmlns="" id="{ED5CFC56-75F3-46B0-B83D-3FC109C3E24B}"/>
              </a:ext>
            </a:extLst>
          </p:cNvPr>
          <p:cNvSpPr txBox="1"/>
          <p:nvPr/>
        </p:nvSpPr>
        <p:spPr>
          <a:xfrm>
            <a:off x="5725082" y="3797252"/>
            <a:ext cx="2056843" cy="584775"/>
          </a:xfrm>
          <a:prstGeom prst="rect">
            <a:avLst/>
          </a:prstGeom>
          <a:noFill/>
        </p:spPr>
        <p:txBody>
          <a:bodyPr wrap="square" rtlCol="0" anchor="ctr">
            <a:spAutoFit/>
          </a:bodyPr>
          <a:lstStyle/>
          <a:p>
            <a:pPr algn="ctr"/>
            <a:r>
              <a:rPr lang="en-GB" sz="3200" b="1" dirty="0">
                <a:latin typeface="Century Gothic" panose="020B0502020202020204" pitchFamily="34" charset="0"/>
              </a:rPr>
              <a:t>happiest</a:t>
            </a:r>
          </a:p>
        </p:txBody>
      </p:sp>
      <p:sp>
        <p:nvSpPr>
          <p:cNvPr id="13" name="TextBox 12">
            <a:extLst>
              <a:ext uri="{FF2B5EF4-FFF2-40B4-BE49-F238E27FC236}">
                <a16:creationId xmlns:a16="http://schemas.microsoft.com/office/drawing/2014/main" xmlns="" id="{C20CAC70-D52C-4E5F-9B9F-61C1074C10F2}"/>
              </a:ext>
            </a:extLst>
          </p:cNvPr>
          <p:cNvSpPr txBox="1"/>
          <p:nvPr/>
        </p:nvSpPr>
        <p:spPr>
          <a:xfrm>
            <a:off x="2026851" y="3041957"/>
            <a:ext cx="2056843" cy="584775"/>
          </a:xfrm>
          <a:prstGeom prst="rect">
            <a:avLst/>
          </a:prstGeom>
          <a:noFill/>
        </p:spPr>
        <p:txBody>
          <a:bodyPr wrap="square" rtlCol="0" anchor="ctr">
            <a:spAutoFit/>
          </a:bodyPr>
          <a:lstStyle/>
          <a:p>
            <a:pPr algn="ctr"/>
            <a:r>
              <a:rPr lang="en-GB" sz="3200" b="1" dirty="0">
                <a:latin typeface="Century Gothic" panose="020B0502020202020204" pitchFamily="34" charset="0"/>
              </a:rPr>
              <a:t>gladdest</a:t>
            </a:r>
          </a:p>
        </p:txBody>
      </p:sp>
      <p:sp>
        <p:nvSpPr>
          <p:cNvPr id="14" name="TextBox 13">
            <a:extLst>
              <a:ext uri="{FF2B5EF4-FFF2-40B4-BE49-F238E27FC236}">
                <a16:creationId xmlns:a16="http://schemas.microsoft.com/office/drawing/2014/main" xmlns="" id="{92948457-267D-46C8-917B-D50BF5A263AE}"/>
              </a:ext>
            </a:extLst>
          </p:cNvPr>
          <p:cNvSpPr txBox="1"/>
          <p:nvPr/>
        </p:nvSpPr>
        <p:spPr>
          <a:xfrm>
            <a:off x="4149369" y="1485940"/>
            <a:ext cx="1869857" cy="584775"/>
          </a:xfrm>
          <a:prstGeom prst="rect">
            <a:avLst/>
          </a:prstGeom>
          <a:noFill/>
        </p:spPr>
        <p:txBody>
          <a:bodyPr wrap="square" rtlCol="0" anchor="ctr">
            <a:spAutoFit/>
          </a:bodyPr>
          <a:lstStyle/>
          <a:p>
            <a:pPr algn="ctr"/>
            <a:r>
              <a:rPr lang="en-GB" sz="3200" b="1" dirty="0">
                <a:latin typeface="Century Gothic" panose="020B0502020202020204" pitchFamily="34" charset="0"/>
              </a:rPr>
              <a:t>gleeful</a:t>
            </a:r>
          </a:p>
        </p:txBody>
      </p:sp>
    </p:spTree>
    <p:extLst>
      <p:ext uri="{BB962C8B-B14F-4D97-AF65-F5344CB8AC3E}">
        <p14:creationId xmlns:p14="http://schemas.microsoft.com/office/powerpoint/2010/main" val="137848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2" y="244663"/>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Find all the words that form a family of words based on the same root word.</a:t>
            </a:r>
          </a:p>
          <a:p>
            <a:pPr marL="88900" algn="ctr"/>
            <a:r>
              <a:rPr lang="en-GB" sz="2800" dirty="0">
                <a:solidFill>
                  <a:schemeClr val="bg2">
                    <a:lumMod val="25000"/>
                  </a:schemeClr>
                </a:solidFill>
                <a:latin typeface="SassoonCRInfantMedium" panose="02000603020000020003" pitchFamily="2" charset="0"/>
              </a:rPr>
              <a:t>j</a:t>
            </a:r>
            <a:r>
              <a:rPr lang="en-GB" sz="2800" dirty="0" smtClean="0">
                <a:solidFill>
                  <a:schemeClr val="bg2">
                    <a:lumMod val="25000"/>
                  </a:schemeClr>
                </a:solidFill>
                <a:latin typeface="SassoonCRInfantMedium" panose="02000603020000020003" pitchFamily="2" charset="0"/>
              </a:rPr>
              <a:t>oyful    joyfully    joyous  joyfulness</a:t>
            </a:r>
          </a:p>
          <a:p>
            <a:pPr marL="88900" algn="ctr"/>
            <a:endParaRPr lang="en-GB" sz="2800" dirty="0">
              <a:solidFill>
                <a:schemeClr val="bg2">
                  <a:lumMod val="25000"/>
                </a:schemeClr>
              </a:solidFill>
              <a:latin typeface="SassoonCRInfantMedium" panose="02000603020000020003" pitchFamily="2" charset="0"/>
            </a:endParaRPr>
          </a:p>
          <a:p>
            <a:pPr marL="88900" algn="ctr"/>
            <a:endParaRPr lang="en-GB" sz="2800" dirty="0" smtClean="0">
              <a:solidFill>
                <a:schemeClr val="bg2">
                  <a:lumMod val="25000"/>
                </a:schemeClr>
              </a:solidFill>
              <a:latin typeface="SassoonCRInfantMedium" panose="02000603020000020003" pitchFamily="2" charset="0"/>
            </a:endParaRPr>
          </a:p>
          <a:p>
            <a:pPr marL="88900" algn="ctr"/>
            <a:endParaRPr lang="en-GB" sz="2800" dirty="0">
              <a:solidFill>
                <a:schemeClr val="bg2">
                  <a:lumMod val="25000"/>
                </a:schemeClr>
              </a:solidFill>
              <a:latin typeface="SassoonCRInfantMedium" panose="02000603020000020003" pitchFamily="2" charset="0"/>
            </a:endParaRPr>
          </a:p>
          <a:p>
            <a:pPr marL="88900" algn="ctr"/>
            <a:endParaRPr lang="en-GB" sz="2800" dirty="0" smtClean="0">
              <a:solidFill>
                <a:schemeClr val="bg2">
                  <a:lumMod val="25000"/>
                </a:schemeClr>
              </a:solidFill>
              <a:latin typeface="SassoonCRInfantMedium" panose="02000603020000020003" pitchFamily="2" charset="0"/>
            </a:endParaRPr>
          </a:p>
          <a:p>
            <a:pPr marL="88900" algn="ctr"/>
            <a:r>
              <a:rPr lang="en-GB" sz="2800" dirty="0" smtClean="0">
                <a:solidFill>
                  <a:schemeClr val="bg2">
                    <a:lumMod val="25000"/>
                  </a:schemeClr>
                </a:solidFill>
                <a:latin typeface="SassoonCRInfantMedium" panose="02000603020000020003" pitchFamily="2" charset="0"/>
              </a:rPr>
              <a:t>Now do the same for these words</a:t>
            </a:r>
            <a:endParaRPr lang="en-GB" sz="2800" dirty="0">
              <a:solidFill>
                <a:schemeClr val="bg2">
                  <a:lumMod val="25000"/>
                </a:schemeClr>
              </a:solidFill>
              <a:latin typeface="SassoonCRInfantMedium" panose="02000603020000020003" pitchFamily="2" charset="0"/>
            </a:endParaRPr>
          </a:p>
        </p:txBody>
      </p:sp>
      <p:sp>
        <p:nvSpPr>
          <p:cNvPr id="9" name="TextBox 8">
            <a:extLst>
              <a:ext uri="{FF2B5EF4-FFF2-40B4-BE49-F238E27FC236}">
                <a16:creationId xmlns:a16="http://schemas.microsoft.com/office/drawing/2014/main" xmlns="" id="{E7144AC8-49CD-487C-8204-3483B83B9389}"/>
              </a:ext>
            </a:extLst>
          </p:cNvPr>
          <p:cNvSpPr txBox="1"/>
          <p:nvPr/>
        </p:nvSpPr>
        <p:spPr>
          <a:xfrm>
            <a:off x="1072896" y="1913104"/>
            <a:ext cx="1545336" cy="584775"/>
          </a:xfrm>
          <a:prstGeom prst="rect">
            <a:avLst/>
          </a:prstGeom>
          <a:noFill/>
        </p:spPr>
        <p:txBody>
          <a:bodyPr wrap="square" rtlCol="0" anchor="ctr">
            <a:spAutoFit/>
          </a:bodyPr>
          <a:lstStyle/>
          <a:p>
            <a:pPr algn="ctr"/>
            <a:endParaRPr lang="en-GB" sz="3200" b="1" dirty="0">
              <a:latin typeface="Century Gothic" panose="020B0502020202020204" pitchFamily="34" charset="0"/>
            </a:endParaRPr>
          </a:p>
        </p:txBody>
      </p:sp>
      <p:sp>
        <p:nvSpPr>
          <p:cNvPr id="11" name="TextBox 10">
            <a:extLst>
              <a:ext uri="{FF2B5EF4-FFF2-40B4-BE49-F238E27FC236}">
                <a16:creationId xmlns:a16="http://schemas.microsoft.com/office/drawing/2014/main" xmlns="" id="{C9AB8ED4-E132-4B84-A6AE-7791D4E97BC7}"/>
              </a:ext>
            </a:extLst>
          </p:cNvPr>
          <p:cNvSpPr txBox="1"/>
          <p:nvPr/>
        </p:nvSpPr>
        <p:spPr>
          <a:xfrm>
            <a:off x="3303992" y="2457570"/>
            <a:ext cx="2262527" cy="584775"/>
          </a:xfrm>
          <a:prstGeom prst="rect">
            <a:avLst/>
          </a:prstGeom>
          <a:noFill/>
        </p:spPr>
        <p:txBody>
          <a:bodyPr wrap="square" rtlCol="0" anchor="ctr">
            <a:spAutoFit/>
          </a:bodyPr>
          <a:lstStyle/>
          <a:p>
            <a:pPr algn="ctr"/>
            <a:r>
              <a:rPr lang="en-GB" sz="3200" b="1" dirty="0" smtClean="0">
                <a:latin typeface="Century Gothic" panose="020B0502020202020204" pitchFamily="34" charset="0"/>
              </a:rPr>
              <a:t>Joy</a:t>
            </a:r>
            <a:endParaRPr lang="en-GB" sz="3200" b="1" dirty="0">
              <a:latin typeface="Century Gothic" panose="020B0502020202020204" pitchFamily="34" charset="0"/>
            </a:endParaRPr>
          </a:p>
        </p:txBody>
      </p:sp>
      <p:sp>
        <p:nvSpPr>
          <p:cNvPr id="12" name="TextBox 11">
            <a:extLst>
              <a:ext uri="{FF2B5EF4-FFF2-40B4-BE49-F238E27FC236}">
                <a16:creationId xmlns:a16="http://schemas.microsoft.com/office/drawing/2014/main" xmlns="" id="{ED5CFC56-75F3-46B0-B83D-3FC109C3E24B}"/>
              </a:ext>
            </a:extLst>
          </p:cNvPr>
          <p:cNvSpPr txBox="1"/>
          <p:nvPr/>
        </p:nvSpPr>
        <p:spPr>
          <a:xfrm>
            <a:off x="5725080" y="4586198"/>
            <a:ext cx="2056843" cy="584775"/>
          </a:xfrm>
          <a:prstGeom prst="rect">
            <a:avLst/>
          </a:prstGeom>
          <a:noFill/>
        </p:spPr>
        <p:txBody>
          <a:bodyPr wrap="square" rtlCol="0" anchor="ctr">
            <a:spAutoFit/>
          </a:bodyPr>
          <a:lstStyle/>
          <a:p>
            <a:pPr algn="ctr"/>
            <a:r>
              <a:rPr lang="en-GB" sz="3200" b="1" dirty="0" smtClean="0">
                <a:latin typeface="Century Gothic" panose="020B0502020202020204" pitchFamily="34" charset="0"/>
              </a:rPr>
              <a:t>happy</a:t>
            </a:r>
            <a:endParaRPr lang="en-GB" sz="3200" b="1" dirty="0">
              <a:latin typeface="Century Gothic" panose="020B0502020202020204" pitchFamily="34" charset="0"/>
            </a:endParaRPr>
          </a:p>
        </p:txBody>
      </p:sp>
      <p:sp>
        <p:nvSpPr>
          <p:cNvPr id="13" name="TextBox 12">
            <a:extLst>
              <a:ext uri="{FF2B5EF4-FFF2-40B4-BE49-F238E27FC236}">
                <a16:creationId xmlns:a16="http://schemas.microsoft.com/office/drawing/2014/main" xmlns="" id="{C20CAC70-D52C-4E5F-9B9F-61C1074C10F2}"/>
              </a:ext>
            </a:extLst>
          </p:cNvPr>
          <p:cNvSpPr txBox="1"/>
          <p:nvPr/>
        </p:nvSpPr>
        <p:spPr>
          <a:xfrm>
            <a:off x="3406835" y="4637747"/>
            <a:ext cx="2056843" cy="584775"/>
          </a:xfrm>
          <a:prstGeom prst="rect">
            <a:avLst/>
          </a:prstGeom>
          <a:noFill/>
        </p:spPr>
        <p:txBody>
          <a:bodyPr wrap="square" rtlCol="0" anchor="ctr">
            <a:spAutoFit/>
          </a:bodyPr>
          <a:lstStyle/>
          <a:p>
            <a:pPr algn="ctr"/>
            <a:r>
              <a:rPr lang="en-GB" sz="3200" b="1" dirty="0" smtClean="0">
                <a:latin typeface="Century Gothic" panose="020B0502020202020204" pitchFamily="34" charset="0"/>
              </a:rPr>
              <a:t>glad</a:t>
            </a:r>
            <a:endParaRPr lang="en-GB" sz="3200" b="1" dirty="0">
              <a:latin typeface="Century Gothic" panose="020B0502020202020204" pitchFamily="34" charset="0"/>
            </a:endParaRPr>
          </a:p>
        </p:txBody>
      </p:sp>
      <p:sp>
        <p:nvSpPr>
          <p:cNvPr id="14" name="TextBox 13">
            <a:extLst>
              <a:ext uri="{FF2B5EF4-FFF2-40B4-BE49-F238E27FC236}">
                <a16:creationId xmlns:a16="http://schemas.microsoft.com/office/drawing/2014/main" xmlns="" id="{92948457-267D-46C8-917B-D50BF5A263AE}"/>
              </a:ext>
            </a:extLst>
          </p:cNvPr>
          <p:cNvSpPr txBox="1"/>
          <p:nvPr/>
        </p:nvSpPr>
        <p:spPr>
          <a:xfrm>
            <a:off x="910635" y="4586199"/>
            <a:ext cx="1869857" cy="584775"/>
          </a:xfrm>
          <a:prstGeom prst="rect">
            <a:avLst/>
          </a:prstGeom>
          <a:noFill/>
        </p:spPr>
        <p:txBody>
          <a:bodyPr wrap="square" rtlCol="0" anchor="ctr">
            <a:spAutoFit/>
          </a:bodyPr>
          <a:lstStyle/>
          <a:p>
            <a:pPr algn="ctr"/>
            <a:r>
              <a:rPr lang="en-GB" sz="3200" b="1" dirty="0" smtClean="0">
                <a:latin typeface="Century Gothic" panose="020B0502020202020204" pitchFamily="34" charset="0"/>
              </a:rPr>
              <a:t>glee</a:t>
            </a:r>
            <a:endParaRPr lang="en-GB" sz="3200" b="1" dirty="0">
              <a:latin typeface="Century Gothic" panose="020B0502020202020204" pitchFamily="34" charset="0"/>
            </a:endParaRPr>
          </a:p>
        </p:txBody>
      </p:sp>
      <p:cxnSp>
        <p:nvCxnSpPr>
          <p:cNvPr id="3" name="Straight Arrow Connector 2"/>
          <p:cNvCxnSpPr/>
          <p:nvPr/>
        </p:nvCxnSpPr>
        <p:spPr>
          <a:xfrm flipV="1">
            <a:off x="4771292" y="2063262"/>
            <a:ext cx="953789" cy="603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571998" y="1913104"/>
            <a:ext cx="281356" cy="7532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575538" y="1913104"/>
            <a:ext cx="859717" cy="7532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215662" y="1913104"/>
            <a:ext cx="1934307" cy="947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1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has the correct spelling of the underlined word?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marL="514350" indent="-514350">
              <a:buAutoNum type="alphaUcPeriod"/>
            </a:pPr>
            <a:r>
              <a:rPr lang="en-GB" sz="2800" b="1" dirty="0">
                <a:solidFill>
                  <a:schemeClr val="tx1"/>
                </a:solidFill>
                <a:latin typeface="Century Gothic" panose="020B0502020202020204" pitchFamily="34" charset="0"/>
              </a:rPr>
              <a:t>The x-ray showed that I had a nasty </a:t>
            </a:r>
            <a:r>
              <a:rPr lang="en-GB" sz="2800" b="1" u="sng" dirty="0">
                <a:solidFill>
                  <a:schemeClr val="tx1"/>
                </a:solidFill>
                <a:latin typeface="Century Gothic" panose="020B0502020202020204" pitchFamily="34" charset="0"/>
              </a:rPr>
              <a:t>fracture</a:t>
            </a:r>
            <a:r>
              <a:rPr lang="en-GB" sz="2800" b="1" dirty="0">
                <a:solidFill>
                  <a:schemeClr val="tx1"/>
                </a:solidFill>
                <a:latin typeface="Century Gothic" panose="020B0502020202020204" pitchFamily="34" charset="0"/>
              </a:rPr>
              <a:t> at the top of my arm.</a:t>
            </a:r>
          </a:p>
          <a:p>
            <a:pPr marL="514350" indent="-514350">
              <a:buAutoNum type="alphaUcPeriod"/>
            </a:pPr>
            <a:endParaRPr lang="en-GB" sz="2800" b="1" dirty="0">
              <a:solidFill>
                <a:schemeClr val="tx1"/>
              </a:solidFill>
              <a:latin typeface="Century Gothic" panose="020B0502020202020204" pitchFamily="34" charset="0"/>
            </a:endParaRPr>
          </a:p>
          <a:p>
            <a:pPr marL="514350" indent="-514350">
              <a:buAutoNum type="alphaUcPeriod"/>
            </a:pPr>
            <a:r>
              <a:rPr lang="en-GB" sz="2800" b="1" dirty="0">
                <a:solidFill>
                  <a:schemeClr val="tx1"/>
                </a:solidFill>
                <a:latin typeface="Century Gothic" panose="020B0502020202020204" pitchFamily="34" charset="0"/>
              </a:rPr>
              <a:t>The x-ray showed that I had a nasty </a:t>
            </a:r>
            <a:r>
              <a:rPr lang="en-GB" sz="2800" b="1" u="sng" dirty="0" err="1">
                <a:solidFill>
                  <a:schemeClr val="tx1"/>
                </a:solidFill>
                <a:latin typeface="Century Gothic" panose="020B0502020202020204" pitchFamily="34" charset="0"/>
              </a:rPr>
              <a:t>fraccher</a:t>
            </a:r>
            <a:r>
              <a:rPr lang="en-GB" sz="2800" b="1" dirty="0">
                <a:solidFill>
                  <a:schemeClr val="tx1"/>
                </a:solidFill>
                <a:latin typeface="Century Gothic" panose="020B0502020202020204" pitchFamily="34" charset="0"/>
              </a:rPr>
              <a:t> at the top of my arm.</a:t>
            </a:r>
          </a:p>
        </p:txBody>
      </p:sp>
    </p:spTree>
    <p:extLst>
      <p:ext uri="{BB962C8B-B14F-4D97-AF65-F5344CB8AC3E}">
        <p14:creationId xmlns:p14="http://schemas.microsoft.com/office/powerpoint/2010/main" val="180163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has the correct spelling of the underlined word?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marL="514350" indent="-514350">
              <a:buAutoNum type="alphaUcPeriod"/>
            </a:pPr>
            <a:r>
              <a:rPr lang="en-GB" sz="2800" b="1" dirty="0">
                <a:solidFill>
                  <a:srgbClr val="FF0000"/>
                </a:solidFill>
                <a:latin typeface="Century Gothic" panose="020B0502020202020204" pitchFamily="34" charset="0"/>
              </a:rPr>
              <a:t>The x-ray showed that I had a nasty </a:t>
            </a:r>
            <a:r>
              <a:rPr lang="en-GB" sz="2800" b="1" u="sng" dirty="0">
                <a:solidFill>
                  <a:srgbClr val="FF0000"/>
                </a:solidFill>
                <a:latin typeface="Century Gothic" panose="020B0502020202020204" pitchFamily="34" charset="0"/>
              </a:rPr>
              <a:t>fracture</a:t>
            </a:r>
            <a:r>
              <a:rPr lang="en-GB" sz="2800" b="1" dirty="0">
                <a:solidFill>
                  <a:srgbClr val="FF0000"/>
                </a:solidFill>
                <a:latin typeface="Century Gothic" panose="020B0502020202020204" pitchFamily="34" charset="0"/>
              </a:rPr>
              <a:t> at the top of my arm.</a:t>
            </a:r>
          </a:p>
          <a:p>
            <a:pPr marL="514350" indent="-514350">
              <a:buAutoNum type="alphaUcPeriod"/>
            </a:pPr>
            <a:endParaRPr lang="en-GB" sz="2800" b="1" dirty="0">
              <a:solidFill>
                <a:schemeClr val="tx1"/>
              </a:solidFill>
              <a:latin typeface="Century Gothic" panose="020B0502020202020204" pitchFamily="34" charset="0"/>
            </a:endParaRPr>
          </a:p>
          <a:p>
            <a:pPr marL="514350" indent="-514350">
              <a:buAutoNum type="alphaUcPeriod"/>
            </a:pPr>
            <a:r>
              <a:rPr lang="en-GB" sz="2800" b="1" dirty="0">
                <a:solidFill>
                  <a:schemeClr val="tx1"/>
                </a:solidFill>
                <a:latin typeface="Century Gothic" panose="020B0502020202020204" pitchFamily="34" charset="0"/>
              </a:rPr>
              <a:t>The x-ray showed that I had a nasty </a:t>
            </a:r>
            <a:r>
              <a:rPr lang="en-GB" sz="2800" b="1" u="sng" dirty="0" err="1">
                <a:solidFill>
                  <a:schemeClr val="tx1"/>
                </a:solidFill>
                <a:latin typeface="Century Gothic" panose="020B0502020202020204" pitchFamily="34" charset="0"/>
              </a:rPr>
              <a:t>fraccher</a:t>
            </a:r>
            <a:r>
              <a:rPr lang="en-GB" sz="2800" b="1" dirty="0">
                <a:solidFill>
                  <a:schemeClr val="tx1"/>
                </a:solidFill>
                <a:latin typeface="Century Gothic" panose="020B0502020202020204" pitchFamily="34" charset="0"/>
              </a:rPr>
              <a:t> at the top of my arm.</a:t>
            </a:r>
          </a:p>
        </p:txBody>
      </p:sp>
    </p:spTree>
    <p:extLst>
      <p:ext uri="{BB962C8B-B14F-4D97-AF65-F5344CB8AC3E}">
        <p14:creationId xmlns:p14="http://schemas.microsoft.com/office/powerpoint/2010/main" val="3691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xmlns=""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xmlns=""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xmlns="" id="{5252A847-DE45-4FA3-A1F8-EEBEB845FF8E}"/>
              </a:ext>
            </a:extLst>
          </p:cNvPr>
          <p:cNvSpPr/>
          <p:nvPr/>
        </p:nvSpPr>
        <p:spPr>
          <a:xfrm>
            <a:off x="274320" y="272387"/>
            <a:ext cx="8604537"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Match the start of each word to the correct spelling of the full word.</a:t>
            </a:r>
          </a:p>
        </p:txBody>
      </p:sp>
      <p:graphicFrame>
        <p:nvGraphicFramePr>
          <p:cNvPr id="7" name="Table 6">
            <a:extLst>
              <a:ext uri="{FF2B5EF4-FFF2-40B4-BE49-F238E27FC236}">
                <a16:creationId xmlns:a16="http://schemas.microsoft.com/office/drawing/2014/main" xmlns="" id="{B28AFDAE-7FDC-41C1-9B94-CC699F59E4F6}"/>
              </a:ext>
            </a:extLst>
          </p:cNvPr>
          <p:cNvGraphicFramePr>
            <a:graphicFrameLocks noGrp="1"/>
          </p:cNvGraphicFramePr>
          <p:nvPr>
            <p:extLst>
              <p:ext uri="{D42A27DB-BD31-4B8C-83A1-F6EECF244321}">
                <p14:modId xmlns:p14="http://schemas.microsoft.com/office/powerpoint/2010/main" val="3587312578"/>
              </p:ext>
            </p:extLst>
          </p:nvPr>
        </p:nvGraphicFramePr>
        <p:xfrm>
          <a:off x="2508083" y="1305712"/>
          <a:ext cx="4127834" cy="4709161"/>
        </p:xfrm>
        <a:graphic>
          <a:graphicData uri="http://schemas.openxmlformats.org/drawingml/2006/table">
            <a:tbl>
              <a:tblPr firstRow="1" bandRow="1">
                <a:tableStyleId>{2D5ABB26-0587-4C30-8999-92F81FD0307C}</a:tableStyleId>
              </a:tblPr>
              <a:tblGrid>
                <a:gridCol w="1385457">
                  <a:extLst>
                    <a:ext uri="{9D8B030D-6E8A-4147-A177-3AD203B41FA5}">
                      <a16:colId xmlns:a16="http://schemas.microsoft.com/office/drawing/2014/main" xmlns="" val="3415379680"/>
                    </a:ext>
                  </a:extLst>
                </a:gridCol>
                <a:gridCol w="1147972">
                  <a:extLst>
                    <a:ext uri="{9D8B030D-6E8A-4147-A177-3AD203B41FA5}">
                      <a16:colId xmlns:a16="http://schemas.microsoft.com/office/drawing/2014/main" xmlns="" val="174263018"/>
                    </a:ext>
                  </a:extLst>
                </a:gridCol>
                <a:gridCol w="1594405">
                  <a:extLst>
                    <a:ext uri="{9D8B030D-6E8A-4147-A177-3AD203B41FA5}">
                      <a16:colId xmlns:a16="http://schemas.microsoft.com/office/drawing/2014/main" xmlns="" val="937433820"/>
                    </a:ext>
                  </a:extLst>
                </a:gridCol>
              </a:tblGrid>
              <a:tr h="662693">
                <a:tc>
                  <a:txBody>
                    <a:bodyPr/>
                    <a:lstStyle/>
                    <a:p>
                      <a:pPr algn="ctr"/>
                      <a:r>
                        <a:rPr lang="en-GB" sz="2500" b="1" u="sng" dirty="0">
                          <a:latin typeface="Century Gothic" panose="020B0502020202020204" pitchFamily="34" charset="0"/>
                        </a:rPr>
                        <a:t>Start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u="sng" dirty="0">
                          <a:latin typeface="Century Gothic" panose="020B0502020202020204" pitchFamily="34" charset="0"/>
                        </a:rPr>
                        <a:t>Full Word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85290561"/>
                  </a:ext>
                </a:extLst>
              </a:tr>
              <a:tr h="597242">
                <a:tc rowSpan="2">
                  <a:txBody>
                    <a:bodyPr/>
                    <a:lstStyle/>
                    <a:p>
                      <a:pPr algn="ctr"/>
                      <a:r>
                        <a:rPr lang="en-GB" sz="2500" b="1" dirty="0">
                          <a:latin typeface="Century Gothic" panose="020B0502020202020204" pitchFamily="34" charset="0"/>
                        </a:rPr>
                        <a:t>in</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inture</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611282713"/>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insure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5013460"/>
                  </a:ext>
                </a:extLst>
              </a:tr>
              <a:tr h="231508">
                <a:tc>
                  <a:txBody>
                    <a:bodyPr/>
                    <a:lstStyle/>
                    <a:p>
                      <a:pPr algn="ctr"/>
                      <a:endParaRPr lang="en-GB" sz="2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876966166"/>
                  </a:ext>
                </a:extLst>
              </a:tr>
              <a:tr h="597242">
                <a:tc rowSpan="2">
                  <a:txBody>
                    <a:bodyPr/>
                    <a:lstStyle/>
                    <a:p>
                      <a:pPr algn="ctr"/>
                      <a:r>
                        <a:rPr lang="en-GB" sz="2500" b="1" dirty="0" err="1">
                          <a:latin typeface="Century Gothic" panose="020B0502020202020204" pitchFamily="34" charset="0"/>
                        </a:rPr>
                        <a:t>fu</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future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843564301"/>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fucher</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6860550"/>
                  </a:ext>
                </a:extLst>
              </a:tr>
              <a:tr h="231508">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664069786"/>
                  </a:ext>
                </a:extLst>
              </a:tr>
              <a:tr h="597242">
                <a:tc rowSpan="2">
                  <a:txBody>
                    <a:bodyPr/>
                    <a:lstStyle/>
                    <a:p>
                      <a:pPr algn="ctr"/>
                      <a:r>
                        <a:rPr lang="en-GB" sz="2500" b="1" dirty="0" err="1">
                          <a:latin typeface="Century Gothic" panose="020B0502020202020204" pitchFamily="34" charset="0"/>
                        </a:rPr>
                        <a:t>pres</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a:latin typeface="Century Gothic" panose="020B0502020202020204" pitchFamily="34" charset="0"/>
                        </a:rPr>
                        <a:t>pressure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06901432"/>
                  </a:ext>
                </a:extLst>
              </a:tr>
              <a:tr h="597242">
                <a:tc vMerge="1">
                  <a:txBody>
                    <a:bodyPr/>
                    <a:lstStyle/>
                    <a:p>
                      <a:pPr algn="ctr"/>
                      <a:endParaRPr lang="en-GB"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500" b="1" dirty="0" err="1">
                          <a:latin typeface="Century Gothic" panose="020B0502020202020204" pitchFamily="34" charset="0"/>
                        </a:rPr>
                        <a:t>presture</a:t>
                      </a:r>
                      <a:endParaRPr lang="en-GB" sz="2500" b="1"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4311890"/>
                  </a:ext>
                </a:extLst>
              </a:tr>
            </a:tbl>
          </a:graphicData>
        </a:graphic>
      </p:graphicFrame>
    </p:spTree>
    <p:extLst>
      <p:ext uri="{BB962C8B-B14F-4D97-AF65-F5344CB8AC3E}">
        <p14:creationId xmlns:p14="http://schemas.microsoft.com/office/powerpoint/2010/main" val="36288392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schemas.openxmlformats.org/package/2006/metadata/core-properties"/>
    <ds:schemaRef ds:uri="86144f90-c7b6-48d0-aae5-f5e9e48cc3df"/>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microsoft.com/sharepoint/v3"/>
    <ds:schemaRef ds:uri="0f0ae0ff-29c4-4766-b250-c1a9bee8d430"/>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65AE8F6-CE52-4550-9D7B-C73196E9F0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306</TotalTime>
  <Words>1005</Words>
  <Application>Microsoft Office PowerPoint</Application>
  <PresentationFormat>On-screen Show (4:3)</PresentationFormat>
  <Paragraphs>234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User</cp:lastModifiedBy>
  <cp:revision>3</cp:revision>
  <dcterms:created xsi:type="dcterms:W3CDTF">2018-03-17T10:08:43Z</dcterms:created>
  <dcterms:modified xsi:type="dcterms:W3CDTF">2020-04-23T13:38:17Z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512">
    <vt:lpwstr>184</vt:lpwstr>
  </property>
  <property fmtid="{D5CDD505-2E9C-101B-9397-08002B2CF9AE}" pid="5" name="AuthorIds_UIVersion_2048">
    <vt:lpwstr>135</vt:lpwstr>
  </property>
</Properties>
</file>