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915" r:id="rId2"/>
    <p:sldId id="935" r:id="rId3"/>
    <p:sldId id="916" r:id="rId4"/>
    <p:sldId id="936" r:id="rId5"/>
    <p:sldId id="918" r:id="rId6"/>
    <p:sldId id="938" r:id="rId7"/>
    <p:sldId id="920" r:id="rId8"/>
    <p:sldId id="939" r:id="rId9"/>
    <p:sldId id="942" r:id="rId10"/>
    <p:sldId id="943" r:id="rId11"/>
    <p:sldId id="923" r:id="rId12"/>
    <p:sldId id="941" r:id="rId13"/>
    <p:sldId id="925" r:id="rId14"/>
    <p:sldId id="94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C00000"/>
    <a:srgbClr val="FADF47"/>
    <a:srgbClr val="388CDA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Time Lesson 3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I convert between 12 hour analogue and digital clocks?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12/05/2020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Time Lesson 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12/05/2020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" y="2131750"/>
            <a:ext cx="1758860" cy="175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1808585"/>
            <a:ext cx="671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these clocks show in three different ways.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b.				evening    b.                                morning</a:t>
            </a: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                              morning      d.                                evening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5" y="2131750"/>
            <a:ext cx="1845945" cy="184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" y="4084592"/>
            <a:ext cx="1739320" cy="1739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5" y="4084592"/>
            <a:ext cx="1845614" cy="18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14508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40653" y="1370990"/>
            <a:ext cx="89631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shown on the analogue clocks in digital format.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                                     b.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12:09						07:28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                                    d.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06:54						09:37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7" y="1740241"/>
            <a:ext cx="1697899" cy="169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96" y="1740241"/>
            <a:ext cx="1697899" cy="1697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6" y="4034280"/>
            <a:ext cx="1695960" cy="169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35" y="4034280"/>
            <a:ext cx="1695960" cy="1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Kalvin says,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9F058E2-B2D5-4ACF-8619-62B33D1FC283}"/>
              </a:ext>
            </a:extLst>
          </p:cNvPr>
          <p:cNvSpPr/>
          <p:nvPr/>
        </p:nvSpPr>
        <p:spPr>
          <a:xfrm>
            <a:off x="91258" y="2194174"/>
            <a:ext cx="4132943" cy="1977232"/>
          </a:xfrm>
          <a:prstGeom prst="wedgeEllipseCallout">
            <a:avLst>
              <a:gd name="adj1" fmla="val -41273"/>
              <a:gd name="adj2" fmla="val 600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me 46 minutes to walk to school. School starts at 08:55am. If I leave home at the time shown, will I be late for school?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3" y="1886961"/>
            <a:ext cx="2381250" cy="2381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EE4F97-B205-4BCA-A136-E0C6A79CB93B}"/>
              </a:ext>
            </a:extLst>
          </p:cNvPr>
          <p:cNvSpPr/>
          <p:nvPr/>
        </p:nvSpPr>
        <p:spPr>
          <a:xfrm>
            <a:off x="1454076" y="5123081"/>
            <a:ext cx="6897444" cy="45720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Kalvin is not on time, how early or late is he?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Kalvin says,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It is 08:05am now if you count on 46 minutes the time is 08:51am.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08:51am is earlier than 08:55am.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9F058E2-B2D5-4ACF-8619-62B33D1FC283}"/>
              </a:ext>
            </a:extLst>
          </p:cNvPr>
          <p:cNvSpPr/>
          <p:nvPr/>
        </p:nvSpPr>
        <p:spPr>
          <a:xfrm>
            <a:off x="177800" y="2116362"/>
            <a:ext cx="4132943" cy="2025698"/>
          </a:xfrm>
          <a:prstGeom prst="wedgeEllipseCallout">
            <a:avLst>
              <a:gd name="adj1" fmla="val -41273"/>
              <a:gd name="adj2" fmla="val 600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me 46 minutes to walk to school. School starts at 08:55am. If I leave home at the time shown, will I be late for school?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21" y="1886962"/>
            <a:ext cx="2381250" cy="2381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EE4F97-B205-4BCA-A136-E0C6A79CB93B}"/>
              </a:ext>
            </a:extLst>
          </p:cNvPr>
          <p:cNvSpPr/>
          <p:nvPr/>
        </p:nvSpPr>
        <p:spPr>
          <a:xfrm>
            <a:off x="317138" y="5496026"/>
            <a:ext cx="6897444" cy="45720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Kalvin is not on time, how early or late is he? </a:t>
            </a:r>
            <a:r>
              <a:rPr lang="en-GB" sz="1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minutes early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24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LIGHTBULB CHALLENGE: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converts the analogue time to digital format.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his answer.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agree? Explain your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0" y="2429963"/>
            <a:ext cx="2139859" cy="2139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30" y="2856955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24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LIGHTBULB CHALLENGE: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converts the analogue time to digital format.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his answer.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agree? Explain your answer.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is incorrect. He has confused the minutes</a:t>
            </a:r>
            <a:b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hour hands. He should have written the time </a:t>
            </a:r>
            <a:b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either 11:01 or 23:01.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0" y="2429963"/>
            <a:ext cx="2139859" cy="2139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30" y="2856955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98561" y="1026501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" y="1324437"/>
            <a:ext cx="1201049" cy="1201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61" y="1107855"/>
            <a:ext cx="64581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		30 minutes past 7 o’clock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half past 7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07:30pm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					30 minutes past 10 o’clock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half past 10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10:30am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3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30 minutes past 2 o’clock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half past 2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02:30am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					30 minutes past 6 o’clock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half past 6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06:30pm</a:t>
            </a:r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" y="2569151"/>
            <a:ext cx="1201046" cy="1201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" y="3813862"/>
            <a:ext cx="1201049" cy="120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" y="5058573"/>
            <a:ext cx="1201049" cy="12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2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3504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404097"/>
            <a:ext cx="8963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shown on each of these clocks in three different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ways.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                            Morning     b.                              Evening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                             Evening    d.                              morning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EE4F97-B205-4BCA-A136-E0C6A79CB93B}"/>
              </a:ext>
            </a:extLst>
          </p:cNvPr>
          <p:cNvSpPr/>
          <p:nvPr/>
        </p:nvSpPr>
        <p:spPr>
          <a:xfrm>
            <a:off x="1279905" y="5839109"/>
            <a:ext cx="5042647" cy="45720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clock above, how many minutes is it to the next hour? How do you know?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2" y="2038077"/>
            <a:ext cx="1704431" cy="170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01" y="2038077"/>
            <a:ext cx="1704431" cy="1704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2" y="3899510"/>
            <a:ext cx="1704431" cy="1704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9" y="3899510"/>
            <a:ext cx="1685173" cy="16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5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3504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404097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15 minutes past 11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quarter past 11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11:15am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				15 minutes past 5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quarter past 5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05:15pm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3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15 minutes past 8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quarter past 8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08:15pm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4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15 minutes past 3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Quarter past 3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03:15am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EE4F97-B205-4BCA-A136-E0C6A79CB93B}"/>
              </a:ext>
            </a:extLst>
          </p:cNvPr>
          <p:cNvSpPr/>
          <p:nvPr/>
        </p:nvSpPr>
        <p:spPr>
          <a:xfrm>
            <a:off x="3953436" y="5637453"/>
            <a:ext cx="5042647" cy="45720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clock above, how many minutes is it to the next hour? How do you know?  </a:t>
            </a:r>
            <a:r>
              <a:rPr lang="en-GB" sz="1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minutes because 15 + 45 = 60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2" y="1456957"/>
            <a:ext cx="1162239" cy="1162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2" y="2658354"/>
            <a:ext cx="1162239" cy="1162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3" y="3859751"/>
            <a:ext cx="1162238" cy="116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2" y="5061148"/>
            <a:ext cx="1152610" cy="11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5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written times to the analogue and/or digital clocks.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760" y="3600480"/>
            <a:ext cx="1985554" cy="47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6" y="2256064"/>
            <a:ext cx="1872887" cy="62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09" y="3034424"/>
            <a:ext cx="1454059" cy="145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760" y="2880360"/>
            <a:ext cx="1985554" cy="47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 past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89" y="2568212"/>
            <a:ext cx="1462163" cy="1462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9" y="4642547"/>
            <a:ext cx="1998714" cy="666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760" y="4320600"/>
            <a:ext cx="1985554" cy="47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1" y="4127787"/>
            <a:ext cx="2164177" cy="721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57" y="4946591"/>
            <a:ext cx="1462163" cy="14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written times to the analogue and/or digital clocks.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760" y="3879154"/>
            <a:ext cx="1985554" cy="470263"/>
          </a:xfrm>
          <a:prstGeom prst="rect">
            <a:avLst/>
          </a:prstGeom>
          <a:noFill/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36" y="3824924"/>
            <a:ext cx="1872887" cy="62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760" y="2520085"/>
            <a:ext cx="1985554" cy="470263"/>
          </a:xfrm>
          <a:prstGeom prst="rect">
            <a:avLst/>
          </a:prstGeom>
          <a:noFill/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minutes past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20" y="2177917"/>
            <a:ext cx="1462163" cy="1462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760" y="5383925"/>
            <a:ext cx="1985554" cy="470263"/>
          </a:xfrm>
          <a:prstGeom prst="rect">
            <a:avLst/>
          </a:prstGeom>
          <a:noFill/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21" y="5258360"/>
            <a:ext cx="2164177" cy="721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36" y="5010939"/>
            <a:ext cx="1462163" cy="14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1808585"/>
            <a:ext cx="8963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shown on the analogue clocks in digital format.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                                     b.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                                    d.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8" y="2212249"/>
            <a:ext cx="1697899" cy="169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1" y="2212248"/>
            <a:ext cx="1697899" cy="169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7" y="4110717"/>
            <a:ext cx="1697899" cy="1697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1" y="4110717"/>
            <a:ext cx="1697899" cy="16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1808585"/>
            <a:ext cx="89631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shown on the analogue clocks in digital format.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                                     b.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01:20						10:46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3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d.					d.                                </a:t>
            </a:r>
          </a:p>
          <a:p>
            <a:pPr marL="342900" indent="-342900">
              <a:buAutoNum type="alphaLcPeriod" startAt="3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3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 startAt="3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01:17					03:42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8" y="2212249"/>
            <a:ext cx="1697899" cy="169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1" y="2212248"/>
            <a:ext cx="1697899" cy="169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8" y="4400405"/>
            <a:ext cx="1697899" cy="1697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0" y="4400405"/>
            <a:ext cx="1697899" cy="16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1808585"/>
            <a:ext cx="8963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 times shown on the analogue clocks in digital format.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                                     b.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                                    d.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7" y="2212248"/>
            <a:ext cx="1697899" cy="169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1" y="2212248"/>
            <a:ext cx="1697899" cy="1697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7" y="4034280"/>
            <a:ext cx="1695960" cy="169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71" y="4034280"/>
            <a:ext cx="1695960" cy="1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27598</TotalTime>
  <Words>682</Words>
  <Application>Microsoft Office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Mr and Mrs S</cp:lastModifiedBy>
  <cp:revision>613</cp:revision>
  <dcterms:created xsi:type="dcterms:W3CDTF">2018-09-08T23:27:11Z</dcterms:created>
  <dcterms:modified xsi:type="dcterms:W3CDTF">2020-05-12T09:18:40Z</dcterms:modified>
</cp:coreProperties>
</file>