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4C063-87F8-4E4B-BD35-AA8389777012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C8374-B2EB-4D0F-B39A-8EDBEEA4F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8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239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98700" y="2655800"/>
            <a:ext cx="3546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807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1411350" y="960000"/>
            <a:ext cx="6321300" cy="49380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403228"/>
              </a:solidFill>
              <a:cs typeface="Arial"/>
              <a:sym typeface="Arial"/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105050" y="960000"/>
            <a:ext cx="4933800" cy="49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✣"/>
              <a:defRPr i="1">
                <a:latin typeface="XCCW Joined 15a" panose="03050602040000000000" pitchFamily="66" charset="0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⨳"/>
              <a:defRPr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36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4425" y="1970333"/>
            <a:ext cx="6695100" cy="4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309888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ctrTitle"/>
          </p:nvPr>
        </p:nvSpPr>
        <p:spPr>
          <a:xfrm>
            <a:off x="2798700" y="2655800"/>
            <a:ext cx="3546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XCCW Joined 1a" panose="03050602040000000000" pitchFamily="66" charset="0"/>
              </a:rPr>
              <a:t>Theseus and the Minotaur</a:t>
            </a:r>
            <a:endParaRPr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2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965983F-4381-443A-8480-8F5BBD6BE9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GB" sz="3200" dirty="0" smtClean="0">
                <a:latin typeface="XCCW Joined 1a" panose="03050602040000000000" pitchFamily="66" charset="0"/>
              </a:rPr>
              <a:t>LI: I can </a:t>
            </a:r>
            <a:r>
              <a:rPr lang="en-US" sz="3200" dirty="0" smtClean="0">
                <a:latin typeface="XCCW Joined 1a" panose="03050602040000000000" pitchFamily="66" charset="0"/>
              </a:rPr>
              <a:t>edit and improve my myth</a:t>
            </a:r>
            <a:endParaRPr lang="en-US" sz="1400" dirty="0">
              <a:latin typeface="XCCW Joined 1a" panose="03050602040000000000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86A1F10-E1F6-4808-AFB0-87DB44CC43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833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GB" b="1" u="sng" dirty="0"/>
              <a:t>Success Criteria:</a:t>
            </a:r>
          </a:p>
          <a:p>
            <a:pPr marL="76200" indent="0">
              <a:buNone/>
            </a:pPr>
            <a:endParaRPr lang="en-GB" b="1" u="sng" dirty="0" smtClean="0"/>
          </a:p>
          <a:p>
            <a:pPr marL="76200" indent="0">
              <a:buNone/>
            </a:pPr>
            <a:r>
              <a:rPr lang="en-GB" b="1" u="sng" dirty="0" smtClean="0"/>
              <a:t>Read </a:t>
            </a:r>
            <a:r>
              <a:rPr lang="en-GB" b="1" u="sng" dirty="0"/>
              <a:t>your work back</a:t>
            </a:r>
          </a:p>
          <a:p>
            <a:endParaRPr lang="en-GB" dirty="0"/>
          </a:p>
          <a:p>
            <a:r>
              <a:rPr lang="en-GB" dirty="0" smtClean="0"/>
              <a:t>Check your spelling</a:t>
            </a:r>
          </a:p>
          <a:p>
            <a:r>
              <a:rPr lang="en-GB" dirty="0" smtClean="0"/>
              <a:t>Have you missed or need to add any additional words?</a:t>
            </a:r>
          </a:p>
          <a:p>
            <a:r>
              <a:rPr lang="en-GB" dirty="0" smtClean="0"/>
              <a:t>Is there any missing or incorrect punctuation?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50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GB" b="1" u="sng" dirty="0" smtClean="0"/>
              <a:t>The Rewrite</a:t>
            </a:r>
          </a:p>
          <a:p>
            <a:endParaRPr lang="en-GB" dirty="0"/>
          </a:p>
          <a:p>
            <a:r>
              <a:rPr lang="en-GB" dirty="0" smtClean="0"/>
              <a:t>Are there any sentences that don’t make sense? Could they be restructured or generally improved? Could you improve the vocabulary chosen?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81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98474" y="960000"/>
            <a:ext cx="4589254" cy="4938000"/>
          </a:xfrm>
        </p:spPr>
        <p:txBody>
          <a:bodyPr/>
          <a:lstStyle/>
          <a:p>
            <a:pPr marL="76200" indent="0">
              <a:buNone/>
            </a:pPr>
            <a:r>
              <a:rPr lang="en-GB" b="1" u="sng" dirty="0" smtClean="0"/>
              <a:t>The Reimagine</a:t>
            </a:r>
          </a:p>
          <a:p>
            <a:r>
              <a:rPr lang="en-GB" dirty="0" smtClean="0"/>
              <a:t>Could you add any more sentences to develop an idea further?</a:t>
            </a:r>
          </a:p>
          <a:p>
            <a:r>
              <a:rPr lang="en-GB" dirty="0" smtClean="0"/>
              <a:t>Add these new sentences onto editing flaps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pic>
        <p:nvPicPr>
          <p:cNvPr id="1026" name="Picture 2" descr="Editing Tabs – Try This Teach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8" y="1252473"/>
            <a:ext cx="2448594" cy="435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labella template">
  <a:themeElements>
    <a:clrScheme name="Custom 347">
      <a:dk1>
        <a:srgbClr val="403228"/>
      </a:dk1>
      <a:lt1>
        <a:srgbClr val="FFFFFF"/>
      </a:lt1>
      <a:dk2>
        <a:srgbClr val="926940"/>
      </a:dk2>
      <a:lt2>
        <a:srgbClr val="F3EFEA"/>
      </a:lt2>
      <a:accent1>
        <a:srgbClr val="261408"/>
      </a:accent1>
      <a:accent2>
        <a:srgbClr val="8E5025"/>
      </a:accent2>
      <a:accent3>
        <a:srgbClr val="B68C68"/>
      </a:accent3>
      <a:accent4>
        <a:srgbClr val="E8DAC2"/>
      </a:accent4>
      <a:accent5>
        <a:srgbClr val="8E2525"/>
      </a:accent5>
      <a:accent6>
        <a:srgbClr val="B67068"/>
      </a:accent6>
      <a:hlink>
        <a:srgbClr val="40322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93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Dolabella template</vt:lpstr>
      <vt:lpstr>Theseus and the Minotaur</vt:lpstr>
      <vt:lpstr>PowerPoint Presentation</vt:lpstr>
      <vt:lpstr>PowerPoint Presentation</vt:lpstr>
      <vt:lpstr>PowerPoint Presentation</vt:lpstr>
      <vt:lpstr>PowerPoint Presentation</vt:lpstr>
    </vt:vector>
  </TitlesOfParts>
  <Company>ESCC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Newman</dc:creator>
  <cp:lastModifiedBy>Rachel Newman</cp:lastModifiedBy>
  <cp:revision>83</cp:revision>
  <dcterms:created xsi:type="dcterms:W3CDTF">2022-02-24T14:51:01Z</dcterms:created>
  <dcterms:modified xsi:type="dcterms:W3CDTF">2022-03-10T15:18:51Z</dcterms:modified>
</cp:coreProperties>
</file>