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76" r:id="rId3"/>
    <p:sldId id="275" r:id="rId4"/>
    <p:sldId id="256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1A11AA-9FC2-4907-83CF-7BE2D2F386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26A2B3D-C000-486A-9DD5-6141CF883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A07511-1643-4CDA-B043-4BC01B9C5F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5911D1-8FE5-4167-BA1F-AB004F468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3472A8-95FB-454B-97BC-4AE7939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6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6F5512-73DF-42DD-9C4F-D1EED16C7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9805A95-B7CC-44FF-B12D-3703324A3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38C6EC-D9CC-4BEE-ACE7-CFA55C5F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D56609-E92B-440C-B6B3-3ECC698A5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41E88A-D164-48B1-A91E-2931FFDC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74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6F66E46-2E84-41DC-B1A9-191AFB7C4F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099ED6-C801-49B3-A079-312A58AC3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378350-A685-4710-98C1-39C36832E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6F1B02-C54F-40AE-A7AE-53BD757D6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C22AA5-DD92-47DF-8DF1-0A055CC50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91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32C7AD-824B-41C3-B4EA-38888379C37B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2E7536-2917-4E1C-92CF-14480421E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DDE3B2E-42F1-4BBC-97A7-B7708A385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A48C42-4C4F-4B91-B20C-6DE061CB6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014731-3586-44B9-906A-55F182FE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B86B08-E5AE-44A8-A8CA-8F3B2A87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047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70CD7-E6C5-483C-96F1-08F3C4310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53A505-9A46-4BF0-B588-2BFB69A8B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D5E0D6-D2C2-4E03-B1AF-AE6D9C483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E16AA2-FA4F-4699-9367-99D731AF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495B61-04E9-4B5C-8396-01095E944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B3DF7EB-D02B-42A6-9EB5-AF3D840D3D2A}"/>
              </a:ext>
            </a:extLst>
          </p:cNvPr>
          <p:cNvSpPr/>
          <p:nvPr userDrawn="1"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EE96A-8414-44E5-A32A-FDEF5E56D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8C2685C-6768-479C-95B1-21F2F80A2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AD0E60-3F5B-4105-8B9A-CE05FED80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108CAE-9B3D-473C-94F3-53BFA771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945D0A-F90A-4627-A93D-32FB4BBEA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505CD3-96AC-43F1-9864-6AECC03A1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80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51AACF-697B-4E63-A5E2-22AFC577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7E3758-25B2-4717-9DCF-A80CC8C4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258310A-BAFC-4107-A2EB-2E56696CD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6A940C7-AF91-4411-8FF2-4C1E31899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229A60A-CDF9-4760-9880-1EC344C46A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4D5AA3-71BA-4980-8908-BCE4CC11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ADF1405-E449-4058-8BBD-9801D3A13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BC6A80E-7CD3-4A9A-BA4B-8C1B4A337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896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F8E5B2-504E-48F1-A4B4-48504A4A38AD}"/>
              </a:ext>
            </a:extLst>
          </p:cNvPr>
          <p:cNvSpPr/>
          <p:nvPr/>
        </p:nvSpPr>
        <p:spPr>
          <a:xfrm>
            <a:off x="628650" y="365126"/>
            <a:ext cx="8515350" cy="1325563"/>
          </a:xfrm>
          <a:prstGeom prst="rect">
            <a:avLst/>
          </a:prstGeom>
          <a:gradFill flip="none" rotWithShape="1">
            <a:gsLst>
              <a:gs pos="10000">
                <a:schemeClr val="accent1">
                  <a:lumMod val="20000"/>
                  <a:lumOff val="80000"/>
                </a:schemeClr>
              </a:gs>
              <a:gs pos="46000">
                <a:schemeClr val="accent1">
                  <a:lumMod val="45000"/>
                  <a:lumOff val="55000"/>
                </a:schemeClr>
              </a:gs>
              <a:gs pos="76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B096B-5EFE-41B4-BD35-14D69C21B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2E997AE-4495-4CF1-9AC4-F528EF25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D01512-39E3-4AAD-9D18-260E0273A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33FC31-CA11-4FA2-AFAA-F2DB4CF21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933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D2ED52C-58C9-47A4-A6E5-AC66050F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A4CE7B0-6CFC-4522-A924-AB2424E0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2CB1F59-6A8A-4940-956C-D4544FBA2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46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BCB8F-DB7D-4389-BFCE-DDF759BA0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A609E6-CB0E-4C41-99CF-DA3CE7376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4F616D8-4C1A-4FFE-A36C-685E33FF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C628ED-51F1-498E-916C-2F320CE59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C997ADE-5906-4856-AE8F-7C5E09BD9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682868A-25BF-4543-B6FA-8DE576EA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6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F5CEDF-0D6F-4CC9-9781-094F8EA86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70DFCE-9FA0-4CA1-B30E-A498957201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E93787-28DB-4E01-BED2-74E09D25F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47F166-FA55-49CF-B252-FAD38F2E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5D7560C-1FEC-47CA-9DA5-2A93F59A2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6E8542-95F8-4D13-BD6D-CFB4DC51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5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1EA8AF7-C30F-4BF8-9D9C-0840DD8ED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FB1EF0-9A3C-49BA-AF82-3BA552D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D6EA8-747D-4870-A669-F2CDA4349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74726-23D9-4A5F-901D-612BDF0D1A6F}" type="datetimeFigureOut">
              <a:rPr lang="en-GB" smtClean="0"/>
              <a:t>02/03/2022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C8EC07-83EC-4A7B-9CD1-7D465D0826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D4B95C-A962-4533-AD76-561BDC369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B0569-EBD2-431A-B9E0-7D5DC2868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6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XCCW Joined 1a" panose="03050602040000000000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XCCW Joined 1a" panose="03050602040000000000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Speech punctuation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Part 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0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Speech punctuation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Do you remember the rules? </a:t>
            </a:r>
          </a:p>
          <a:p>
            <a:r>
              <a:rPr lang="en-GB" dirty="0" smtClean="0"/>
              <a:t>Tell your partner.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64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B524B-FAE4-4E18-B961-F43BBB7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Punctuation for speech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B6C3AB-10B4-4FA3-AE64-426DB808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825625"/>
            <a:ext cx="8275205" cy="4750666"/>
          </a:xfrm>
        </p:spPr>
        <p:txBody>
          <a:bodyPr>
            <a:normAutofit/>
          </a:bodyPr>
          <a:lstStyle/>
          <a:p>
            <a:r>
              <a:rPr lang="en-GB" dirty="0"/>
              <a:t>Inverted commas go around the words of the speaker</a:t>
            </a:r>
          </a:p>
          <a:p>
            <a:endParaRPr lang="en-GB" dirty="0"/>
          </a:p>
          <a:p>
            <a:r>
              <a:rPr lang="en-GB" dirty="0"/>
              <a:t>Capital letter to start speech</a:t>
            </a:r>
          </a:p>
          <a:p>
            <a:r>
              <a:rPr lang="en-GB" dirty="0"/>
              <a:t>Start on new line for each person talking</a:t>
            </a:r>
          </a:p>
          <a:p>
            <a:r>
              <a:rPr lang="en-GB" dirty="0"/>
              <a:t>End the sentence with appropriate punctuation.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u="sng" dirty="0"/>
              <a:t>Except…</a:t>
            </a:r>
          </a:p>
          <a:p>
            <a:r>
              <a:rPr lang="en-GB" dirty="0"/>
              <a:t>When you describe how a character is talking, then you end the sentence with a comma.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“It’s time to go to school. Hurry up,” shouted mum.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ED4B3A4B-9B5C-4DA3-9E15-3AD56AB387CB}"/>
              </a:ext>
            </a:extLst>
          </p:cNvPr>
          <p:cNvSpPr/>
          <p:nvPr/>
        </p:nvSpPr>
        <p:spPr>
          <a:xfrm>
            <a:off x="46759" y="1690689"/>
            <a:ext cx="628072" cy="5573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Y3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9BF5B4C-C05F-482E-A9A8-DFDA4C131404}"/>
              </a:ext>
            </a:extLst>
          </p:cNvPr>
          <p:cNvSpPr/>
          <p:nvPr/>
        </p:nvSpPr>
        <p:spPr>
          <a:xfrm>
            <a:off x="46759" y="2742820"/>
            <a:ext cx="628072" cy="557357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Y4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086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omic strips online for children">
            <a:extLst>
              <a:ext uri="{FF2B5EF4-FFF2-40B4-BE49-F238E27FC236}">
                <a16:creationId xmlns:a16="http://schemas.microsoft.com/office/drawing/2014/main" xmlns="" id="{F9262BCB-C2DB-4D70-85CA-2955E5BB4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62917"/>
            <a:ext cx="4493819" cy="21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xmlns="" id="{A7CD2C6D-48C0-4E61-8B34-B74412625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5" y="2330510"/>
            <a:ext cx="4440002" cy="219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A77F391-6751-49CA-8199-CA4324837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313" y="62917"/>
            <a:ext cx="4473178" cy="21969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17EBB83-CCB8-4B2E-BF18-B52DF93213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8743" y="4527489"/>
            <a:ext cx="4685948" cy="23305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0A4D7C7-ED99-4093-B340-D9A1916D684C}"/>
              </a:ext>
            </a:extLst>
          </p:cNvPr>
          <p:cNvSpPr txBox="1"/>
          <p:nvPr/>
        </p:nvSpPr>
        <p:spPr>
          <a:xfrm>
            <a:off x="175491" y="4904509"/>
            <a:ext cx="3694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Print, cut up for pupils to use in books when writing dialogue.</a:t>
            </a:r>
          </a:p>
          <a:p>
            <a:r>
              <a:rPr lang="en-GB" dirty="0"/>
              <a:t>Use the three lenses as modelled.</a:t>
            </a:r>
          </a:p>
        </p:txBody>
      </p:sp>
    </p:spTree>
    <p:extLst>
      <p:ext uri="{BB962C8B-B14F-4D97-AF65-F5344CB8AC3E}">
        <p14:creationId xmlns:p14="http://schemas.microsoft.com/office/powerpoint/2010/main" val="1561523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1B524B-FAE4-4E18-B961-F43BBB7D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Can I use correct punctuation for dialogue?</a:t>
            </a:r>
          </a:p>
        </p:txBody>
      </p:sp>
      <p:pic>
        <p:nvPicPr>
          <p:cNvPr id="5" name="Content Placeholder 4" descr="Image result for comic strips online for children">
            <a:extLst>
              <a:ext uri="{FF2B5EF4-FFF2-40B4-BE49-F238E27FC236}">
                <a16:creationId xmlns:a16="http://schemas.microsoft.com/office/drawing/2014/main" xmlns="" id="{EE40BBA0-B352-4275-A9BF-FF18339EAA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62" y="2981931"/>
            <a:ext cx="7181475" cy="351094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A10B9D6-8E14-48F5-AE33-ECB79200BE2B}"/>
              </a:ext>
            </a:extLst>
          </p:cNvPr>
          <p:cNvSpPr txBox="1"/>
          <p:nvPr/>
        </p:nvSpPr>
        <p:spPr>
          <a:xfrm>
            <a:off x="6962711" y="1415712"/>
            <a:ext cx="2061216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>
                <a:latin typeface="XCCW Joined 1a" panose="03050602040000000000" pitchFamily="66" charset="0"/>
              </a:rPr>
              <a:t>We do -</a:t>
            </a:r>
            <a:r>
              <a:rPr lang="en-GB" sz="1350" dirty="0"/>
              <a:t> </a:t>
            </a:r>
            <a:r>
              <a:rPr lang="en-GB" sz="1350" dirty="0">
                <a:latin typeface="XCCW Joined 1a" panose="03050602040000000000" pitchFamily="66" charset="0"/>
              </a:rPr>
              <a:t>whiteboards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0000000-0008-0000-0700-00005B00000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29" y="1905249"/>
            <a:ext cx="997570" cy="1011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000000-0008-0000-0600-0000540000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2" y="1847557"/>
            <a:ext cx="1109836" cy="10735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0EE2AE-27E1-4479-92D1-DA44D5F946B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148" y="2005817"/>
            <a:ext cx="823234" cy="7570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EDB084-8462-43CE-B0BE-B64B0EF13BB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152" y="2032420"/>
            <a:ext cx="823234" cy="7570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F39344F-656D-4C0C-9F33-E2406CC349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265" y="1865446"/>
            <a:ext cx="997570" cy="10114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DB5180C-B110-43AF-A670-8CE134DD44C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88" y="1992617"/>
            <a:ext cx="823234" cy="75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67879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chool" id="{4BCCC2B6-BD74-411A-A492-A2EF6C860B9E}" vid="{376D44E6-678C-40D6-93B2-8E13B08062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</Template>
  <TotalTime>90</TotalTime>
  <Words>117</Words>
  <Application>Microsoft Office PowerPoint</Application>
  <PresentationFormat>On-screen Show (4:3)</PresentationFormat>
  <Paragraphs>22</Paragraphs>
  <Slides>5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school</vt:lpstr>
      <vt:lpstr>Speech punctuation</vt:lpstr>
      <vt:lpstr>Speech punctuation</vt:lpstr>
      <vt:lpstr>Punctuation for speech</vt:lpstr>
      <vt:lpstr>PowerPoint Presentation</vt:lpstr>
      <vt:lpstr>Can I use correct punctuation for dialogue?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Danielle Smout</cp:lastModifiedBy>
  <cp:revision>17</cp:revision>
  <dcterms:created xsi:type="dcterms:W3CDTF">2018-01-31T21:36:43Z</dcterms:created>
  <dcterms:modified xsi:type="dcterms:W3CDTF">2022-03-02T14:59:45Z</dcterms:modified>
</cp:coreProperties>
</file>