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1" r:id="rId4"/>
    <p:sldId id="272" r:id="rId5"/>
    <p:sldId id="275" r:id="rId6"/>
    <p:sldId id="274" r:id="rId7"/>
    <p:sldId id="27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7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7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0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7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3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3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47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8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1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52EBB-D093-4967-88D1-2256EAF3DADE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AA44-778E-452F-8DD1-1E9B38BE6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GB" dirty="0" smtClean="0"/>
              <a:t>Book week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45121"/>
            <a:ext cx="6012668" cy="370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05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LI: Can I write a letter to an author?</a:t>
            </a:r>
          </a:p>
          <a:p>
            <a:pPr marL="0" indent="0">
              <a:buNone/>
            </a:pPr>
            <a:endParaRPr lang="en-GB" u="sng" dirty="0" smtClean="0"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Success Criteria: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set my letter out correctly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explain why I am writing</a:t>
            </a:r>
          </a:p>
          <a:p>
            <a:pPr lvl="0"/>
            <a:r>
              <a:rPr lang="en-GB" sz="3000" dirty="0">
                <a:solidFill>
                  <a:prstClr val="black"/>
                </a:solidFill>
                <a:latin typeface="XCCW Joined 1a" panose="03050602040000000000" pitchFamily="66" charset="0"/>
              </a:rPr>
              <a:t>I can ask a question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3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we write letters?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9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letter layout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28" y="1600200"/>
            <a:ext cx="57595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630932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Would this be a good letter to write to Anthony Browne?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0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might we include?</a:t>
            </a:r>
          </a:p>
          <a:p>
            <a:endParaRPr lang="en-GB" dirty="0"/>
          </a:p>
          <a:p>
            <a:r>
              <a:rPr lang="en-GB" dirty="0" err="1" smtClean="0"/>
              <a:t>Chot</a:t>
            </a:r>
            <a:r>
              <a:rPr lang="en-GB" dirty="0" smtClean="0"/>
              <a:t> down ideas as a class</a:t>
            </a:r>
          </a:p>
          <a:p>
            <a:endParaRPr lang="en-GB" dirty="0"/>
          </a:p>
          <a:p>
            <a:r>
              <a:rPr lang="en-GB" dirty="0" smtClean="0"/>
              <a:t>Look at letter on next page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01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2655"/>
            <a:ext cx="4548078" cy="605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602128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Did we have any of these ideas?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12168" y="267756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Explain who you are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96735" y="3420891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Tell the author what you like about the books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96735" y="426260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Ask some relevant questions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30307" y="4927607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Add anything else you’d like to say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1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 smtClean="0"/>
              <a:t>Write the main body of your letter to Anthony Browne.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Dear Anthony Browne,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am a…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Yours sincerely,</a:t>
            </a:r>
          </a:p>
          <a:p>
            <a:pPr marL="0" indent="0">
              <a:buNone/>
            </a:pPr>
            <a:r>
              <a:rPr lang="en-GB" dirty="0" smtClean="0"/>
              <a:t>Bobby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LI: Can I  write a letter to an author?</a:t>
            </a:r>
          </a:p>
          <a:p>
            <a:pPr marL="0" indent="0">
              <a:buNone/>
            </a:pPr>
            <a:endParaRPr lang="en-GB" u="sng" dirty="0" smtClean="0"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XCCW Joined 1a" panose="03050602040000000000" pitchFamily="66" charset="0"/>
              </a:rPr>
              <a:t>Success Criteria: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set my letter out correctly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explain why I am writing</a:t>
            </a:r>
          </a:p>
          <a:p>
            <a:pPr lvl="0"/>
            <a:r>
              <a:rPr lang="en-GB" sz="3000" dirty="0">
                <a:solidFill>
                  <a:prstClr val="black"/>
                </a:solidFill>
                <a:latin typeface="XCCW Joined 1a" panose="03050602040000000000" pitchFamily="66" charset="0"/>
              </a:rPr>
              <a:t>I can ask a question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2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Book week</vt:lpstr>
      <vt:lpstr>PowerPoint Presentation</vt:lpstr>
      <vt:lpstr>Class discussion</vt:lpstr>
      <vt:lpstr>Look at letter layout</vt:lpstr>
      <vt:lpstr>Class discussion</vt:lpstr>
      <vt:lpstr>PowerPoint Presentation</vt:lpstr>
      <vt:lpstr>Have a go…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week</dc:title>
  <dc:creator>local_admin</dc:creator>
  <cp:lastModifiedBy>Danielle Smout</cp:lastModifiedBy>
  <cp:revision>19</cp:revision>
  <dcterms:created xsi:type="dcterms:W3CDTF">2022-02-11T15:14:16Z</dcterms:created>
  <dcterms:modified xsi:type="dcterms:W3CDTF">2022-02-23T16:32:47Z</dcterms:modified>
</cp:coreProperties>
</file>