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2"/>
  </p:sldMasterIdLst>
  <p:notesMasterIdLst>
    <p:notesMasterId r:id="rId27"/>
  </p:notesMasterIdLst>
  <p:sldIdLst>
    <p:sldId id="258" r:id="rId3"/>
    <p:sldId id="260" r:id="rId4"/>
    <p:sldId id="261" r:id="rId5"/>
    <p:sldId id="262" r:id="rId6"/>
    <p:sldId id="277" r:id="rId7"/>
    <p:sldId id="263" r:id="rId8"/>
    <p:sldId id="264" r:id="rId9"/>
    <p:sldId id="265" r:id="rId10"/>
    <p:sldId id="266" r:id="rId11"/>
    <p:sldId id="267" r:id="rId12"/>
    <p:sldId id="268" r:id="rId13"/>
    <p:sldId id="269" r:id="rId14"/>
    <p:sldId id="270" r:id="rId15"/>
    <p:sldId id="278" r:id="rId16"/>
    <p:sldId id="271" r:id="rId17"/>
    <p:sldId id="272" r:id="rId18"/>
    <p:sldId id="256" r:id="rId19"/>
    <p:sldId id="279" r:id="rId20"/>
    <p:sldId id="257" r:id="rId21"/>
    <p:sldId id="280" r:id="rId22"/>
    <p:sldId id="281" r:id="rId23"/>
    <p:sldId id="282" r:id="rId24"/>
    <p:sldId id="283" r:id="rId25"/>
    <p:sldId id="274" r:id="rId26"/>
  </p:sldIdLst>
  <p:sldSz cx="9144000" cy="6858000" type="screen4x3"/>
  <p:notesSz cx="6858000" cy="9144000"/>
  <p:embeddedFontLst>
    <p:embeddedFont>
      <p:font typeface="Calibri" panose="020F0502020204030204" pitchFamily="34" charset="0"/>
      <p:regular r:id="rId28"/>
      <p:bold r:id="rId29"/>
      <p:italic r:id="rId30"/>
      <p:boldItalic r:id="rId31"/>
    </p:embeddedFont>
    <p:embeddedFont>
      <p:font typeface="Tahoma" panose="020B0604030504040204" pitchFamily="34" charset="0"/>
      <p:regular r:id="rId32"/>
      <p:bold r:id="rId33"/>
    </p:embeddedFont>
    <p:embeddedFont>
      <p:font typeface="Twinkl" panose="020B0604020202020204" charset="0"/>
      <p:regular r:id="rId34"/>
      <p:bold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p15:clr>
            <a:srgbClr val="A4A3A4"/>
          </p15:clr>
        </p15:guide>
        <p15:guide id="2" pos="2925">
          <p15:clr>
            <a:srgbClr val="A4A3A4"/>
          </p15:clr>
        </p15:guide>
        <p15:guide id="3" pos="363">
          <p15:clr>
            <a:srgbClr val="A4A3A4"/>
          </p15:clr>
        </p15:guide>
        <p15:guide id="4" orient="horz" pos="3974">
          <p15:clr>
            <a:srgbClr val="A4A3A4"/>
          </p15:clr>
        </p15:guide>
        <p15:guide id="5" pos="5397">
          <p15:clr>
            <a:srgbClr val="A4A3A4"/>
          </p15:clr>
        </p15:guide>
        <p15:guide id="6" orient="horz" pos="323">
          <p15:clr>
            <a:srgbClr val="A4A3A4"/>
          </p15:clr>
        </p15:guide>
        <p15:guide id="7" pos="476">
          <p15:clr>
            <a:srgbClr val="A4A3A4"/>
          </p15:clr>
        </p15:guide>
        <p15:guide id="8" orient="horz" pos="459">
          <p15:clr>
            <a:srgbClr val="A4A3A4"/>
          </p15:clr>
        </p15:guide>
        <p15:guide id="9" orient="horz" pos="3884">
          <p15:clr>
            <a:srgbClr val="A4A3A4"/>
          </p15:clr>
        </p15:guide>
        <p15:guide id="10" pos="5284">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iiCalP+Xx0AoaG9frS88Bo0KRoo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 Ferguso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E85EAE4-878D-4FED-9E7B-316CFD4A7FE5}">
  <a:tblStyle styleId="{5E85EAE4-878D-4FED-9E7B-316CFD4A7FE5}" styleName="Table_0">
    <a:wholeTbl>
      <a:tcTxStyle b="off" i="off">
        <a:font>
          <a:latin typeface="Twinkl"/>
          <a:ea typeface="Twinkl"/>
          <a:cs typeface="Twink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AE8EE"/>
          </a:solidFill>
        </a:fill>
      </a:tcStyle>
    </a:wholeTbl>
    <a:band1H>
      <a:tcTxStyle/>
      <a:tcStyle>
        <a:tcBdr/>
        <a:fill>
          <a:solidFill>
            <a:srgbClr val="F4CDDB"/>
          </a:solidFill>
        </a:fill>
      </a:tcStyle>
    </a:band1H>
    <a:band2H>
      <a:tcTxStyle/>
      <a:tcStyle>
        <a:tcBdr/>
      </a:tcStyle>
    </a:band2H>
    <a:band1V>
      <a:tcTxStyle/>
      <a:tcStyle>
        <a:tcBdr/>
        <a:fill>
          <a:solidFill>
            <a:srgbClr val="F4CDDB"/>
          </a:solidFill>
        </a:fill>
      </a:tcStyle>
    </a:band1V>
    <a:band2V>
      <a:tcTxStyle/>
      <a:tcStyle>
        <a:tcBdr/>
      </a:tcStyle>
    </a:band2V>
    <a:lastCol>
      <a:tcTxStyle b="on" i="off">
        <a:font>
          <a:latin typeface="Twinkl"/>
          <a:ea typeface="Twinkl"/>
          <a:cs typeface="Twinkl"/>
        </a:font>
        <a:schemeClr val="lt1"/>
      </a:tcTxStyle>
      <a:tcStyle>
        <a:tcBdr/>
        <a:fill>
          <a:solidFill>
            <a:schemeClr val="accent1"/>
          </a:solidFill>
        </a:fill>
      </a:tcStyle>
    </a:lastCol>
    <a:firstCol>
      <a:tcTxStyle b="on" i="off">
        <a:font>
          <a:latin typeface="Twinkl"/>
          <a:ea typeface="Twinkl"/>
          <a:cs typeface="Twinkl"/>
        </a:font>
        <a:schemeClr val="lt1"/>
      </a:tcTxStyle>
      <a:tcStyle>
        <a:tcBdr/>
        <a:fill>
          <a:solidFill>
            <a:schemeClr val="accent1"/>
          </a:solidFill>
        </a:fill>
      </a:tcStyle>
    </a:firstCol>
    <a:lastRow>
      <a:tcTxStyle b="on" i="off">
        <a:font>
          <a:latin typeface="Twinkl"/>
          <a:ea typeface="Twinkl"/>
          <a:cs typeface="Twink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Twinkl"/>
          <a:ea typeface="Twinkl"/>
          <a:cs typeface="Twink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0"/>
    <p:restoredTop sz="94632"/>
  </p:normalViewPr>
  <p:slideViewPr>
    <p:cSldViewPr snapToGrid="0">
      <p:cViewPr varScale="1">
        <p:scale>
          <a:sx n="68" d="100"/>
          <a:sy n="68" d="100"/>
        </p:scale>
        <p:origin x="1272" y="72"/>
      </p:cViewPr>
      <p:guideLst>
        <p:guide orient="horz" pos="2183"/>
        <p:guide pos="2925"/>
        <p:guide pos="363"/>
        <p:guide orient="horz" pos="3974"/>
        <p:guide pos="5397"/>
        <p:guide orient="horz" pos="323"/>
        <p:guide pos="476"/>
        <p:guide orient="horz" pos="459"/>
        <p:guide orient="horz" pos="3884"/>
        <p:guide pos="52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 name="Google Shape;4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4509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 name="Google Shape;62;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 name="Google Shape;70;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2474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2"/>
        <p:cNvGrpSpPr/>
        <p:nvPr/>
      </p:nvGrpSpPr>
      <p:grpSpPr>
        <a:xfrm>
          <a:off x="0" y="0"/>
          <a:ext cx="0" cy="0"/>
          <a:chOff x="0" y="0"/>
          <a:chExt cx="0" cy="0"/>
        </a:xfrm>
      </p:grpSpPr>
      <p:sp>
        <p:nvSpPr>
          <p:cNvPr id="13" name="Google Shape;13;p23"/>
          <p:cNvSpPr/>
          <p:nvPr/>
        </p:nvSpPr>
        <p:spPr>
          <a:xfrm>
            <a:off x="457198" y="438151"/>
            <a:ext cx="8220075" cy="5957887"/>
          </a:xfrm>
          <a:prstGeom prst="roundRect">
            <a:avLst>
              <a:gd name="adj" fmla="val 2649"/>
            </a:avLst>
          </a:prstGeom>
          <a:solidFill>
            <a:schemeClr val="lt1"/>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b="0" i="0" u="none" strike="noStrike" cap="none">
                <a:solidFill>
                  <a:schemeClr val="lt1"/>
                </a:solidFill>
                <a:latin typeface="Arial"/>
                <a:ea typeface="Arial"/>
                <a:cs typeface="Arial"/>
                <a:sym typeface="Arial"/>
              </a:rPr>
              <a:t> </a:t>
            </a:r>
            <a:endParaRPr/>
          </a:p>
        </p:txBody>
      </p:sp>
      <p:sp>
        <p:nvSpPr>
          <p:cNvPr id="14" name="Google Shape;14;p23"/>
          <p:cNvSpPr>
            <a:spLocks noGrp="1"/>
          </p:cNvSpPr>
          <p:nvPr>
            <p:ph type="title"/>
          </p:nvPr>
        </p:nvSpPr>
        <p:spPr>
          <a:xfrm>
            <a:off x="457198" y="478895"/>
            <a:ext cx="8220075" cy="994306"/>
          </a:xfrm>
          <a:prstGeom prst="roundRect">
            <a:avLst>
              <a:gd name="adj" fmla="val 9641"/>
            </a:avLst>
          </a:prstGeom>
          <a:noFill/>
          <a:ln>
            <a:noFill/>
          </a:ln>
        </p:spPr>
        <p:txBody>
          <a:bodyPr spcFirstLastPara="1" wrap="square" lIns="252000" tIns="252000" rIns="252000" bIns="252000" anchor="ctr" anchorCtr="1">
            <a:noAutofit/>
          </a:bodyPr>
          <a:lstStyle>
            <a:lvl1pPr lvl="0" algn="l">
              <a:lnSpc>
                <a:spcPct val="90000"/>
              </a:lnSpc>
              <a:spcBef>
                <a:spcPts val="0"/>
              </a:spcBef>
              <a:spcAft>
                <a:spcPts val="0"/>
              </a:spcAft>
              <a:buClr>
                <a:srgbClr val="1C1C1C"/>
              </a:buClr>
              <a:buSzPts val="4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4470849-9170-4D5F-A308-58321320FA18}" type="slidenum">
              <a:rPr lang="en-US"/>
              <a:pPr/>
              <a:t>‹#›</a:t>
            </a:fld>
            <a:endParaRPr lang="en-US"/>
          </a:p>
        </p:txBody>
      </p:sp>
    </p:spTree>
    <p:extLst>
      <p:ext uri="{BB962C8B-B14F-4D97-AF65-F5344CB8AC3E}">
        <p14:creationId xmlns:p14="http://schemas.microsoft.com/office/powerpoint/2010/main" val="3435740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0698B9F-7127-4403-9AD1-F30C22A609F4}" type="slidenum">
              <a:rPr lang="en-US"/>
              <a:pPr/>
              <a:t>‹#›</a:t>
            </a:fld>
            <a:endParaRPr lang="en-US"/>
          </a:p>
        </p:txBody>
      </p:sp>
    </p:spTree>
    <p:extLst>
      <p:ext uri="{BB962C8B-B14F-4D97-AF65-F5344CB8AC3E}">
        <p14:creationId xmlns:p14="http://schemas.microsoft.com/office/powerpoint/2010/main" val="1220802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E6669B-47B8-4417-AB3B-60F42816B3D1}" type="slidenum">
              <a:rPr lang="en-US"/>
              <a:pPr/>
              <a:t>‹#›</a:t>
            </a:fld>
            <a:endParaRPr lang="en-US"/>
          </a:p>
        </p:txBody>
      </p:sp>
    </p:spTree>
    <p:extLst>
      <p:ext uri="{BB962C8B-B14F-4D97-AF65-F5344CB8AC3E}">
        <p14:creationId xmlns:p14="http://schemas.microsoft.com/office/powerpoint/2010/main" val="3093874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08AE2D-B1F6-48EE-95DB-8606CB36722C}" type="slidenum">
              <a:rPr lang="en-US"/>
              <a:pPr/>
              <a:t>‹#›</a:t>
            </a:fld>
            <a:endParaRPr lang="en-US"/>
          </a:p>
        </p:txBody>
      </p:sp>
    </p:spTree>
    <p:extLst>
      <p:ext uri="{BB962C8B-B14F-4D97-AF65-F5344CB8AC3E}">
        <p14:creationId xmlns:p14="http://schemas.microsoft.com/office/powerpoint/2010/main" val="1841390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5563" y="930275"/>
            <a:ext cx="2052637" cy="53324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46063" y="930275"/>
            <a:ext cx="6007100" cy="53324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27954F-7BC1-40BA-B542-E7F706A8AF88}" type="slidenum">
              <a:rPr lang="en-US"/>
              <a:pPr/>
              <a:t>‹#›</a:t>
            </a:fld>
            <a:endParaRPr lang="en-US"/>
          </a:p>
        </p:txBody>
      </p:sp>
    </p:spTree>
    <p:extLst>
      <p:ext uri="{BB962C8B-B14F-4D97-AF65-F5344CB8AC3E}">
        <p14:creationId xmlns:p14="http://schemas.microsoft.com/office/powerpoint/2010/main" val="1416835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25">
            <a:hlinkClick r:id="rId3"/>
          </p:cNvPr>
          <p:cNvSpPr/>
          <p:nvPr/>
        </p:nvSpPr>
        <p:spPr>
          <a:xfrm>
            <a:off x="4137660" y="5561814"/>
            <a:ext cx="868680" cy="5530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ims Slide">
  <p:cSld name="Aims Slide">
    <p:spTree>
      <p:nvGrpSpPr>
        <p:cNvPr id="1" name="Shape 18"/>
        <p:cNvGrpSpPr/>
        <p:nvPr/>
      </p:nvGrpSpPr>
      <p:grpSpPr>
        <a:xfrm>
          <a:off x="0" y="0"/>
          <a:ext cx="0" cy="0"/>
          <a:chOff x="0" y="0"/>
          <a:chExt cx="0" cy="0"/>
        </a:xfrm>
      </p:grpSpPr>
      <p:sp>
        <p:nvSpPr>
          <p:cNvPr id="19" name="Google Shape;19;p26"/>
          <p:cNvSpPr/>
          <p:nvPr/>
        </p:nvSpPr>
        <p:spPr>
          <a:xfrm>
            <a:off x="457198" y="2930434"/>
            <a:ext cx="8220076" cy="3465604"/>
          </a:xfrm>
          <a:prstGeom prst="roundRect">
            <a:avLst>
              <a:gd name="adj" fmla="val 6409"/>
            </a:avLst>
          </a:prstGeom>
          <a:solidFill>
            <a:srgbClr val="FFF9E7"/>
          </a:solidFill>
          <a:ln w="25400" cap="rnd" cmpd="sng">
            <a:solidFill>
              <a:srgbClr val="FEFBD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a:solidFill>
                  <a:schemeClr val="lt1"/>
                </a:solidFill>
                <a:latin typeface="Arial"/>
                <a:ea typeface="Arial"/>
                <a:cs typeface="Arial"/>
                <a:sym typeface="Arial"/>
              </a:rPr>
              <a:t> </a:t>
            </a:r>
            <a:endParaRPr/>
          </a:p>
        </p:txBody>
      </p:sp>
      <p:sp>
        <p:nvSpPr>
          <p:cNvPr id="20" name="Google Shape;20;p26"/>
          <p:cNvSpPr/>
          <p:nvPr/>
        </p:nvSpPr>
        <p:spPr>
          <a:xfrm>
            <a:off x="457200" y="438151"/>
            <a:ext cx="8220074" cy="2267631"/>
          </a:xfrm>
          <a:prstGeom prst="roundRect">
            <a:avLst>
              <a:gd name="adj" fmla="val 6409"/>
            </a:avLst>
          </a:prstGeom>
          <a:solidFill>
            <a:srgbClr val="FFF9E7"/>
          </a:solidFill>
          <a:ln w="25400" cap="rnd" cmpd="sng">
            <a:solidFill>
              <a:srgbClr val="FEFBD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a:solidFill>
                  <a:schemeClr val="lt1"/>
                </a:solidFill>
                <a:latin typeface="Arial"/>
                <a:ea typeface="Arial"/>
                <a:cs typeface="Arial"/>
                <a:sym typeface="Arial"/>
              </a:rPr>
              <a:t>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19050"/>
            <a:ext cx="9144000" cy="6877050"/>
            <a:chOff x="0" y="-12"/>
            <a:chExt cx="5760" cy="4332"/>
          </a:xfrm>
        </p:grpSpPr>
        <p:sp>
          <p:nvSpPr>
            <p:cNvPr id="5123" name="Rectangle 3"/>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w="9525">
              <a:noFill/>
              <a:miter lim="800000"/>
              <a:headEnd/>
              <a:tailEnd/>
            </a:ln>
            <a:effectLst/>
          </p:spPr>
          <p:txBody>
            <a:bodyPr wrap="none" anchor="ctr"/>
            <a:lstStyle/>
            <a:p>
              <a:endParaRPr lang="en-US"/>
            </a:p>
          </p:txBody>
        </p:sp>
        <p:grpSp>
          <p:nvGrpSpPr>
            <p:cNvPr id="5124" name="Group 4"/>
            <p:cNvGrpSpPr>
              <a:grpSpLocks/>
            </p:cNvGrpSpPr>
            <p:nvPr userDrawn="1"/>
          </p:nvGrpSpPr>
          <p:grpSpPr bwMode="auto">
            <a:xfrm>
              <a:off x="0" y="-12"/>
              <a:ext cx="5760" cy="1045"/>
              <a:chOff x="0" y="-9"/>
              <a:chExt cx="5760" cy="1045"/>
            </a:xfrm>
          </p:grpSpPr>
          <p:sp>
            <p:nvSpPr>
              <p:cNvPr id="5125" name="Freeform 5"/>
              <p:cNvSpPr>
                <a:spLocks/>
              </p:cNvSpPr>
              <p:nvPr userDrawn="1"/>
            </p:nvSpPr>
            <p:spPr bwMode="ltGray">
              <a:xfrm>
                <a:off x="0" y="4"/>
                <a:ext cx="5760" cy="1032"/>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chemeClr val="hlink"/>
              </a:solidFill>
              <a:ln w="9525">
                <a:noFill/>
                <a:round/>
                <a:headEnd/>
                <a:tailEnd/>
              </a:ln>
              <a:effectLst/>
            </p:spPr>
            <p:txBody>
              <a:bodyPr wrap="none" anchor="ctr"/>
              <a:lstStyle/>
              <a:p>
                <a:endParaRPr lang="en-US"/>
              </a:p>
            </p:txBody>
          </p:sp>
          <p:grpSp>
            <p:nvGrpSpPr>
              <p:cNvPr id="5126" name="Group 6"/>
              <p:cNvGrpSpPr>
                <a:grpSpLocks/>
              </p:cNvGrpSpPr>
              <p:nvPr userDrawn="1"/>
            </p:nvGrpSpPr>
            <p:grpSpPr bwMode="auto">
              <a:xfrm>
                <a:off x="333" y="-9"/>
                <a:ext cx="5176" cy="1044"/>
                <a:chOff x="333" y="-9"/>
                <a:chExt cx="5176" cy="1044"/>
              </a:xfrm>
            </p:grpSpPr>
            <p:sp>
              <p:nvSpPr>
                <p:cNvPr id="5127" name="Freeform 7"/>
                <p:cNvSpPr>
                  <a:spLocks/>
                </p:cNvSpPr>
                <p:nvPr userDrawn="1"/>
              </p:nvSpPr>
              <p:spPr bwMode="ltGray">
                <a:xfrm>
                  <a:off x="3230" y="949"/>
                  <a:ext cx="17" cy="20"/>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endParaRPr lang="en-US"/>
                </a:p>
              </p:txBody>
            </p:sp>
            <p:sp>
              <p:nvSpPr>
                <p:cNvPr id="5128" name="Freeform 8"/>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endParaRPr lang="en-US"/>
                </a:p>
              </p:txBody>
            </p:sp>
            <p:sp>
              <p:nvSpPr>
                <p:cNvPr id="5129" name="Freeform 9"/>
                <p:cNvSpPr>
                  <a:spLocks/>
                </p:cNvSpPr>
                <p:nvPr userDrawn="1"/>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endParaRPr lang="en-US"/>
                </a:p>
              </p:txBody>
            </p:sp>
            <p:sp>
              <p:nvSpPr>
                <p:cNvPr id="5130" name="Freeform 10"/>
                <p:cNvSpPr>
                  <a:spLocks/>
                </p:cNvSpPr>
                <p:nvPr userDrawn="1"/>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endParaRPr lang="en-US"/>
                </a:p>
              </p:txBody>
            </p:sp>
            <p:sp>
              <p:nvSpPr>
                <p:cNvPr id="5131" name="Freeform 11"/>
                <p:cNvSpPr>
                  <a:spLocks/>
                </p:cNvSpPr>
                <p:nvPr userDrawn="1"/>
              </p:nvSpPr>
              <p:spPr bwMode="ltGray">
                <a:xfrm>
                  <a:off x="2443" y="954"/>
                  <a:ext cx="65" cy="39"/>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endParaRPr lang="en-US"/>
                </a:p>
              </p:txBody>
            </p:sp>
            <p:sp>
              <p:nvSpPr>
                <p:cNvPr id="5132" name="Freeform 12"/>
                <p:cNvSpPr>
                  <a:spLocks/>
                </p:cNvSpPr>
                <p:nvPr userDrawn="1"/>
              </p:nvSpPr>
              <p:spPr bwMode="ltGray">
                <a:xfrm>
                  <a:off x="2375" y="952"/>
                  <a:ext cx="68" cy="39"/>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endParaRPr lang="en-US"/>
                </a:p>
              </p:txBody>
            </p:sp>
            <p:sp>
              <p:nvSpPr>
                <p:cNvPr id="5133" name="Freeform 13"/>
                <p:cNvSpPr>
                  <a:spLocks/>
                </p:cNvSpPr>
                <p:nvPr userDrawn="1"/>
              </p:nvSpPr>
              <p:spPr bwMode="ltGray">
                <a:xfrm>
                  <a:off x="2007" y="739"/>
                  <a:ext cx="354" cy="228"/>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endParaRPr lang="en-US"/>
                </a:p>
              </p:txBody>
            </p:sp>
            <p:sp>
              <p:nvSpPr>
                <p:cNvPr id="5134" name="Freeform 14"/>
                <p:cNvSpPr>
                  <a:spLocks/>
                </p:cNvSpPr>
                <p:nvPr userDrawn="1"/>
              </p:nvSpPr>
              <p:spPr bwMode="ltGray">
                <a:xfrm>
                  <a:off x="2222" y="724"/>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endParaRPr lang="en-US"/>
                </a:p>
              </p:txBody>
            </p:sp>
            <p:sp>
              <p:nvSpPr>
                <p:cNvPr id="5135" name="Freeform 15"/>
                <p:cNvSpPr>
                  <a:spLocks/>
                </p:cNvSpPr>
                <p:nvPr userDrawn="1"/>
              </p:nvSpPr>
              <p:spPr bwMode="ltGray">
                <a:xfrm>
                  <a:off x="2375" y="800"/>
                  <a:ext cx="110" cy="32"/>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endParaRPr lang="en-US"/>
                </a:p>
              </p:txBody>
            </p:sp>
            <p:sp>
              <p:nvSpPr>
                <p:cNvPr id="5136" name="Freeform 16"/>
                <p:cNvSpPr>
                  <a:spLocks/>
                </p:cNvSpPr>
                <p:nvPr userDrawn="1"/>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endParaRPr lang="en-US"/>
                </a:p>
              </p:txBody>
            </p:sp>
            <p:sp>
              <p:nvSpPr>
                <p:cNvPr id="5137" name="Freeform 17"/>
                <p:cNvSpPr>
                  <a:spLocks/>
                </p:cNvSpPr>
                <p:nvPr userDrawn="1"/>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endParaRPr lang="en-US"/>
                </a:p>
              </p:txBody>
            </p:sp>
            <p:sp>
              <p:nvSpPr>
                <p:cNvPr id="5138" name="Freeform 18"/>
                <p:cNvSpPr>
                  <a:spLocks/>
                </p:cNvSpPr>
                <p:nvPr userDrawn="1"/>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endParaRPr lang="en-US"/>
                </a:p>
              </p:txBody>
            </p:sp>
            <p:sp>
              <p:nvSpPr>
                <p:cNvPr id="5139" name="Freeform 19"/>
                <p:cNvSpPr>
                  <a:spLocks/>
                </p:cNvSpPr>
                <p:nvPr userDrawn="1"/>
              </p:nvSpPr>
              <p:spPr bwMode="ltGray">
                <a:xfrm>
                  <a:off x="2555" y="832"/>
                  <a:ext cx="61" cy="42"/>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endParaRPr lang="en-US"/>
                </a:p>
              </p:txBody>
            </p:sp>
            <p:sp>
              <p:nvSpPr>
                <p:cNvPr id="5140" name="Freeform 20"/>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endParaRPr lang="en-US"/>
                </a:p>
              </p:txBody>
            </p:sp>
            <p:sp>
              <p:nvSpPr>
                <p:cNvPr id="5141" name="Freeform 21"/>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endParaRPr lang="en-US"/>
                </a:p>
              </p:txBody>
            </p:sp>
            <p:sp>
              <p:nvSpPr>
                <p:cNvPr id="5142" name="Freeform 22"/>
                <p:cNvSpPr>
                  <a:spLocks/>
                </p:cNvSpPr>
                <p:nvPr userDrawn="1"/>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endParaRPr lang="en-US"/>
                </a:p>
              </p:txBody>
            </p:sp>
            <p:sp>
              <p:nvSpPr>
                <p:cNvPr id="5143" name="Freeform 23"/>
                <p:cNvSpPr>
                  <a:spLocks/>
                </p:cNvSpPr>
                <p:nvPr userDrawn="1"/>
              </p:nvSpPr>
              <p:spPr bwMode="ltGray">
                <a:xfrm>
                  <a:off x="3083" y="830"/>
                  <a:ext cx="26" cy="19"/>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endParaRPr lang="en-US"/>
                </a:p>
              </p:txBody>
            </p:sp>
            <p:sp>
              <p:nvSpPr>
                <p:cNvPr id="5144" name="Freeform 24"/>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endParaRPr lang="en-US"/>
                </a:p>
              </p:txBody>
            </p:sp>
            <p:sp>
              <p:nvSpPr>
                <p:cNvPr id="5145" name="Freeform 25"/>
                <p:cNvSpPr>
                  <a:spLocks/>
                </p:cNvSpPr>
                <p:nvPr userDrawn="1"/>
              </p:nvSpPr>
              <p:spPr bwMode="ltGray">
                <a:xfrm>
                  <a:off x="2600" y="712"/>
                  <a:ext cx="19" cy="12"/>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endParaRPr lang="en-US"/>
                </a:p>
              </p:txBody>
            </p:sp>
            <p:sp>
              <p:nvSpPr>
                <p:cNvPr id="5146" name="Freeform 26"/>
                <p:cNvSpPr>
                  <a:spLocks/>
                </p:cNvSpPr>
                <p:nvPr userDrawn="1"/>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endParaRPr lang="en-US"/>
                </a:p>
              </p:txBody>
            </p:sp>
            <p:sp>
              <p:nvSpPr>
                <p:cNvPr id="5147" name="Freeform 27"/>
                <p:cNvSpPr>
                  <a:spLocks/>
                </p:cNvSpPr>
                <p:nvPr userDrawn="1"/>
              </p:nvSpPr>
              <p:spPr bwMode="ltGray">
                <a:xfrm>
                  <a:off x="2391" y="541"/>
                  <a:ext cx="94" cy="142"/>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endParaRPr lang="en-US"/>
                </a:p>
              </p:txBody>
            </p:sp>
            <p:sp>
              <p:nvSpPr>
                <p:cNvPr id="5148" name="Freeform 28"/>
                <p:cNvSpPr>
                  <a:spLocks/>
                </p:cNvSpPr>
                <p:nvPr userDrawn="1"/>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endParaRPr lang="en-US"/>
                </a:p>
              </p:txBody>
            </p:sp>
            <p:sp>
              <p:nvSpPr>
                <p:cNvPr id="5149" name="Freeform 29"/>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endParaRPr lang="en-US"/>
                </a:p>
              </p:txBody>
            </p:sp>
            <p:sp>
              <p:nvSpPr>
                <p:cNvPr id="5150" name="Freeform 30"/>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endParaRPr lang="en-US"/>
                </a:p>
              </p:txBody>
            </p:sp>
            <p:sp>
              <p:nvSpPr>
                <p:cNvPr id="5151" name="Freeform 31"/>
                <p:cNvSpPr>
                  <a:spLocks/>
                </p:cNvSpPr>
                <p:nvPr userDrawn="1"/>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endParaRPr lang="en-US"/>
                </a:p>
              </p:txBody>
            </p:sp>
            <p:sp>
              <p:nvSpPr>
                <p:cNvPr id="5152" name="Freeform 32"/>
                <p:cNvSpPr>
                  <a:spLocks/>
                </p:cNvSpPr>
                <p:nvPr userDrawn="1"/>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endParaRPr lang="en-US"/>
                </a:p>
              </p:txBody>
            </p:sp>
            <p:sp>
              <p:nvSpPr>
                <p:cNvPr id="5153" name="Freeform 33"/>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endParaRPr lang="en-US"/>
                </a:p>
              </p:txBody>
            </p:sp>
            <p:sp>
              <p:nvSpPr>
                <p:cNvPr id="5154" name="Freeform 34"/>
                <p:cNvSpPr>
                  <a:spLocks/>
                </p:cNvSpPr>
                <p:nvPr userDrawn="1"/>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endParaRPr lang="en-US"/>
                </a:p>
              </p:txBody>
            </p:sp>
            <p:sp>
              <p:nvSpPr>
                <p:cNvPr id="5155" name="Freeform 35"/>
                <p:cNvSpPr>
                  <a:spLocks/>
                </p:cNvSpPr>
                <p:nvPr userDrawn="1"/>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endParaRPr lang="en-US"/>
                </a:p>
              </p:txBody>
            </p:sp>
            <p:sp>
              <p:nvSpPr>
                <p:cNvPr id="5156" name="Freeform 36"/>
                <p:cNvSpPr>
                  <a:spLocks/>
                </p:cNvSpPr>
                <p:nvPr userDrawn="1"/>
              </p:nvSpPr>
              <p:spPr bwMode="ltGray">
                <a:xfrm>
                  <a:off x="4794" y="480"/>
                  <a:ext cx="56" cy="3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endParaRPr lang="en-US"/>
                </a:p>
              </p:txBody>
            </p:sp>
            <p:sp>
              <p:nvSpPr>
                <p:cNvPr id="5157" name="Freeform 37"/>
                <p:cNvSpPr>
                  <a:spLocks/>
                </p:cNvSpPr>
                <p:nvPr userDrawn="1"/>
              </p:nvSpPr>
              <p:spPr bwMode="ltGray">
                <a:xfrm>
                  <a:off x="4757" y="375"/>
                  <a:ext cx="37" cy="44"/>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endParaRPr lang="en-US"/>
                </a:p>
              </p:txBody>
            </p:sp>
            <p:sp>
              <p:nvSpPr>
                <p:cNvPr id="5158" name="Freeform 38"/>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endParaRPr lang="en-US"/>
                </a:p>
              </p:txBody>
            </p:sp>
            <p:sp>
              <p:nvSpPr>
                <p:cNvPr id="5159" name="Freeform 39"/>
                <p:cNvSpPr>
                  <a:spLocks/>
                </p:cNvSpPr>
                <p:nvPr userDrawn="1"/>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endParaRPr lang="en-US"/>
                </a:p>
              </p:txBody>
            </p:sp>
            <p:sp>
              <p:nvSpPr>
                <p:cNvPr id="5160" name="Freeform 40"/>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endParaRPr lang="en-US"/>
                </a:p>
              </p:txBody>
            </p:sp>
            <p:sp>
              <p:nvSpPr>
                <p:cNvPr id="5161" name="Freeform 41"/>
                <p:cNvSpPr>
                  <a:spLocks/>
                </p:cNvSpPr>
                <p:nvPr userDrawn="1"/>
              </p:nvSpPr>
              <p:spPr bwMode="ltGray">
                <a:xfrm>
                  <a:off x="2853" y="74"/>
                  <a:ext cx="42" cy="25"/>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endParaRPr lang="en-US"/>
                </a:p>
              </p:txBody>
            </p:sp>
            <p:sp>
              <p:nvSpPr>
                <p:cNvPr id="5162" name="Freeform 42"/>
                <p:cNvSpPr>
                  <a:spLocks/>
                </p:cNvSpPr>
                <p:nvPr userDrawn="1"/>
              </p:nvSpPr>
              <p:spPr bwMode="ltGray">
                <a:xfrm>
                  <a:off x="1704" y="3"/>
                  <a:ext cx="1022" cy="37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endParaRPr lang="en-US"/>
                </a:p>
              </p:txBody>
            </p:sp>
            <p:sp>
              <p:nvSpPr>
                <p:cNvPr id="5163" name="Freeform 43"/>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endParaRPr lang="en-US"/>
                </a:p>
              </p:txBody>
            </p:sp>
            <p:sp>
              <p:nvSpPr>
                <p:cNvPr id="5164" name="Freeform 44"/>
                <p:cNvSpPr>
                  <a:spLocks/>
                </p:cNvSpPr>
                <p:nvPr userDrawn="1"/>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endParaRPr lang="en-US"/>
                </a:p>
              </p:txBody>
            </p:sp>
            <p:sp>
              <p:nvSpPr>
                <p:cNvPr id="5165" name="Freeform 45"/>
                <p:cNvSpPr>
                  <a:spLocks/>
                </p:cNvSpPr>
                <p:nvPr userDrawn="1"/>
              </p:nvSpPr>
              <p:spPr bwMode="ltGray">
                <a:xfrm>
                  <a:off x="2553" y="182"/>
                  <a:ext cx="187" cy="176"/>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endParaRPr lang="en-US"/>
                </a:p>
              </p:txBody>
            </p:sp>
            <p:sp>
              <p:nvSpPr>
                <p:cNvPr id="5166" name="Freeform 46"/>
                <p:cNvSpPr>
                  <a:spLocks/>
                </p:cNvSpPr>
                <p:nvPr userDrawn="1"/>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endParaRPr lang="en-US"/>
                </a:p>
              </p:txBody>
            </p:sp>
            <p:sp>
              <p:nvSpPr>
                <p:cNvPr id="5167" name="Freeform 47"/>
                <p:cNvSpPr>
                  <a:spLocks/>
                </p:cNvSpPr>
                <p:nvPr userDrawn="1"/>
              </p:nvSpPr>
              <p:spPr bwMode="ltGray">
                <a:xfrm>
                  <a:off x="1627" y="353"/>
                  <a:ext cx="813" cy="462"/>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endParaRPr lang="en-US"/>
                </a:p>
              </p:txBody>
            </p:sp>
            <p:sp>
              <p:nvSpPr>
                <p:cNvPr id="5168" name="Freeform 48"/>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endParaRPr lang="en-US"/>
                </a:p>
              </p:txBody>
            </p:sp>
            <p:sp>
              <p:nvSpPr>
                <p:cNvPr id="5169" name="Freeform 49"/>
                <p:cNvSpPr>
                  <a:spLocks/>
                </p:cNvSpPr>
                <p:nvPr userDrawn="1"/>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endParaRPr lang="en-US"/>
                </a:p>
              </p:txBody>
            </p:sp>
            <p:sp>
              <p:nvSpPr>
                <p:cNvPr id="5170" name="Freeform 50"/>
                <p:cNvSpPr>
                  <a:spLocks/>
                </p:cNvSpPr>
                <p:nvPr userDrawn="1"/>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endParaRPr lang="en-US"/>
                </a:p>
              </p:txBody>
            </p:sp>
            <p:sp>
              <p:nvSpPr>
                <p:cNvPr id="5171" name="Freeform 51"/>
                <p:cNvSpPr>
                  <a:spLocks/>
                </p:cNvSpPr>
                <p:nvPr userDrawn="1"/>
              </p:nvSpPr>
              <p:spPr bwMode="ltGray">
                <a:xfrm>
                  <a:off x="333" y="169"/>
                  <a:ext cx="1015" cy="866"/>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endParaRPr lang="en-US"/>
                </a:p>
              </p:txBody>
            </p:sp>
            <p:sp>
              <p:nvSpPr>
                <p:cNvPr id="5172" name="Freeform 52"/>
                <p:cNvSpPr>
                  <a:spLocks/>
                </p:cNvSpPr>
                <p:nvPr userDrawn="1"/>
              </p:nvSpPr>
              <p:spPr bwMode="ltGray">
                <a:xfrm>
                  <a:off x="727" y="495"/>
                  <a:ext cx="382" cy="540"/>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endParaRPr lang="en-US"/>
                </a:p>
              </p:txBody>
            </p:sp>
            <p:sp>
              <p:nvSpPr>
                <p:cNvPr id="5173" name="Freeform 53"/>
                <p:cNvSpPr>
                  <a:spLocks/>
                </p:cNvSpPr>
                <p:nvPr userDrawn="1"/>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endParaRPr lang="en-US"/>
                </a:p>
              </p:txBody>
            </p:sp>
            <p:sp>
              <p:nvSpPr>
                <p:cNvPr id="5174" name="Freeform 54"/>
                <p:cNvSpPr>
                  <a:spLocks/>
                </p:cNvSpPr>
                <p:nvPr userDrawn="1"/>
              </p:nvSpPr>
              <p:spPr bwMode="ltGray">
                <a:xfrm>
                  <a:off x="1379" y="617"/>
                  <a:ext cx="21" cy="1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endParaRPr lang="en-US"/>
                </a:p>
              </p:txBody>
            </p:sp>
            <p:sp>
              <p:nvSpPr>
                <p:cNvPr id="5175" name="Freeform 55"/>
                <p:cNvSpPr>
                  <a:spLocks/>
                </p:cNvSpPr>
                <p:nvPr userDrawn="1"/>
              </p:nvSpPr>
              <p:spPr bwMode="ltGray">
                <a:xfrm>
                  <a:off x="453" y="275"/>
                  <a:ext cx="58" cy="24"/>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endParaRPr lang="en-US"/>
                </a:p>
              </p:txBody>
            </p:sp>
            <p:sp>
              <p:nvSpPr>
                <p:cNvPr id="5176" name="Freeform 56"/>
                <p:cNvSpPr>
                  <a:spLocks/>
                </p:cNvSpPr>
                <p:nvPr userDrawn="1"/>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endParaRPr lang="en-US"/>
                </a:p>
              </p:txBody>
            </p:sp>
            <p:sp>
              <p:nvSpPr>
                <p:cNvPr id="5177" name="Freeform 57"/>
                <p:cNvSpPr>
                  <a:spLocks/>
                </p:cNvSpPr>
                <p:nvPr userDrawn="1"/>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endParaRPr lang="en-US"/>
                </a:p>
              </p:txBody>
            </p:sp>
            <p:sp>
              <p:nvSpPr>
                <p:cNvPr id="5178" name="Freeform 58"/>
                <p:cNvSpPr>
                  <a:spLocks/>
                </p:cNvSpPr>
                <p:nvPr userDrawn="1"/>
              </p:nvSpPr>
              <p:spPr bwMode="ltGray">
                <a:xfrm>
                  <a:off x="971" y="91"/>
                  <a:ext cx="30" cy="25"/>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endParaRPr lang="en-US"/>
                </a:p>
              </p:txBody>
            </p:sp>
            <p:sp>
              <p:nvSpPr>
                <p:cNvPr id="5179" name="Freeform 59"/>
                <p:cNvSpPr>
                  <a:spLocks/>
                </p:cNvSpPr>
                <p:nvPr userDrawn="1"/>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endParaRPr lang="en-US"/>
                </a:p>
              </p:txBody>
            </p:sp>
            <p:sp>
              <p:nvSpPr>
                <p:cNvPr id="5180" name="Freeform 60"/>
                <p:cNvSpPr>
                  <a:spLocks/>
                </p:cNvSpPr>
                <p:nvPr userDrawn="1"/>
              </p:nvSpPr>
              <p:spPr bwMode="ltGray">
                <a:xfrm>
                  <a:off x="1081" y="226"/>
                  <a:ext cx="75" cy="1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endParaRPr lang="en-US"/>
                </a:p>
              </p:txBody>
            </p:sp>
            <p:sp>
              <p:nvSpPr>
                <p:cNvPr id="5181" name="Freeform 61"/>
                <p:cNvSpPr>
                  <a:spLocks/>
                </p:cNvSpPr>
                <p:nvPr userDrawn="1"/>
              </p:nvSpPr>
              <p:spPr bwMode="ltGray">
                <a:xfrm>
                  <a:off x="1210" y="223"/>
                  <a:ext cx="42" cy="37"/>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endParaRPr lang="en-US"/>
                </a:p>
              </p:txBody>
            </p:sp>
            <p:sp>
              <p:nvSpPr>
                <p:cNvPr id="5182" name="Freeform 62"/>
                <p:cNvSpPr>
                  <a:spLocks/>
                </p:cNvSpPr>
                <p:nvPr userDrawn="1"/>
              </p:nvSpPr>
              <p:spPr bwMode="ltGray">
                <a:xfrm>
                  <a:off x="865" y="123"/>
                  <a:ext cx="33" cy="24"/>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endParaRPr lang="en-US"/>
                </a:p>
              </p:txBody>
            </p:sp>
          </p:grpSp>
          <p:grpSp>
            <p:nvGrpSpPr>
              <p:cNvPr id="5183" name="Group 63"/>
              <p:cNvGrpSpPr>
                <a:grpSpLocks/>
              </p:cNvGrpSpPr>
              <p:nvPr userDrawn="1"/>
            </p:nvGrpSpPr>
            <p:grpSpPr bwMode="auto">
              <a:xfrm>
                <a:off x="7" y="6"/>
                <a:ext cx="5739" cy="1022"/>
                <a:chOff x="1056" y="111"/>
                <a:chExt cx="2448" cy="418"/>
              </a:xfrm>
            </p:grpSpPr>
            <p:sp>
              <p:nvSpPr>
                <p:cNvPr id="5184" name="Line 64"/>
                <p:cNvSpPr>
                  <a:spLocks noChangeShapeType="1"/>
                </p:cNvSpPr>
                <p:nvPr/>
              </p:nvSpPr>
              <p:spPr bwMode="white">
                <a:xfrm>
                  <a:off x="1056" y="332"/>
                  <a:ext cx="2448" cy="0"/>
                </a:xfrm>
                <a:prstGeom prst="line">
                  <a:avLst/>
                </a:prstGeom>
                <a:noFill/>
                <a:ln w="9525">
                  <a:solidFill>
                    <a:schemeClr val="folHlink"/>
                  </a:solidFill>
                  <a:round/>
                  <a:headEnd/>
                  <a:tailEnd/>
                </a:ln>
                <a:effectLst/>
              </p:spPr>
              <p:txBody>
                <a:bodyPr wrap="none" anchor="ctr"/>
                <a:lstStyle/>
                <a:p>
                  <a:endParaRPr lang="en-US"/>
                </a:p>
              </p:txBody>
            </p:sp>
            <p:sp>
              <p:nvSpPr>
                <p:cNvPr id="5185" name="Line 65"/>
                <p:cNvSpPr>
                  <a:spLocks noChangeShapeType="1"/>
                </p:cNvSpPr>
                <p:nvPr/>
              </p:nvSpPr>
              <p:spPr bwMode="white">
                <a:xfrm>
                  <a:off x="1254" y="111"/>
                  <a:ext cx="0" cy="418"/>
                </a:xfrm>
                <a:prstGeom prst="line">
                  <a:avLst/>
                </a:prstGeom>
                <a:noFill/>
                <a:ln w="9525">
                  <a:solidFill>
                    <a:schemeClr val="folHlink"/>
                  </a:solidFill>
                  <a:round/>
                  <a:headEnd/>
                  <a:tailEnd/>
                </a:ln>
                <a:effectLst/>
              </p:spPr>
              <p:txBody>
                <a:bodyPr wrap="none" anchor="ctr"/>
                <a:lstStyle/>
                <a:p>
                  <a:endParaRPr lang="en-US"/>
                </a:p>
              </p:txBody>
            </p:sp>
            <p:sp>
              <p:nvSpPr>
                <p:cNvPr id="5186" name="Line 66"/>
                <p:cNvSpPr>
                  <a:spLocks noChangeShapeType="1"/>
                </p:cNvSpPr>
                <p:nvPr/>
              </p:nvSpPr>
              <p:spPr bwMode="white">
                <a:xfrm>
                  <a:off x="1482" y="111"/>
                  <a:ext cx="0" cy="418"/>
                </a:xfrm>
                <a:prstGeom prst="line">
                  <a:avLst/>
                </a:prstGeom>
                <a:noFill/>
                <a:ln w="9525">
                  <a:solidFill>
                    <a:schemeClr val="folHlink"/>
                  </a:solidFill>
                  <a:round/>
                  <a:headEnd/>
                  <a:tailEnd/>
                </a:ln>
                <a:effectLst/>
              </p:spPr>
              <p:txBody>
                <a:bodyPr wrap="none" anchor="ctr"/>
                <a:lstStyle/>
                <a:p>
                  <a:endParaRPr lang="en-US"/>
                </a:p>
              </p:txBody>
            </p:sp>
            <p:sp>
              <p:nvSpPr>
                <p:cNvPr id="5187" name="Line 67"/>
                <p:cNvSpPr>
                  <a:spLocks noChangeShapeType="1"/>
                </p:cNvSpPr>
                <p:nvPr/>
              </p:nvSpPr>
              <p:spPr bwMode="white">
                <a:xfrm>
                  <a:off x="1710" y="111"/>
                  <a:ext cx="0" cy="418"/>
                </a:xfrm>
                <a:prstGeom prst="line">
                  <a:avLst/>
                </a:prstGeom>
                <a:noFill/>
                <a:ln w="9525">
                  <a:solidFill>
                    <a:schemeClr val="folHlink"/>
                  </a:solidFill>
                  <a:round/>
                  <a:headEnd/>
                  <a:tailEnd/>
                </a:ln>
                <a:effectLst/>
              </p:spPr>
              <p:txBody>
                <a:bodyPr wrap="none" anchor="ctr"/>
                <a:lstStyle/>
                <a:p>
                  <a:endParaRPr lang="en-US"/>
                </a:p>
              </p:txBody>
            </p:sp>
            <p:sp>
              <p:nvSpPr>
                <p:cNvPr id="5188" name="Line 68"/>
                <p:cNvSpPr>
                  <a:spLocks noChangeShapeType="1"/>
                </p:cNvSpPr>
                <p:nvPr/>
              </p:nvSpPr>
              <p:spPr bwMode="white">
                <a:xfrm>
                  <a:off x="1938" y="111"/>
                  <a:ext cx="0" cy="418"/>
                </a:xfrm>
                <a:prstGeom prst="line">
                  <a:avLst/>
                </a:prstGeom>
                <a:noFill/>
                <a:ln w="9525">
                  <a:solidFill>
                    <a:schemeClr val="folHlink"/>
                  </a:solidFill>
                  <a:round/>
                  <a:headEnd/>
                  <a:tailEnd/>
                </a:ln>
                <a:effectLst/>
              </p:spPr>
              <p:txBody>
                <a:bodyPr wrap="none" anchor="ctr"/>
                <a:lstStyle/>
                <a:p>
                  <a:endParaRPr lang="en-US"/>
                </a:p>
              </p:txBody>
            </p:sp>
            <p:sp>
              <p:nvSpPr>
                <p:cNvPr id="5189" name="Line 69"/>
                <p:cNvSpPr>
                  <a:spLocks noChangeShapeType="1"/>
                </p:cNvSpPr>
                <p:nvPr/>
              </p:nvSpPr>
              <p:spPr bwMode="white">
                <a:xfrm>
                  <a:off x="2166" y="111"/>
                  <a:ext cx="0" cy="418"/>
                </a:xfrm>
                <a:prstGeom prst="line">
                  <a:avLst/>
                </a:prstGeom>
                <a:noFill/>
                <a:ln w="9525">
                  <a:solidFill>
                    <a:schemeClr val="folHlink"/>
                  </a:solidFill>
                  <a:round/>
                  <a:headEnd/>
                  <a:tailEnd/>
                </a:ln>
                <a:effectLst/>
              </p:spPr>
              <p:txBody>
                <a:bodyPr wrap="none" anchor="ctr"/>
                <a:lstStyle/>
                <a:p>
                  <a:endParaRPr lang="en-US"/>
                </a:p>
              </p:txBody>
            </p:sp>
            <p:sp>
              <p:nvSpPr>
                <p:cNvPr id="5190" name="Line 70"/>
                <p:cNvSpPr>
                  <a:spLocks noChangeShapeType="1"/>
                </p:cNvSpPr>
                <p:nvPr/>
              </p:nvSpPr>
              <p:spPr bwMode="white">
                <a:xfrm>
                  <a:off x="2394" y="111"/>
                  <a:ext cx="0" cy="418"/>
                </a:xfrm>
                <a:prstGeom prst="line">
                  <a:avLst/>
                </a:prstGeom>
                <a:noFill/>
                <a:ln w="9525">
                  <a:solidFill>
                    <a:schemeClr val="folHlink"/>
                  </a:solidFill>
                  <a:round/>
                  <a:headEnd/>
                  <a:tailEnd/>
                </a:ln>
                <a:effectLst/>
              </p:spPr>
              <p:txBody>
                <a:bodyPr wrap="none" anchor="ctr"/>
                <a:lstStyle/>
                <a:p>
                  <a:endParaRPr lang="en-US"/>
                </a:p>
              </p:txBody>
            </p:sp>
            <p:sp>
              <p:nvSpPr>
                <p:cNvPr id="5191" name="Line 71"/>
                <p:cNvSpPr>
                  <a:spLocks noChangeShapeType="1"/>
                </p:cNvSpPr>
                <p:nvPr/>
              </p:nvSpPr>
              <p:spPr bwMode="white">
                <a:xfrm>
                  <a:off x="2622" y="111"/>
                  <a:ext cx="0" cy="418"/>
                </a:xfrm>
                <a:prstGeom prst="line">
                  <a:avLst/>
                </a:prstGeom>
                <a:noFill/>
                <a:ln w="9525">
                  <a:solidFill>
                    <a:schemeClr val="folHlink"/>
                  </a:solidFill>
                  <a:round/>
                  <a:headEnd/>
                  <a:tailEnd/>
                </a:ln>
                <a:effectLst/>
              </p:spPr>
              <p:txBody>
                <a:bodyPr wrap="none" anchor="ctr"/>
                <a:lstStyle/>
                <a:p>
                  <a:endParaRPr lang="en-US"/>
                </a:p>
              </p:txBody>
            </p:sp>
            <p:sp>
              <p:nvSpPr>
                <p:cNvPr id="5192" name="Line 72"/>
                <p:cNvSpPr>
                  <a:spLocks noChangeShapeType="1"/>
                </p:cNvSpPr>
                <p:nvPr/>
              </p:nvSpPr>
              <p:spPr bwMode="white">
                <a:xfrm>
                  <a:off x="2850" y="111"/>
                  <a:ext cx="0" cy="418"/>
                </a:xfrm>
                <a:prstGeom prst="line">
                  <a:avLst/>
                </a:prstGeom>
                <a:noFill/>
                <a:ln w="9525">
                  <a:solidFill>
                    <a:schemeClr val="folHlink"/>
                  </a:solidFill>
                  <a:round/>
                  <a:headEnd/>
                  <a:tailEnd/>
                </a:ln>
                <a:effectLst/>
              </p:spPr>
              <p:txBody>
                <a:bodyPr wrap="none" anchor="ctr"/>
                <a:lstStyle/>
                <a:p>
                  <a:endParaRPr lang="en-US"/>
                </a:p>
              </p:txBody>
            </p:sp>
            <p:sp>
              <p:nvSpPr>
                <p:cNvPr id="5193" name="Line 73"/>
                <p:cNvSpPr>
                  <a:spLocks noChangeShapeType="1"/>
                </p:cNvSpPr>
                <p:nvPr/>
              </p:nvSpPr>
              <p:spPr bwMode="white">
                <a:xfrm>
                  <a:off x="3078" y="111"/>
                  <a:ext cx="0" cy="418"/>
                </a:xfrm>
                <a:prstGeom prst="line">
                  <a:avLst/>
                </a:prstGeom>
                <a:noFill/>
                <a:ln w="9525">
                  <a:solidFill>
                    <a:schemeClr val="folHlink"/>
                  </a:solidFill>
                  <a:round/>
                  <a:headEnd/>
                  <a:tailEnd/>
                </a:ln>
                <a:effectLst/>
              </p:spPr>
              <p:txBody>
                <a:bodyPr wrap="none" anchor="ctr"/>
                <a:lstStyle/>
                <a:p>
                  <a:endParaRPr lang="en-US"/>
                </a:p>
              </p:txBody>
            </p:sp>
            <p:sp>
              <p:nvSpPr>
                <p:cNvPr id="5194" name="Line 74"/>
                <p:cNvSpPr>
                  <a:spLocks noChangeShapeType="1"/>
                </p:cNvSpPr>
                <p:nvPr/>
              </p:nvSpPr>
              <p:spPr bwMode="white">
                <a:xfrm>
                  <a:off x="3306" y="111"/>
                  <a:ext cx="0" cy="418"/>
                </a:xfrm>
                <a:prstGeom prst="line">
                  <a:avLst/>
                </a:prstGeom>
                <a:noFill/>
                <a:ln w="9525">
                  <a:solidFill>
                    <a:schemeClr val="folHlink"/>
                  </a:solidFill>
                  <a:round/>
                  <a:headEnd/>
                  <a:tailEnd/>
                </a:ln>
                <a:effectLst/>
              </p:spPr>
              <p:txBody>
                <a:bodyPr wrap="none" anchor="ctr"/>
                <a:lstStyle/>
                <a:p>
                  <a:endParaRPr lang="en-US"/>
                </a:p>
              </p:txBody>
            </p:sp>
          </p:grpSp>
          <p:grpSp>
            <p:nvGrpSpPr>
              <p:cNvPr id="5195" name="Group 75"/>
              <p:cNvGrpSpPr>
                <a:grpSpLocks/>
              </p:cNvGrpSpPr>
              <p:nvPr userDrawn="1"/>
            </p:nvGrpSpPr>
            <p:grpSpPr bwMode="auto">
              <a:xfrm>
                <a:off x="363" y="1"/>
                <a:ext cx="4919" cy="1034"/>
                <a:chOff x="1208" y="109"/>
                <a:chExt cx="2098" cy="423"/>
              </a:xfrm>
            </p:grpSpPr>
            <p:sp>
              <p:nvSpPr>
                <p:cNvPr id="5196" name="Line 76"/>
                <p:cNvSpPr>
                  <a:spLocks noChangeShapeType="1"/>
                </p:cNvSpPr>
                <p:nvPr/>
              </p:nvSpPr>
              <p:spPr bwMode="ltGray">
                <a:xfrm>
                  <a:off x="2850" y="110"/>
                  <a:ext cx="0" cy="142"/>
                </a:xfrm>
                <a:prstGeom prst="line">
                  <a:avLst/>
                </a:prstGeom>
                <a:noFill/>
                <a:ln w="9525">
                  <a:solidFill>
                    <a:schemeClr val="hlink"/>
                  </a:solidFill>
                  <a:round/>
                  <a:headEnd/>
                  <a:tailEnd/>
                </a:ln>
                <a:effectLst/>
              </p:spPr>
              <p:txBody>
                <a:bodyPr wrap="none" anchor="ctr"/>
                <a:lstStyle/>
                <a:p>
                  <a:endParaRPr lang="en-US"/>
                </a:p>
              </p:txBody>
            </p:sp>
            <p:sp>
              <p:nvSpPr>
                <p:cNvPr id="5197" name="Line 77"/>
                <p:cNvSpPr>
                  <a:spLocks noChangeShapeType="1"/>
                </p:cNvSpPr>
                <p:nvPr/>
              </p:nvSpPr>
              <p:spPr bwMode="ltGray">
                <a:xfrm>
                  <a:off x="2972" y="332"/>
                  <a:ext cx="70" cy="0"/>
                </a:xfrm>
                <a:prstGeom prst="line">
                  <a:avLst/>
                </a:prstGeom>
                <a:noFill/>
                <a:ln w="9525">
                  <a:solidFill>
                    <a:schemeClr val="hlink"/>
                  </a:solidFill>
                  <a:round/>
                  <a:headEnd/>
                  <a:tailEnd/>
                </a:ln>
                <a:effectLst/>
              </p:spPr>
              <p:txBody>
                <a:bodyPr wrap="none" anchor="ctr"/>
                <a:lstStyle/>
                <a:p>
                  <a:endParaRPr lang="en-US"/>
                </a:p>
              </p:txBody>
            </p:sp>
            <p:sp>
              <p:nvSpPr>
                <p:cNvPr id="5198" name="Line 78"/>
                <p:cNvSpPr>
                  <a:spLocks noChangeShapeType="1"/>
                </p:cNvSpPr>
                <p:nvPr/>
              </p:nvSpPr>
              <p:spPr bwMode="ltGray">
                <a:xfrm>
                  <a:off x="3078" y="350"/>
                  <a:ext cx="0" cy="28"/>
                </a:xfrm>
                <a:prstGeom prst="line">
                  <a:avLst/>
                </a:prstGeom>
                <a:noFill/>
                <a:ln w="9525">
                  <a:solidFill>
                    <a:schemeClr val="hlink"/>
                  </a:solidFill>
                  <a:round/>
                  <a:headEnd/>
                  <a:tailEnd/>
                </a:ln>
                <a:effectLst/>
              </p:spPr>
              <p:txBody>
                <a:bodyPr wrap="none" anchor="ctr"/>
                <a:lstStyle/>
                <a:p>
                  <a:endParaRPr lang="en-US"/>
                </a:p>
              </p:txBody>
            </p:sp>
            <p:sp>
              <p:nvSpPr>
                <p:cNvPr id="5199" name="Line 79"/>
                <p:cNvSpPr>
                  <a:spLocks noChangeShapeType="1"/>
                </p:cNvSpPr>
                <p:nvPr/>
              </p:nvSpPr>
              <p:spPr bwMode="ltGray">
                <a:xfrm>
                  <a:off x="3306" y="450"/>
                  <a:ext cx="0" cy="79"/>
                </a:xfrm>
                <a:prstGeom prst="line">
                  <a:avLst/>
                </a:prstGeom>
                <a:noFill/>
                <a:ln w="9525">
                  <a:solidFill>
                    <a:schemeClr val="hlink"/>
                  </a:solidFill>
                  <a:round/>
                  <a:headEnd/>
                  <a:tailEnd/>
                </a:ln>
                <a:effectLst/>
              </p:spPr>
              <p:txBody>
                <a:bodyPr wrap="none" anchor="ctr"/>
                <a:lstStyle/>
                <a:p>
                  <a:endParaRPr lang="en-US"/>
                </a:p>
              </p:txBody>
            </p:sp>
            <p:sp>
              <p:nvSpPr>
                <p:cNvPr id="5200" name="Line 80"/>
                <p:cNvSpPr>
                  <a:spLocks noChangeShapeType="1"/>
                </p:cNvSpPr>
                <p:nvPr/>
              </p:nvSpPr>
              <p:spPr bwMode="ltGray">
                <a:xfrm>
                  <a:off x="2166" y="114"/>
                  <a:ext cx="0" cy="62"/>
                </a:xfrm>
                <a:prstGeom prst="line">
                  <a:avLst/>
                </a:prstGeom>
                <a:noFill/>
                <a:ln w="9525">
                  <a:solidFill>
                    <a:schemeClr val="hlink"/>
                  </a:solidFill>
                  <a:round/>
                  <a:headEnd/>
                  <a:tailEnd/>
                </a:ln>
                <a:effectLst/>
              </p:spPr>
              <p:txBody>
                <a:bodyPr wrap="none" anchor="ctr"/>
                <a:lstStyle/>
                <a:p>
                  <a:endParaRPr lang="en-US"/>
                </a:p>
              </p:txBody>
            </p:sp>
            <p:sp>
              <p:nvSpPr>
                <p:cNvPr id="5201" name="Line 81"/>
                <p:cNvSpPr>
                  <a:spLocks noChangeShapeType="1"/>
                </p:cNvSpPr>
                <p:nvPr/>
              </p:nvSpPr>
              <p:spPr bwMode="ltGray">
                <a:xfrm>
                  <a:off x="1938" y="111"/>
                  <a:ext cx="0" cy="337"/>
                </a:xfrm>
                <a:prstGeom prst="line">
                  <a:avLst/>
                </a:prstGeom>
                <a:noFill/>
                <a:ln w="9525">
                  <a:solidFill>
                    <a:schemeClr val="hlink"/>
                  </a:solidFill>
                  <a:round/>
                  <a:headEnd/>
                  <a:tailEnd/>
                </a:ln>
                <a:effectLst/>
              </p:spPr>
              <p:txBody>
                <a:bodyPr wrap="none" anchor="ctr"/>
                <a:lstStyle/>
                <a:p>
                  <a:endParaRPr lang="en-US"/>
                </a:p>
              </p:txBody>
            </p:sp>
            <p:sp>
              <p:nvSpPr>
                <p:cNvPr id="5202" name="Line 82"/>
                <p:cNvSpPr>
                  <a:spLocks noChangeShapeType="1"/>
                </p:cNvSpPr>
                <p:nvPr/>
              </p:nvSpPr>
              <p:spPr bwMode="ltGray">
                <a:xfrm flipH="1">
                  <a:off x="1912" y="332"/>
                  <a:ext cx="68" cy="0"/>
                </a:xfrm>
                <a:prstGeom prst="line">
                  <a:avLst/>
                </a:prstGeom>
                <a:noFill/>
                <a:ln w="9525">
                  <a:solidFill>
                    <a:schemeClr val="hlink"/>
                  </a:solidFill>
                  <a:round/>
                  <a:headEnd/>
                  <a:tailEnd/>
                </a:ln>
                <a:effectLst/>
              </p:spPr>
              <p:txBody>
                <a:bodyPr wrap="none" anchor="ctr"/>
                <a:lstStyle/>
                <a:p>
                  <a:endParaRPr lang="en-US"/>
                </a:p>
              </p:txBody>
            </p:sp>
            <p:sp>
              <p:nvSpPr>
                <p:cNvPr id="5203" name="Line 83"/>
                <p:cNvSpPr>
                  <a:spLocks noChangeShapeType="1"/>
                </p:cNvSpPr>
                <p:nvPr/>
              </p:nvSpPr>
              <p:spPr bwMode="ltGray">
                <a:xfrm>
                  <a:off x="1778" y="332"/>
                  <a:ext cx="60" cy="0"/>
                </a:xfrm>
                <a:prstGeom prst="line">
                  <a:avLst/>
                </a:prstGeom>
                <a:noFill/>
                <a:ln w="9525">
                  <a:solidFill>
                    <a:schemeClr val="hlink"/>
                  </a:solidFill>
                  <a:round/>
                  <a:headEnd/>
                  <a:tailEnd/>
                </a:ln>
                <a:effectLst/>
              </p:spPr>
              <p:txBody>
                <a:bodyPr wrap="none" anchor="ctr"/>
                <a:lstStyle/>
                <a:p>
                  <a:endParaRPr lang="en-US"/>
                </a:p>
              </p:txBody>
            </p:sp>
            <p:sp>
              <p:nvSpPr>
                <p:cNvPr id="5204" name="Line 84"/>
                <p:cNvSpPr>
                  <a:spLocks noChangeShapeType="1"/>
                </p:cNvSpPr>
                <p:nvPr/>
              </p:nvSpPr>
              <p:spPr bwMode="ltGray">
                <a:xfrm flipH="1">
                  <a:off x="1578" y="332"/>
                  <a:ext cx="82" cy="0"/>
                </a:xfrm>
                <a:prstGeom prst="line">
                  <a:avLst/>
                </a:prstGeom>
                <a:noFill/>
                <a:ln w="9525">
                  <a:solidFill>
                    <a:schemeClr val="hlink"/>
                  </a:solidFill>
                  <a:round/>
                  <a:headEnd/>
                  <a:tailEnd/>
                </a:ln>
                <a:effectLst/>
              </p:spPr>
              <p:txBody>
                <a:bodyPr wrap="none" anchor="ctr"/>
                <a:lstStyle/>
                <a:p>
                  <a:endParaRPr lang="en-US"/>
                </a:p>
              </p:txBody>
            </p:sp>
            <p:sp>
              <p:nvSpPr>
                <p:cNvPr id="5205" name="Line 85"/>
                <p:cNvSpPr>
                  <a:spLocks noChangeShapeType="1"/>
                </p:cNvSpPr>
                <p:nvPr/>
              </p:nvSpPr>
              <p:spPr bwMode="ltGray">
                <a:xfrm>
                  <a:off x="1208" y="332"/>
                  <a:ext cx="348" cy="0"/>
                </a:xfrm>
                <a:prstGeom prst="line">
                  <a:avLst/>
                </a:prstGeom>
                <a:noFill/>
                <a:ln w="9525">
                  <a:solidFill>
                    <a:schemeClr val="hlink"/>
                  </a:solidFill>
                  <a:round/>
                  <a:headEnd/>
                  <a:tailEnd/>
                </a:ln>
                <a:effectLst/>
              </p:spPr>
              <p:txBody>
                <a:bodyPr wrap="none" anchor="ctr"/>
                <a:lstStyle/>
                <a:p>
                  <a:endParaRPr lang="en-US"/>
                </a:p>
              </p:txBody>
            </p:sp>
            <p:sp>
              <p:nvSpPr>
                <p:cNvPr id="5206" name="Line 86"/>
                <p:cNvSpPr>
                  <a:spLocks noChangeShapeType="1"/>
                </p:cNvSpPr>
                <p:nvPr/>
              </p:nvSpPr>
              <p:spPr bwMode="ltGray">
                <a:xfrm>
                  <a:off x="1480" y="234"/>
                  <a:ext cx="0" cy="298"/>
                </a:xfrm>
                <a:prstGeom prst="line">
                  <a:avLst/>
                </a:prstGeom>
                <a:noFill/>
                <a:ln w="9525">
                  <a:solidFill>
                    <a:schemeClr val="hlink"/>
                  </a:solidFill>
                  <a:round/>
                  <a:headEnd/>
                  <a:tailEnd/>
                </a:ln>
                <a:effectLst/>
              </p:spPr>
              <p:txBody>
                <a:bodyPr wrap="none" anchor="ctr"/>
                <a:lstStyle/>
                <a:p>
                  <a:endParaRPr lang="en-US"/>
                </a:p>
              </p:txBody>
            </p:sp>
            <p:sp>
              <p:nvSpPr>
                <p:cNvPr id="5207" name="Line 87"/>
                <p:cNvSpPr>
                  <a:spLocks noChangeShapeType="1"/>
                </p:cNvSpPr>
                <p:nvPr/>
              </p:nvSpPr>
              <p:spPr bwMode="ltGray">
                <a:xfrm>
                  <a:off x="1254" y="252"/>
                  <a:ext cx="0" cy="156"/>
                </a:xfrm>
                <a:prstGeom prst="line">
                  <a:avLst/>
                </a:prstGeom>
                <a:noFill/>
                <a:ln w="9525">
                  <a:solidFill>
                    <a:schemeClr val="hlink"/>
                  </a:solidFill>
                  <a:round/>
                  <a:headEnd/>
                  <a:tailEnd/>
                </a:ln>
                <a:effectLst/>
              </p:spPr>
              <p:txBody>
                <a:bodyPr wrap="none" anchor="ctr"/>
                <a:lstStyle/>
                <a:p>
                  <a:endParaRPr lang="en-US"/>
                </a:p>
              </p:txBody>
            </p:sp>
            <p:sp>
              <p:nvSpPr>
                <p:cNvPr id="5208" name="Line 88"/>
                <p:cNvSpPr>
                  <a:spLocks noChangeShapeType="1"/>
                </p:cNvSpPr>
                <p:nvPr/>
              </p:nvSpPr>
              <p:spPr bwMode="ltGray">
                <a:xfrm flipH="1" flipV="1">
                  <a:off x="1482" y="109"/>
                  <a:ext cx="0" cy="27"/>
                </a:xfrm>
                <a:prstGeom prst="line">
                  <a:avLst/>
                </a:prstGeom>
                <a:noFill/>
                <a:ln w="9525">
                  <a:solidFill>
                    <a:schemeClr val="hlink"/>
                  </a:solidFill>
                  <a:round/>
                  <a:headEnd/>
                  <a:tailEnd/>
                </a:ln>
                <a:effectLst/>
              </p:spPr>
              <p:txBody>
                <a:bodyPr wrap="none" anchor="ctr"/>
                <a:lstStyle/>
                <a:p>
                  <a:endParaRPr lang="en-US"/>
                </a:p>
              </p:txBody>
            </p:sp>
            <p:sp>
              <p:nvSpPr>
                <p:cNvPr id="5209" name="Line 89"/>
                <p:cNvSpPr>
                  <a:spLocks noChangeShapeType="1"/>
                </p:cNvSpPr>
                <p:nvPr/>
              </p:nvSpPr>
              <p:spPr bwMode="ltGray">
                <a:xfrm>
                  <a:off x="1710" y="180"/>
                  <a:ext cx="0" cy="96"/>
                </a:xfrm>
                <a:prstGeom prst="line">
                  <a:avLst/>
                </a:prstGeom>
                <a:noFill/>
                <a:ln w="9525">
                  <a:solidFill>
                    <a:schemeClr val="hlink"/>
                  </a:solidFill>
                  <a:round/>
                  <a:headEnd/>
                  <a:tailEnd/>
                </a:ln>
                <a:effectLst/>
              </p:spPr>
              <p:txBody>
                <a:bodyPr wrap="none" anchor="ctr"/>
                <a:lstStyle/>
                <a:p>
                  <a:endParaRPr lang="en-US"/>
                </a:p>
              </p:txBody>
            </p:sp>
            <p:sp>
              <p:nvSpPr>
                <p:cNvPr id="5210" name="Line 90"/>
                <p:cNvSpPr>
                  <a:spLocks noChangeShapeType="1"/>
                </p:cNvSpPr>
                <p:nvPr/>
              </p:nvSpPr>
              <p:spPr bwMode="ltGray">
                <a:xfrm flipV="1">
                  <a:off x="1710" y="111"/>
                  <a:ext cx="0" cy="22"/>
                </a:xfrm>
                <a:prstGeom prst="line">
                  <a:avLst/>
                </a:prstGeom>
                <a:noFill/>
                <a:ln w="9525">
                  <a:solidFill>
                    <a:schemeClr val="hlink"/>
                  </a:solidFill>
                  <a:round/>
                  <a:headEnd/>
                  <a:tailEnd/>
                </a:ln>
                <a:effectLst/>
              </p:spPr>
              <p:txBody>
                <a:bodyPr wrap="none" anchor="ctr"/>
                <a:lstStyle/>
                <a:p>
                  <a:endParaRPr lang="en-US"/>
                </a:p>
              </p:txBody>
            </p:sp>
          </p:grpSp>
        </p:grpSp>
        <p:pic>
          <p:nvPicPr>
            <p:cNvPr id="5211" name="Picture 91" descr="earth"/>
            <p:cNvPicPr>
              <a:picLocks noChangeAspect="1" noChangeArrowheads="1"/>
            </p:cNvPicPr>
            <p:nvPr userDrawn="1"/>
          </p:nvPicPr>
          <p:blipFill>
            <a:blip r:embed="rId2" cstate="print">
              <a:clrChange>
                <a:clrFrom>
                  <a:srgbClr val="000000"/>
                </a:clrFrom>
                <a:clrTo>
                  <a:srgbClr val="000000">
                    <a:alpha val="0"/>
                  </a:srgbClr>
                </a:clrTo>
              </a:clrChange>
            </a:blip>
            <a:srcRect/>
            <a:stretch>
              <a:fillRect/>
            </a:stretch>
          </p:blipFill>
          <p:spPr bwMode="gray">
            <a:xfrm>
              <a:off x="336" y="1566"/>
              <a:ext cx="690" cy="642"/>
            </a:xfrm>
            <a:prstGeom prst="rect">
              <a:avLst/>
            </a:prstGeom>
            <a:noFill/>
          </p:spPr>
        </p:pic>
      </p:grpSp>
      <p:sp>
        <p:nvSpPr>
          <p:cNvPr id="5212" name="Rectangle 92"/>
          <p:cNvSpPr>
            <a:spLocks noGrp="1" noChangeArrowheads="1"/>
          </p:cNvSpPr>
          <p:nvPr>
            <p:ph type="ctrTitle"/>
          </p:nvPr>
        </p:nvSpPr>
        <p:spPr>
          <a:xfrm>
            <a:off x="1828800" y="1828800"/>
            <a:ext cx="6934200" cy="2362200"/>
          </a:xfrm>
        </p:spPr>
        <p:txBody>
          <a:bodyPr/>
          <a:lstStyle>
            <a:lvl1pPr>
              <a:defRPr/>
            </a:lvl1pPr>
          </a:lstStyle>
          <a:p>
            <a:r>
              <a:rPr lang="en-US"/>
              <a:t>Click to edit Master title style</a:t>
            </a:r>
          </a:p>
        </p:txBody>
      </p:sp>
      <p:sp>
        <p:nvSpPr>
          <p:cNvPr id="5213" name="Rectangle 93"/>
          <p:cNvSpPr>
            <a:spLocks noGrp="1" noChangeArrowheads="1"/>
          </p:cNvSpPr>
          <p:nvPr>
            <p:ph type="subTitle" idx="1"/>
          </p:nvPr>
        </p:nvSpPr>
        <p:spPr>
          <a:xfrm>
            <a:off x="1828800" y="4572000"/>
            <a:ext cx="6934200" cy="1295400"/>
          </a:xfrm>
        </p:spPr>
        <p:txBody>
          <a:bodyPr/>
          <a:lstStyle>
            <a:lvl1pPr marL="0" indent="0">
              <a:buFontTx/>
              <a:buNone/>
              <a:defRPr/>
            </a:lvl1pPr>
          </a:lstStyle>
          <a:p>
            <a:r>
              <a:rPr lang="en-US"/>
              <a:t>Click to edit Master subtitle style</a:t>
            </a:r>
          </a:p>
        </p:txBody>
      </p:sp>
      <p:sp>
        <p:nvSpPr>
          <p:cNvPr id="5214" name="Rectangle 94"/>
          <p:cNvSpPr>
            <a:spLocks noGrp="1" noChangeArrowheads="1"/>
          </p:cNvSpPr>
          <p:nvPr>
            <p:ph type="dt" sz="half" idx="2"/>
          </p:nvPr>
        </p:nvSpPr>
        <p:spPr>
          <a:xfrm>
            <a:off x="533400" y="6324600"/>
            <a:ext cx="1905000" cy="457200"/>
          </a:xfrm>
        </p:spPr>
        <p:txBody>
          <a:bodyPr/>
          <a:lstStyle>
            <a:lvl1pPr>
              <a:defRPr/>
            </a:lvl1pPr>
          </a:lstStyle>
          <a:p>
            <a:endParaRPr lang="en-US"/>
          </a:p>
        </p:txBody>
      </p:sp>
      <p:sp>
        <p:nvSpPr>
          <p:cNvPr id="5215" name="Rectangle 95"/>
          <p:cNvSpPr>
            <a:spLocks noGrp="1" noChangeArrowheads="1"/>
          </p:cNvSpPr>
          <p:nvPr>
            <p:ph type="ftr" sz="quarter" idx="3"/>
          </p:nvPr>
        </p:nvSpPr>
        <p:spPr>
          <a:xfrm>
            <a:off x="3200400" y="6324600"/>
            <a:ext cx="2895600" cy="457200"/>
          </a:xfrm>
        </p:spPr>
        <p:txBody>
          <a:bodyPr/>
          <a:lstStyle>
            <a:lvl1pPr>
              <a:defRPr/>
            </a:lvl1pPr>
          </a:lstStyle>
          <a:p>
            <a:endParaRPr lang="en-US"/>
          </a:p>
        </p:txBody>
      </p:sp>
      <p:sp>
        <p:nvSpPr>
          <p:cNvPr id="5216" name="Rectangle 96"/>
          <p:cNvSpPr>
            <a:spLocks noGrp="1" noChangeArrowheads="1"/>
          </p:cNvSpPr>
          <p:nvPr>
            <p:ph type="sldNum" sz="quarter" idx="4"/>
          </p:nvPr>
        </p:nvSpPr>
        <p:spPr>
          <a:xfrm>
            <a:off x="6858000" y="6324600"/>
            <a:ext cx="1905000" cy="457200"/>
          </a:xfrm>
        </p:spPr>
        <p:txBody>
          <a:bodyPr/>
          <a:lstStyle>
            <a:lvl1pPr>
              <a:defRPr/>
            </a:lvl1pPr>
          </a:lstStyle>
          <a:p>
            <a:fld id="{FB769454-939F-4C32-867E-04369AB855E8}" type="slidenum">
              <a:rPr lang="en-US"/>
              <a:pPr/>
              <a:t>‹#›</a:t>
            </a:fld>
            <a:endParaRPr lang="en-US"/>
          </a:p>
        </p:txBody>
      </p:sp>
    </p:spTree>
    <p:extLst>
      <p:ext uri="{BB962C8B-B14F-4D97-AF65-F5344CB8AC3E}">
        <p14:creationId xmlns:p14="http://schemas.microsoft.com/office/powerpoint/2010/main" val="3565673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303F4C5-0BA1-4BB9-9AD3-B58C868F6711}" type="slidenum">
              <a:rPr lang="en-US"/>
              <a:pPr/>
              <a:t>‹#›</a:t>
            </a:fld>
            <a:endParaRPr lang="en-US"/>
          </a:p>
        </p:txBody>
      </p:sp>
    </p:spTree>
    <p:extLst>
      <p:ext uri="{BB962C8B-B14F-4D97-AF65-F5344CB8AC3E}">
        <p14:creationId xmlns:p14="http://schemas.microsoft.com/office/powerpoint/2010/main" val="1203488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069011-33C2-4B9F-B5EE-A20C4018EA89}" type="slidenum">
              <a:rPr lang="en-US"/>
              <a:pPr/>
              <a:t>‹#›</a:t>
            </a:fld>
            <a:endParaRPr lang="en-US"/>
          </a:p>
        </p:txBody>
      </p:sp>
    </p:spTree>
    <p:extLst>
      <p:ext uri="{BB962C8B-B14F-4D97-AF65-F5344CB8AC3E}">
        <p14:creationId xmlns:p14="http://schemas.microsoft.com/office/powerpoint/2010/main" val="889986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39249F0-87DB-4676-8A77-D73F08EC38F0}" type="slidenum">
              <a:rPr lang="en-US"/>
              <a:pPr/>
              <a:t>‹#›</a:t>
            </a:fld>
            <a:endParaRPr lang="en-US"/>
          </a:p>
        </p:txBody>
      </p:sp>
    </p:spTree>
    <p:extLst>
      <p:ext uri="{BB962C8B-B14F-4D97-AF65-F5344CB8AC3E}">
        <p14:creationId xmlns:p14="http://schemas.microsoft.com/office/powerpoint/2010/main" val="1062938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FE9759B-1721-4742-BC20-A4BD0C552888}" type="slidenum">
              <a:rPr lang="en-US"/>
              <a:pPr/>
              <a:t>‹#›</a:t>
            </a:fld>
            <a:endParaRPr lang="en-US"/>
          </a:p>
        </p:txBody>
      </p:sp>
    </p:spTree>
    <p:extLst>
      <p:ext uri="{BB962C8B-B14F-4D97-AF65-F5344CB8AC3E}">
        <p14:creationId xmlns:p14="http://schemas.microsoft.com/office/powerpoint/2010/main" val="1914115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A4ACC79-46E6-429D-8654-B322EA766B27}" type="slidenum">
              <a:rPr lang="en-US"/>
              <a:pPr/>
              <a:t>‹#›</a:t>
            </a:fld>
            <a:endParaRPr lang="en-US"/>
          </a:p>
        </p:txBody>
      </p:sp>
    </p:spTree>
    <p:extLst>
      <p:ext uri="{BB962C8B-B14F-4D97-AF65-F5344CB8AC3E}">
        <p14:creationId xmlns:p14="http://schemas.microsoft.com/office/powerpoint/2010/main" val="21352051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5.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9"/>
        <p:cNvGrpSpPr/>
        <p:nvPr/>
      </p:nvGrpSpPr>
      <p:grpSpPr>
        <a:xfrm>
          <a:off x="0" y="0"/>
          <a:ext cx="0" cy="0"/>
          <a:chOff x="0" y="0"/>
          <a:chExt cx="0" cy="0"/>
        </a:xfrm>
      </p:grpSpPr>
      <p:sp>
        <p:nvSpPr>
          <p:cNvPr id="10" name="Google Shape;10;p22"/>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rm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rm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title"/>
          </p:nvPr>
        </p:nvSpPr>
        <p:spPr bwMode="auto">
          <a:xfrm>
            <a:off x="246063" y="930275"/>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1027"/>
          <p:cNvSpPr>
            <a:spLocks noGrp="1" noChangeArrowheads="1"/>
          </p:cNvSpPr>
          <p:nvPr>
            <p:ph type="body" idx="1"/>
          </p:nvPr>
        </p:nvSpPr>
        <p:spPr bwMode="auto">
          <a:xfrm>
            <a:off x="685800" y="2147888"/>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102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endParaRPr lang="en-US"/>
          </a:p>
        </p:txBody>
      </p:sp>
      <p:sp>
        <p:nvSpPr>
          <p:cNvPr id="4101" name="Rectangle 102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endParaRPr lang="en-US"/>
          </a:p>
        </p:txBody>
      </p:sp>
      <p:sp>
        <p:nvSpPr>
          <p:cNvPr id="4102" name="Rectangle 103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D99BEF27-2959-4F0E-A299-F75D0D2342F8}" type="slidenum">
              <a:rPr lang="en-US"/>
              <a:pPr/>
              <a:t>‹#›</a:t>
            </a:fld>
            <a:endParaRPr lang="en-US"/>
          </a:p>
        </p:txBody>
      </p:sp>
      <p:grpSp>
        <p:nvGrpSpPr>
          <p:cNvPr id="4103" name="Group 1031"/>
          <p:cNvGrpSpPr>
            <a:grpSpLocks/>
          </p:cNvGrpSpPr>
          <p:nvPr/>
        </p:nvGrpSpPr>
        <p:grpSpPr bwMode="auto">
          <a:xfrm>
            <a:off x="261938" y="87313"/>
            <a:ext cx="8488362" cy="831850"/>
            <a:chOff x="165" y="55"/>
            <a:chExt cx="5347" cy="524"/>
          </a:xfrm>
        </p:grpSpPr>
        <p:grpSp>
          <p:nvGrpSpPr>
            <p:cNvPr id="4104" name="Group 1032"/>
            <p:cNvGrpSpPr>
              <a:grpSpLocks/>
            </p:cNvGrpSpPr>
            <p:nvPr userDrawn="1"/>
          </p:nvGrpSpPr>
          <p:grpSpPr bwMode="auto">
            <a:xfrm>
              <a:off x="664" y="104"/>
              <a:ext cx="4848" cy="432"/>
              <a:chOff x="664" y="104"/>
              <a:chExt cx="4848" cy="432"/>
            </a:xfrm>
          </p:grpSpPr>
          <p:sp>
            <p:nvSpPr>
              <p:cNvPr id="4105" name="Freeform 1033"/>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a:effectLst/>
            </p:spPr>
            <p:txBody>
              <a:bodyPr wrap="none" anchor="ctr"/>
              <a:lstStyle/>
              <a:p>
                <a:endParaRPr lang="en-US"/>
              </a:p>
            </p:txBody>
          </p:sp>
          <p:grpSp>
            <p:nvGrpSpPr>
              <p:cNvPr id="4106" name="Group 1034"/>
              <p:cNvGrpSpPr>
                <a:grpSpLocks/>
              </p:cNvGrpSpPr>
              <p:nvPr/>
            </p:nvGrpSpPr>
            <p:grpSpPr bwMode="auto">
              <a:xfrm>
                <a:off x="1195" y="104"/>
                <a:ext cx="3827" cy="429"/>
                <a:chOff x="1021" y="240"/>
                <a:chExt cx="3827" cy="429"/>
              </a:xfrm>
            </p:grpSpPr>
            <p:grpSp>
              <p:nvGrpSpPr>
                <p:cNvPr id="4107" name="Group 1035"/>
                <p:cNvGrpSpPr>
                  <a:grpSpLocks/>
                </p:cNvGrpSpPr>
                <p:nvPr/>
              </p:nvGrpSpPr>
              <p:grpSpPr bwMode="auto">
                <a:xfrm>
                  <a:off x="1021" y="241"/>
                  <a:ext cx="2208" cy="427"/>
                  <a:chOff x="1021" y="241"/>
                  <a:chExt cx="2208" cy="427"/>
                </a:xfrm>
              </p:grpSpPr>
              <p:sp>
                <p:nvSpPr>
                  <p:cNvPr id="4108" name="Freeform 1036"/>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endParaRPr lang="en-US"/>
                  </a:p>
                </p:txBody>
              </p:sp>
              <p:sp>
                <p:nvSpPr>
                  <p:cNvPr id="4109" name="Freeform 1037"/>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endParaRPr lang="en-US"/>
                  </a:p>
                </p:txBody>
              </p:sp>
              <p:sp>
                <p:nvSpPr>
                  <p:cNvPr id="4110" name="Freeform 1038"/>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endParaRPr lang="en-US"/>
                  </a:p>
                </p:txBody>
              </p:sp>
              <p:sp>
                <p:nvSpPr>
                  <p:cNvPr id="4111" name="Freeform 1039"/>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endParaRPr lang="en-US"/>
                  </a:p>
                </p:txBody>
              </p:sp>
              <p:sp>
                <p:nvSpPr>
                  <p:cNvPr id="4112" name="Freeform 1040"/>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endParaRPr lang="en-US"/>
                  </a:p>
                </p:txBody>
              </p:sp>
              <p:sp>
                <p:nvSpPr>
                  <p:cNvPr id="4113" name="Freeform 1041"/>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endParaRPr lang="en-US"/>
                  </a:p>
                </p:txBody>
              </p:sp>
              <p:sp>
                <p:nvSpPr>
                  <p:cNvPr id="4114" name="Freeform 1042"/>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endParaRPr lang="en-US"/>
                  </a:p>
                </p:txBody>
              </p:sp>
              <p:sp>
                <p:nvSpPr>
                  <p:cNvPr id="4115" name="Freeform 1043"/>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endParaRPr lang="en-US"/>
                  </a:p>
                </p:txBody>
              </p:sp>
              <p:sp>
                <p:nvSpPr>
                  <p:cNvPr id="4116" name="Freeform 1044"/>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endParaRPr lang="en-US"/>
                  </a:p>
                </p:txBody>
              </p:sp>
              <p:sp>
                <p:nvSpPr>
                  <p:cNvPr id="4117" name="Freeform 1045"/>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endParaRPr lang="en-US"/>
                  </a:p>
                </p:txBody>
              </p:sp>
              <p:sp>
                <p:nvSpPr>
                  <p:cNvPr id="4118" name="Freeform 1046"/>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endParaRPr lang="en-US"/>
                  </a:p>
                </p:txBody>
              </p:sp>
              <p:sp>
                <p:nvSpPr>
                  <p:cNvPr id="4119" name="Freeform 1047"/>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endParaRPr lang="en-US"/>
                  </a:p>
                </p:txBody>
              </p:sp>
              <p:sp>
                <p:nvSpPr>
                  <p:cNvPr id="4120" name="Freeform 1048"/>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endParaRPr lang="en-US"/>
                  </a:p>
                </p:txBody>
              </p:sp>
              <p:sp>
                <p:nvSpPr>
                  <p:cNvPr id="4121" name="Freeform 1049"/>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endParaRPr lang="en-US"/>
                  </a:p>
                </p:txBody>
              </p:sp>
              <p:sp>
                <p:nvSpPr>
                  <p:cNvPr id="4122" name="Freeform 1050"/>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endParaRPr lang="en-US"/>
                  </a:p>
                </p:txBody>
              </p:sp>
              <p:sp>
                <p:nvSpPr>
                  <p:cNvPr id="4123" name="Freeform 1051"/>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endParaRPr lang="en-US"/>
                  </a:p>
                </p:txBody>
              </p:sp>
              <p:sp>
                <p:nvSpPr>
                  <p:cNvPr id="4124" name="Freeform 1052"/>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endParaRPr lang="en-US"/>
                  </a:p>
                </p:txBody>
              </p:sp>
              <p:sp>
                <p:nvSpPr>
                  <p:cNvPr id="4125" name="Freeform 1053"/>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endParaRPr lang="en-US"/>
                  </a:p>
                </p:txBody>
              </p:sp>
              <p:sp>
                <p:nvSpPr>
                  <p:cNvPr id="4126" name="Freeform 1054"/>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endParaRPr lang="en-US"/>
                  </a:p>
                </p:txBody>
              </p:sp>
              <p:sp>
                <p:nvSpPr>
                  <p:cNvPr id="4127" name="Freeform 1055"/>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endParaRPr lang="en-US"/>
                  </a:p>
                </p:txBody>
              </p:sp>
              <p:sp>
                <p:nvSpPr>
                  <p:cNvPr id="4128" name="Freeform 1056"/>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endParaRPr lang="en-US"/>
                  </a:p>
                </p:txBody>
              </p:sp>
              <p:sp>
                <p:nvSpPr>
                  <p:cNvPr id="4129" name="Freeform 1057"/>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endParaRPr lang="en-US"/>
                  </a:p>
                </p:txBody>
              </p:sp>
              <p:sp>
                <p:nvSpPr>
                  <p:cNvPr id="4130" name="Freeform 1058"/>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endParaRPr lang="en-US"/>
                  </a:p>
                </p:txBody>
              </p:sp>
              <p:sp>
                <p:nvSpPr>
                  <p:cNvPr id="4131" name="Freeform 1059"/>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endParaRPr lang="en-US"/>
                  </a:p>
                </p:txBody>
              </p:sp>
              <p:sp>
                <p:nvSpPr>
                  <p:cNvPr id="4132" name="Freeform 1060"/>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endParaRPr lang="en-US"/>
                  </a:p>
                </p:txBody>
              </p:sp>
              <p:sp>
                <p:nvSpPr>
                  <p:cNvPr id="4133" name="Freeform 1061"/>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endParaRPr lang="en-US"/>
                  </a:p>
                </p:txBody>
              </p:sp>
              <p:sp>
                <p:nvSpPr>
                  <p:cNvPr id="4134" name="Freeform 1062"/>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endParaRPr lang="en-US"/>
                  </a:p>
                </p:txBody>
              </p:sp>
              <p:sp>
                <p:nvSpPr>
                  <p:cNvPr id="4135" name="Freeform 1063"/>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endParaRPr lang="en-US"/>
                  </a:p>
                </p:txBody>
              </p:sp>
              <p:sp>
                <p:nvSpPr>
                  <p:cNvPr id="4136" name="Freeform 1064"/>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endParaRPr lang="en-US"/>
                  </a:p>
                </p:txBody>
              </p:sp>
              <p:sp>
                <p:nvSpPr>
                  <p:cNvPr id="4137" name="Freeform 1065"/>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endParaRPr lang="en-US"/>
                  </a:p>
                </p:txBody>
              </p:sp>
              <p:sp>
                <p:nvSpPr>
                  <p:cNvPr id="4138" name="Freeform 1066"/>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endParaRPr lang="en-US"/>
                  </a:p>
                </p:txBody>
              </p:sp>
              <p:sp>
                <p:nvSpPr>
                  <p:cNvPr id="4139" name="Freeform 1067"/>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endParaRPr lang="en-US"/>
                  </a:p>
                </p:txBody>
              </p:sp>
              <p:sp>
                <p:nvSpPr>
                  <p:cNvPr id="4140" name="Freeform 1068"/>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endParaRPr lang="en-US"/>
                  </a:p>
                </p:txBody>
              </p:sp>
              <p:sp>
                <p:nvSpPr>
                  <p:cNvPr id="4141" name="Freeform 1069"/>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endParaRPr lang="en-US"/>
                  </a:p>
                </p:txBody>
              </p:sp>
              <p:sp>
                <p:nvSpPr>
                  <p:cNvPr id="4142" name="Freeform 1070"/>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endParaRPr lang="en-US"/>
                  </a:p>
                </p:txBody>
              </p:sp>
              <p:sp>
                <p:nvSpPr>
                  <p:cNvPr id="4143" name="Freeform 1071"/>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endParaRPr lang="en-US"/>
                  </a:p>
                </p:txBody>
              </p:sp>
              <p:sp>
                <p:nvSpPr>
                  <p:cNvPr id="4144" name="Freeform 1072"/>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endParaRPr lang="en-US"/>
                  </a:p>
                </p:txBody>
              </p:sp>
              <p:sp>
                <p:nvSpPr>
                  <p:cNvPr id="4145" name="Freeform 1073"/>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endParaRPr lang="en-US"/>
                  </a:p>
                </p:txBody>
              </p:sp>
              <p:sp>
                <p:nvSpPr>
                  <p:cNvPr id="4146" name="Freeform 1074"/>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endParaRPr lang="en-US"/>
                  </a:p>
                </p:txBody>
              </p:sp>
              <p:sp>
                <p:nvSpPr>
                  <p:cNvPr id="4147" name="Freeform 1075"/>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endParaRPr lang="en-US"/>
                  </a:p>
                </p:txBody>
              </p:sp>
              <p:sp>
                <p:nvSpPr>
                  <p:cNvPr id="4148" name="Freeform 1076"/>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endParaRPr lang="en-US"/>
                  </a:p>
                </p:txBody>
              </p:sp>
              <p:sp>
                <p:nvSpPr>
                  <p:cNvPr id="4149" name="Freeform 1077"/>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endParaRPr lang="en-US"/>
                  </a:p>
                </p:txBody>
              </p:sp>
              <p:sp>
                <p:nvSpPr>
                  <p:cNvPr id="4150" name="Freeform 1078"/>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endParaRPr lang="en-US"/>
                  </a:p>
                </p:txBody>
              </p:sp>
              <p:sp>
                <p:nvSpPr>
                  <p:cNvPr id="4151" name="Freeform 1079"/>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endParaRPr lang="en-US"/>
                  </a:p>
                </p:txBody>
              </p:sp>
              <p:sp>
                <p:nvSpPr>
                  <p:cNvPr id="4152" name="Freeform 1080"/>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endParaRPr lang="en-US"/>
                  </a:p>
                </p:txBody>
              </p:sp>
              <p:sp>
                <p:nvSpPr>
                  <p:cNvPr id="4153" name="Freeform 1081"/>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endParaRPr lang="en-US"/>
                  </a:p>
                </p:txBody>
              </p:sp>
              <p:sp>
                <p:nvSpPr>
                  <p:cNvPr id="4154" name="Freeform 1082"/>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endParaRPr lang="en-US"/>
                  </a:p>
                </p:txBody>
              </p:sp>
              <p:sp>
                <p:nvSpPr>
                  <p:cNvPr id="4155" name="Freeform 1083"/>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endParaRPr lang="en-US"/>
                  </a:p>
                </p:txBody>
              </p:sp>
              <p:sp>
                <p:nvSpPr>
                  <p:cNvPr id="4156" name="Freeform 1084"/>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endParaRPr lang="en-US"/>
                  </a:p>
                </p:txBody>
              </p:sp>
              <p:sp>
                <p:nvSpPr>
                  <p:cNvPr id="4157" name="Freeform 1085"/>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endParaRPr lang="en-US"/>
                  </a:p>
                </p:txBody>
              </p:sp>
              <p:sp>
                <p:nvSpPr>
                  <p:cNvPr id="4158" name="Freeform 1086"/>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endParaRPr lang="en-US"/>
                  </a:p>
                </p:txBody>
              </p:sp>
              <p:sp>
                <p:nvSpPr>
                  <p:cNvPr id="4159" name="Freeform 1087"/>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endParaRPr lang="en-US"/>
                  </a:p>
                </p:txBody>
              </p:sp>
              <p:sp>
                <p:nvSpPr>
                  <p:cNvPr id="4160" name="Freeform 1088"/>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endParaRPr lang="en-US"/>
                  </a:p>
                </p:txBody>
              </p:sp>
              <p:sp>
                <p:nvSpPr>
                  <p:cNvPr id="4161" name="Freeform 1089"/>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endParaRPr lang="en-US"/>
                  </a:p>
                </p:txBody>
              </p:sp>
              <p:sp>
                <p:nvSpPr>
                  <p:cNvPr id="4162" name="Freeform 1090"/>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endParaRPr lang="en-US"/>
                  </a:p>
                </p:txBody>
              </p:sp>
              <p:sp>
                <p:nvSpPr>
                  <p:cNvPr id="4163" name="Freeform 1091"/>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endParaRPr lang="en-US"/>
                  </a:p>
                </p:txBody>
              </p:sp>
            </p:grpSp>
            <p:grpSp>
              <p:nvGrpSpPr>
                <p:cNvPr id="4164" name="Group 1092"/>
                <p:cNvGrpSpPr>
                  <a:grpSpLocks/>
                </p:cNvGrpSpPr>
                <p:nvPr/>
              </p:nvGrpSpPr>
              <p:grpSpPr bwMode="auto">
                <a:xfrm>
                  <a:off x="3709" y="240"/>
                  <a:ext cx="1139" cy="429"/>
                  <a:chOff x="3709" y="240"/>
                  <a:chExt cx="1139" cy="429"/>
                </a:xfrm>
              </p:grpSpPr>
              <p:sp>
                <p:nvSpPr>
                  <p:cNvPr id="4165" name="Freeform 1093"/>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endParaRPr lang="en-US"/>
                  </a:p>
                </p:txBody>
              </p:sp>
              <p:sp>
                <p:nvSpPr>
                  <p:cNvPr id="4166" name="Freeform 1094"/>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endParaRPr lang="en-US"/>
                  </a:p>
                </p:txBody>
              </p:sp>
              <p:sp>
                <p:nvSpPr>
                  <p:cNvPr id="4167" name="Freeform 1095"/>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endParaRPr lang="en-US"/>
                  </a:p>
                </p:txBody>
              </p:sp>
              <p:sp>
                <p:nvSpPr>
                  <p:cNvPr id="4168" name="Freeform 1096"/>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endParaRPr lang="en-US"/>
                  </a:p>
                </p:txBody>
              </p:sp>
              <p:sp>
                <p:nvSpPr>
                  <p:cNvPr id="4169" name="Freeform 1097"/>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endParaRPr lang="en-US"/>
                  </a:p>
                </p:txBody>
              </p:sp>
              <p:sp>
                <p:nvSpPr>
                  <p:cNvPr id="4170" name="Freeform 1098"/>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endParaRPr lang="en-US"/>
                  </a:p>
                </p:txBody>
              </p:sp>
              <p:sp>
                <p:nvSpPr>
                  <p:cNvPr id="4171" name="Freeform 1099"/>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endParaRPr lang="en-US"/>
                  </a:p>
                </p:txBody>
              </p:sp>
              <p:sp>
                <p:nvSpPr>
                  <p:cNvPr id="4172" name="Freeform 1100"/>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endParaRPr lang="en-US"/>
                  </a:p>
                </p:txBody>
              </p:sp>
              <p:sp>
                <p:nvSpPr>
                  <p:cNvPr id="4173" name="Freeform 1101"/>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endParaRPr lang="en-US"/>
                  </a:p>
                </p:txBody>
              </p:sp>
              <p:sp>
                <p:nvSpPr>
                  <p:cNvPr id="4174" name="Freeform 1102"/>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endParaRPr lang="en-US"/>
                  </a:p>
                </p:txBody>
              </p:sp>
              <p:sp>
                <p:nvSpPr>
                  <p:cNvPr id="4175" name="Freeform 1103"/>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endParaRPr lang="en-US"/>
                  </a:p>
                </p:txBody>
              </p:sp>
              <p:sp>
                <p:nvSpPr>
                  <p:cNvPr id="4176" name="Freeform 1104"/>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endParaRPr lang="en-US"/>
                  </a:p>
                </p:txBody>
              </p:sp>
              <p:sp>
                <p:nvSpPr>
                  <p:cNvPr id="4177" name="Freeform 1105"/>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endParaRPr lang="en-US"/>
                  </a:p>
                </p:txBody>
              </p:sp>
              <p:sp>
                <p:nvSpPr>
                  <p:cNvPr id="4178" name="Freeform 1106"/>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endParaRPr lang="en-US"/>
                  </a:p>
                </p:txBody>
              </p:sp>
              <p:sp>
                <p:nvSpPr>
                  <p:cNvPr id="4179" name="Freeform 1107"/>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endParaRPr lang="en-US"/>
                  </a:p>
                </p:txBody>
              </p:sp>
              <p:sp>
                <p:nvSpPr>
                  <p:cNvPr id="4180" name="Freeform 1108"/>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endParaRPr lang="en-US"/>
                  </a:p>
                </p:txBody>
              </p:sp>
              <p:sp>
                <p:nvSpPr>
                  <p:cNvPr id="4181" name="Freeform 1109"/>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endParaRPr lang="en-US"/>
                  </a:p>
                </p:txBody>
              </p:sp>
              <p:sp>
                <p:nvSpPr>
                  <p:cNvPr id="4182" name="Freeform 1110"/>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endParaRPr lang="en-US"/>
                  </a:p>
                </p:txBody>
              </p:sp>
              <p:sp>
                <p:nvSpPr>
                  <p:cNvPr id="4183" name="Freeform 1111"/>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endParaRPr lang="en-US"/>
                  </a:p>
                </p:txBody>
              </p:sp>
              <p:sp>
                <p:nvSpPr>
                  <p:cNvPr id="4184" name="Freeform 1112"/>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endParaRPr lang="en-US"/>
                  </a:p>
                </p:txBody>
              </p:sp>
              <p:sp>
                <p:nvSpPr>
                  <p:cNvPr id="4185" name="Freeform 1113"/>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endParaRPr lang="en-US"/>
                  </a:p>
                </p:txBody>
              </p:sp>
              <p:sp>
                <p:nvSpPr>
                  <p:cNvPr id="4186" name="Freeform 1114"/>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endParaRPr lang="en-US"/>
                  </a:p>
                </p:txBody>
              </p:sp>
              <p:sp>
                <p:nvSpPr>
                  <p:cNvPr id="4187" name="Freeform 1115"/>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endParaRPr lang="en-US"/>
                  </a:p>
                </p:txBody>
              </p:sp>
              <p:sp>
                <p:nvSpPr>
                  <p:cNvPr id="4188" name="Freeform 1116"/>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endParaRPr lang="en-US"/>
                  </a:p>
                </p:txBody>
              </p:sp>
              <p:sp>
                <p:nvSpPr>
                  <p:cNvPr id="4189" name="Freeform 1117"/>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endParaRPr lang="en-US"/>
                  </a:p>
                </p:txBody>
              </p:sp>
              <p:sp>
                <p:nvSpPr>
                  <p:cNvPr id="4190" name="Freeform 1118"/>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endParaRPr lang="en-US"/>
                  </a:p>
                </p:txBody>
              </p:sp>
              <p:sp>
                <p:nvSpPr>
                  <p:cNvPr id="4191" name="Freeform 1119"/>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endParaRPr lang="en-US"/>
                  </a:p>
                </p:txBody>
              </p:sp>
              <p:sp>
                <p:nvSpPr>
                  <p:cNvPr id="4192" name="Freeform 1120"/>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endParaRPr lang="en-US"/>
                  </a:p>
                </p:txBody>
              </p:sp>
              <p:sp>
                <p:nvSpPr>
                  <p:cNvPr id="4193" name="Freeform 1121"/>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endParaRPr lang="en-US"/>
                  </a:p>
                </p:txBody>
              </p:sp>
              <p:sp>
                <p:nvSpPr>
                  <p:cNvPr id="4194" name="Freeform 1122"/>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endParaRPr lang="en-US"/>
                  </a:p>
                </p:txBody>
              </p:sp>
              <p:sp>
                <p:nvSpPr>
                  <p:cNvPr id="4195" name="Freeform 1123"/>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endParaRPr lang="en-US"/>
                  </a:p>
                </p:txBody>
              </p:sp>
              <p:sp>
                <p:nvSpPr>
                  <p:cNvPr id="4196" name="Freeform 1124"/>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endParaRPr lang="en-US"/>
                  </a:p>
                </p:txBody>
              </p:sp>
              <p:sp>
                <p:nvSpPr>
                  <p:cNvPr id="4197" name="Freeform 1125"/>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endParaRPr lang="en-US"/>
                  </a:p>
                </p:txBody>
              </p:sp>
              <p:sp>
                <p:nvSpPr>
                  <p:cNvPr id="4198" name="Freeform 1126"/>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endParaRPr lang="en-US"/>
                  </a:p>
                </p:txBody>
              </p:sp>
              <p:sp>
                <p:nvSpPr>
                  <p:cNvPr id="4199" name="Freeform 1127"/>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endParaRPr lang="en-US"/>
                  </a:p>
                </p:txBody>
              </p:sp>
              <p:sp>
                <p:nvSpPr>
                  <p:cNvPr id="4200" name="Freeform 1128"/>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endParaRPr lang="en-US"/>
                  </a:p>
                </p:txBody>
              </p:sp>
              <p:sp>
                <p:nvSpPr>
                  <p:cNvPr id="4201" name="Freeform 1129"/>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endParaRPr lang="en-US"/>
                  </a:p>
                </p:txBody>
              </p:sp>
              <p:sp>
                <p:nvSpPr>
                  <p:cNvPr id="4202" name="Freeform 1130"/>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endParaRPr lang="en-US"/>
                  </a:p>
                </p:txBody>
              </p:sp>
              <p:sp>
                <p:nvSpPr>
                  <p:cNvPr id="4203" name="Freeform 1131"/>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endParaRPr lang="en-US"/>
                  </a:p>
                </p:txBody>
              </p:sp>
              <p:sp>
                <p:nvSpPr>
                  <p:cNvPr id="4204" name="Freeform 1132"/>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endParaRPr lang="en-US"/>
                  </a:p>
                </p:txBody>
              </p:sp>
              <p:sp>
                <p:nvSpPr>
                  <p:cNvPr id="4205" name="Freeform 1133"/>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endParaRPr lang="en-US"/>
                  </a:p>
                </p:txBody>
              </p:sp>
              <p:sp>
                <p:nvSpPr>
                  <p:cNvPr id="4206" name="Freeform 1134"/>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endParaRPr lang="en-US"/>
                  </a:p>
                </p:txBody>
              </p:sp>
            </p:grpSp>
          </p:grpSp>
          <p:grpSp>
            <p:nvGrpSpPr>
              <p:cNvPr id="4207" name="Group 1135"/>
              <p:cNvGrpSpPr>
                <a:grpSpLocks/>
              </p:cNvGrpSpPr>
              <p:nvPr/>
            </p:nvGrpSpPr>
            <p:grpSpPr bwMode="auto">
              <a:xfrm>
                <a:off x="798" y="111"/>
                <a:ext cx="4702" cy="418"/>
                <a:chOff x="798" y="255"/>
                <a:chExt cx="4702" cy="418"/>
              </a:xfrm>
            </p:grpSpPr>
            <p:sp>
              <p:nvSpPr>
                <p:cNvPr id="4208" name="Line 1136"/>
                <p:cNvSpPr>
                  <a:spLocks noChangeShapeType="1"/>
                </p:cNvSpPr>
                <p:nvPr/>
              </p:nvSpPr>
              <p:spPr bwMode="white">
                <a:xfrm>
                  <a:off x="798" y="476"/>
                  <a:ext cx="4702" cy="0"/>
                </a:xfrm>
                <a:prstGeom prst="line">
                  <a:avLst/>
                </a:prstGeom>
                <a:noFill/>
                <a:ln w="9525">
                  <a:solidFill>
                    <a:schemeClr val="folHlink"/>
                  </a:solidFill>
                  <a:round/>
                  <a:headEnd/>
                  <a:tailEnd/>
                </a:ln>
                <a:effectLst/>
              </p:spPr>
              <p:txBody>
                <a:bodyPr wrap="none" anchor="ctr"/>
                <a:lstStyle/>
                <a:p>
                  <a:endParaRPr lang="en-US"/>
                </a:p>
              </p:txBody>
            </p:sp>
            <p:sp>
              <p:nvSpPr>
                <p:cNvPr id="4209" name="Line 1137"/>
                <p:cNvSpPr>
                  <a:spLocks noChangeShapeType="1"/>
                </p:cNvSpPr>
                <p:nvPr/>
              </p:nvSpPr>
              <p:spPr bwMode="white">
                <a:xfrm>
                  <a:off x="1026" y="255"/>
                  <a:ext cx="0" cy="418"/>
                </a:xfrm>
                <a:prstGeom prst="line">
                  <a:avLst/>
                </a:prstGeom>
                <a:noFill/>
                <a:ln w="9525">
                  <a:solidFill>
                    <a:schemeClr val="folHlink"/>
                  </a:solidFill>
                  <a:round/>
                  <a:headEnd/>
                  <a:tailEnd/>
                </a:ln>
                <a:effectLst/>
              </p:spPr>
              <p:txBody>
                <a:bodyPr wrap="none" anchor="ctr"/>
                <a:lstStyle/>
                <a:p>
                  <a:endParaRPr lang="en-US"/>
                </a:p>
              </p:txBody>
            </p:sp>
            <p:sp>
              <p:nvSpPr>
                <p:cNvPr id="4210" name="Line 1138"/>
                <p:cNvSpPr>
                  <a:spLocks noChangeShapeType="1"/>
                </p:cNvSpPr>
                <p:nvPr/>
              </p:nvSpPr>
              <p:spPr bwMode="white">
                <a:xfrm>
                  <a:off x="1254" y="255"/>
                  <a:ext cx="0" cy="418"/>
                </a:xfrm>
                <a:prstGeom prst="line">
                  <a:avLst/>
                </a:prstGeom>
                <a:noFill/>
                <a:ln w="9525">
                  <a:solidFill>
                    <a:schemeClr val="folHlink"/>
                  </a:solidFill>
                  <a:round/>
                  <a:headEnd/>
                  <a:tailEnd/>
                </a:ln>
                <a:effectLst/>
              </p:spPr>
              <p:txBody>
                <a:bodyPr wrap="none" anchor="ctr"/>
                <a:lstStyle/>
                <a:p>
                  <a:endParaRPr lang="en-US"/>
                </a:p>
              </p:txBody>
            </p:sp>
            <p:sp>
              <p:nvSpPr>
                <p:cNvPr id="4211" name="Line 1139"/>
                <p:cNvSpPr>
                  <a:spLocks noChangeShapeType="1"/>
                </p:cNvSpPr>
                <p:nvPr/>
              </p:nvSpPr>
              <p:spPr bwMode="white">
                <a:xfrm>
                  <a:off x="1482" y="255"/>
                  <a:ext cx="0" cy="418"/>
                </a:xfrm>
                <a:prstGeom prst="line">
                  <a:avLst/>
                </a:prstGeom>
                <a:noFill/>
                <a:ln w="9525">
                  <a:solidFill>
                    <a:schemeClr val="folHlink"/>
                  </a:solidFill>
                  <a:round/>
                  <a:headEnd/>
                  <a:tailEnd/>
                </a:ln>
                <a:effectLst/>
              </p:spPr>
              <p:txBody>
                <a:bodyPr wrap="none" anchor="ctr"/>
                <a:lstStyle/>
                <a:p>
                  <a:endParaRPr lang="en-US"/>
                </a:p>
              </p:txBody>
            </p:sp>
            <p:sp>
              <p:nvSpPr>
                <p:cNvPr id="4212" name="Line 1140"/>
                <p:cNvSpPr>
                  <a:spLocks noChangeShapeType="1"/>
                </p:cNvSpPr>
                <p:nvPr/>
              </p:nvSpPr>
              <p:spPr bwMode="white">
                <a:xfrm>
                  <a:off x="1710" y="255"/>
                  <a:ext cx="0" cy="418"/>
                </a:xfrm>
                <a:prstGeom prst="line">
                  <a:avLst/>
                </a:prstGeom>
                <a:noFill/>
                <a:ln w="9525">
                  <a:solidFill>
                    <a:schemeClr val="folHlink"/>
                  </a:solidFill>
                  <a:round/>
                  <a:headEnd/>
                  <a:tailEnd/>
                </a:ln>
                <a:effectLst/>
              </p:spPr>
              <p:txBody>
                <a:bodyPr wrap="none" anchor="ctr"/>
                <a:lstStyle/>
                <a:p>
                  <a:endParaRPr lang="en-US"/>
                </a:p>
              </p:txBody>
            </p:sp>
            <p:sp>
              <p:nvSpPr>
                <p:cNvPr id="4213" name="Line 1141"/>
                <p:cNvSpPr>
                  <a:spLocks noChangeShapeType="1"/>
                </p:cNvSpPr>
                <p:nvPr/>
              </p:nvSpPr>
              <p:spPr bwMode="white">
                <a:xfrm>
                  <a:off x="1938" y="255"/>
                  <a:ext cx="0" cy="418"/>
                </a:xfrm>
                <a:prstGeom prst="line">
                  <a:avLst/>
                </a:prstGeom>
                <a:noFill/>
                <a:ln w="9525">
                  <a:solidFill>
                    <a:schemeClr val="folHlink"/>
                  </a:solidFill>
                  <a:round/>
                  <a:headEnd/>
                  <a:tailEnd/>
                </a:ln>
                <a:effectLst/>
              </p:spPr>
              <p:txBody>
                <a:bodyPr wrap="none" anchor="ctr"/>
                <a:lstStyle/>
                <a:p>
                  <a:endParaRPr lang="en-US"/>
                </a:p>
              </p:txBody>
            </p:sp>
            <p:sp>
              <p:nvSpPr>
                <p:cNvPr id="4214" name="Line 1142"/>
                <p:cNvSpPr>
                  <a:spLocks noChangeShapeType="1"/>
                </p:cNvSpPr>
                <p:nvPr/>
              </p:nvSpPr>
              <p:spPr bwMode="white">
                <a:xfrm>
                  <a:off x="2166" y="255"/>
                  <a:ext cx="0" cy="418"/>
                </a:xfrm>
                <a:prstGeom prst="line">
                  <a:avLst/>
                </a:prstGeom>
                <a:noFill/>
                <a:ln w="9525">
                  <a:solidFill>
                    <a:schemeClr val="folHlink"/>
                  </a:solidFill>
                  <a:round/>
                  <a:headEnd/>
                  <a:tailEnd/>
                </a:ln>
                <a:effectLst/>
              </p:spPr>
              <p:txBody>
                <a:bodyPr wrap="none" anchor="ctr"/>
                <a:lstStyle/>
                <a:p>
                  <a:endParaRPr lang="en-US"/>
                </a:p>
              </p:txBody>
            </p:sp>
            <p:sp>
              <p:nvSpPr>
                <p:cNvPr id="4215" name="Line 1143"/>
                <p:cNvSpPr>
                  <a:spLocks noChangeShapeType="1"/>
                </p:cNvSpPr>
                <p:nvPr/>
              </p:nvSpPr>
              <p:spPr bwMode="white">
                <a:xfrm>
                  <a:off x="2394" y="255"/>
                  <a:ext cx="0" cy="418"/>
                </a:xfrm>
                <a:prstGeom prst="line">
                  <a:avLst/>
                </a:prstGeom>
                <a:noFill/>
                <a:ln w="9525">
                  <a:solidFill>
                    <a:schemeClr val="folHlink"/>
                  </a:solidFill>
                  <a:round/>
                  <a:headEnd/>
                  <a:tailEnd/>
                </a:ln>
                <a:effectLst/>
              </p:spPr>
              <p:txBody>
                <a:bodyPr wrap="none" anchor="ctr"/>
                <a:lstStyle/>
                <a:p>
                  <a:endParaRPr lang="en-US"/>
                </a:p>
              </p:txBody>
            </p:sp>
            <p:sp>
              <p:nvSpPr>
                <p:cNvPr id="4216" name="Line 1144"/>
                <p:cNvSpPr>
                  <a:spLocks noChangeShapeType="1"/>
                </p:cNvSpPr>
                <p:nvPr/>
              </p:nvSpPr>
              <p:spPr bwMode="white">
                <a:xfrm>
                  <a:off x="2622" y="255"/>
                  <a:ext cx="0" cy="418"/>
                </a:xfrm>
                <a:prstGeom prst="line">
                  <a:avLst/>
                </a:prstGeom>
                <a:noFill/>
                <a:ln w="9525">
                  <a:solidFill>
                    <a:schemeClr val="folHlink"/>
                  </a:solidFill>
                  <a:round/>
                  <a:headEnd/>
                  <a:tailEnd/>
                </a:ln>
                <a:effectLst/>
              </p:spPr>
              <p:txBody>
                <a:bodyPr wrap="none" anchor="ctr"/>
                <a:lstStyle/>
                <a:p>
                  <a:endParaRPr lang="en-US"/>
                </a:p>
              </p:txBody>
            </p:sp>
            <p:sp>
              <p:nvSpPr>
                <p:cNvPr id="4217" name="Line 1145"/>
                <p:cNvSpPr>
                  <a:spLocks noChangeShapeType="1"/>
                </p:cNvSpPr>
                <p:nvPr/>
              </p:nvSpPr>
              <p:spPr bwMode="white">
                <a:xfrm>
                  <a:off x="2850" y="255"/>
                  <a:ext cx="0" cy="418"/>
                </a:xfrm>
                <a:prstGeom prst="line">
                  <a:avLst/>
                </a:prstGeom>
                <a:noFill/>
                <a:ln w="9525">
                  <a:solidFill>
                    <a:schemeClr val="folHlink"/>
                  </a:solidFill>
                  <a:round/>
                  <a:headEnd/>
                  <a:tailEnd/>
                </a:ln>
                <a:effectLst/>
              </p:spPr>
              <p:txBody>
                <a:bodyPr wrap="none" anchor="ctr"/>
                <a:lstStyle/>
                <a:p>
                  <a:endParaRPr lang="en-US"/>
                </a:p>
              </p:txBody>
            </p:sp>
            <p:sp>
              <p:nvSpPr>
                <p:cNvPr id="4218" name="Line 1146"/>
                <p:cNvSpPr>
                  <a:spLocks noChangeShapeType="1"/>
                </p:cNvSpPr>
                <p:nvPr/>
              </p:nvSpPr>
              <p:spPr bwMode="white">
                <a:xfrm>
                  <a:off x="3078" y="255"/>
                  <a:ext cx="0" cy="418"/>
                </a:xfrm>
                <a:prstGeom prst="line">
                  <a:avLst/>
                </a:prstGeom>
                <a:noFill/>
                <a:ln w="9525">
                  <a:solidFill>
                    <a:schemeClr val="folHlink"/>
                  </a:solidFill>
                  <a:round/>
                  <a:headEnd/>
                  <a:tailEnd/>
                </a:ln>
                <a:effectLst/>
              </p:spPr>
              <p:txBody>
                <a:bodyPr wrap="none" anchor="ctr"/>
                <a:lstStyle/>
                <a:p>
                  <a:endParaRPr lang="en-US"/>
                </a:p>
              </p:txBody>
            </p:sp>
            <p:sp>
              <p:nvSpPr>
                <p:cNvPr id="4219" name="Line 1147"/>
                <p:cNvSpPr>
                  <a:spLocks noChangeShapeType="1"/>
                </p:cNvSpPr>
                <p:nvPr/>
              </p:nvSpPr>
              <p:spPr bwMode="white">
                <a:xfrm>
                  <a:off x="3306" y="255"/>
                  <a:ext cx="0" cy="418"/>
                </a:xfrm>
                <a:prstGeom prst="line">
                  <a:avLst/>
                </a:prstGeom>
                <a:noFill/>
                <a:ln w="9525">
                  <a:solidFill>
                    <a:schemeClr val="folHlink"/>
                  </a:solidFill>
                  <a:round/>
                  <a:headEnd/>
                  <a:tailEnd/>
                </a:ln>
                <a:effectLst/>
              </p:spPr>
              <p:txBody>
                <a:bodyPr wrap="none" anchor="ctr"/>
                <a:lstStyle/>
                <a:p>
                  <a:endParaRPr lang="en-US"/>
                </a:p>
              </p:txBody>
            </p:sp>
            <p:sp>
              <p:nvSpPr>
                <p:cNvPr id="4220" name="Line 1148"/>
                <p:cNvSpPr>
                  <a:spLocks noChangeShapeType="1"/>
                </p:cNvSpPr>
                <p:nvPr/>
              </p:nvSpPr>
              <p:spPr bwMode="white">
                <a:xfrm>
                  <a:off x="3534" y="255"/>
                  <a:ext cx="0" cy="418"/>
                </a:xfrm>
                <a:prstGeom prst="line">
                  <a:avLst/>
                </a:prstGeom>
                <a:noFill/>
                <a:ln w="9525">
                  <a:solidFill>
                    <a:schemeClr val="folHlink"/>
                  </a:solidFill>
                  <a:round/>
                  <a:headEnd/>
                  <a:tailEnd/>
                </a:ln>
                <a:effectLst/>
              </p:spPr>
              <p:txBody>
                <a:bodyPr wrap="none" anchor="ctr"/>
                <a:lstStyle/>
                <a:p>
                  <a:endParaRPr lang="en-US"/>
                </a:p>
              </p:txBody>
            </p:sp>
            <p:sp>
              <p:nvSpPr>
                <p:cNvPr id="4221" name="Line 1149"/>
                <p:cNvSpPr>
                  <a:spLocks noChangeShapeType="1"/>
                </p:cNvSpPr>
                <p:nvPr/>
              </p:nvSpPr>
              <p:spPr bwMode="white">
                <a:xfrm>
                  <a:off x="3762" y="255"/>
                  <a:ext cx="0" cy="418"/>
                </a:xfrm>
                <a:prstGeom prst="line">
                  <a:avLst/>
                </a:prstGeom>
                <a:noFill/>
                <a:ln w="9525">
                  <a:solidFill>
                    <a:schemeClr val="folHlink"/>
                  </a:solidFill>
                  <a:round/>
                  <a:headEnd/>
                  <a:tailEnd/>
                </a:ln>
                <a:effectLst/>
              </p:spPr>
              <p:txBody>
                <a:bodyPr wrap="none" anchor="ctr"/>
                <a:lstStyle/>
                <a:p>
                  <a:endParaRPr lang="en-US"/>
                </a:p>
              </p:txBody>
            </p:sp>
            <p:sp>
              <p:nvSpPr>
                <p:cNvPr id="4222" name="Line 1150"/>
                <p:cNvSpPr>
                  <a:spLocks noChangeShapeType="1"/>
                </p:cNvSpPr>
                <p:nvPr/>
              </p:nvSpPr>
              <p:spPr bwMode="white">
                <a:xfrm>
                  <a:off x="3990" y="255"/>
                  <a:ext cx="0" cy="418"/>
                </a:xfrm>
                <a:prstGeom prst="line">
                  <a:avLst/>
                </a:prstGeom>
                <a:noFill/>
                <a:ln w="9525">
                  <a:solidFill>
                    <a:schemeClr val="folHlink"/>
                  </a:solidFill>
                  <a:round/>
                  <a:headEnd/>
                  <a:tailEnd/>
                </a:ln>
                <a:effectLst/>
              </p:spPr>
              <p:txBody>
                <a:bodyPr wrap="none" anchor="ctr"/>
                <a:lstStyle/>
                <a:p>
                  <a:endParaRPr lang="en-US"/>
                </a:p>
              </p:txBody>
            </p:sp>
            <p:sp>
              <p:nvSpPr>
                <p:cNvPr id="4223" name="Line 1151"/>
                <p:cNvSpPr>
                  <a:spLocks noChangeShapeType="1"/>
                </p:cNvSpPr>
                <p:nvPr/>
              </p:nvSpPr>
              <p:spPr bwMode="white">
                <a:xfrm>
                  <a:off x="4218" y="255"/>
                  <a:ext cx="0" cy="418"/>
                </a:xfrm>
                <a:prstGeom prst="line">
                  <a:avLst/>
                </a:prstGeom>
                <a:noFill/>
                <a:ln w="9525">
                  <a:solidFill>
                    <a:schemeClr val="folHlink"/>
                  </a:solidFill>
                  <a:round/>
                  <a:headEnd/>
                  <a:tailEnd/>
                </a:ln>
                <a:effectLst/>
              </p:spPr>
              <p:txBody>
                <a:bodyPr wrap="none" anchor="ctr"/>
                <a:lstStyle/>
                <a:p>
                  <a:endParaRPr lang="en-US"/>
                </a:p>
              </p:txBody>
            </p:sp>
            <p:sp>
              <p:nvSpPr>
                <p:cNvPr id="4224" name="Line 1152"/>
                <p:cNvSpPr>
                  <a:spLocks noChangeShapeType="1"/>
                </p:cNvSpPr>
                <p:nvPr/>
              </p:nvSpPr>
              <p:spPr bwMode="white">
                <a:xfrm>
                  <a:off x="4446" y="255"/>
                  <a:ext cx="0" cy="418"/>
                </a:xfrm>
                <a:prstGeom prst="line">
                  <a:avLst/>
                </a:prstGeom>
                <a:noFill/>
                <a:ln w="9525">
                  <a:solidFill>
                    <a:schemeClr val="folHlink"/>
                  </a:solidFill>
                  <a:round/>
                  <a:headEnd/>
                  <a:tailEnd/>
                </a:ln>
                <a:effectLst/>
              </p:spPr>
              <p:txBody>
                <a:bodyPr wrap="none" anchor="ctr"/>
                <a:lstStyle/>
                <a:p>
                  <a:endParaRPr lang="en-US"/>
                </a:p>
              </p:txBody>
            </p:sp>
            <p:sp>
              <p:nvSpPr>
                <p:cNvPr id="4225" name="Line 1153"/>
                <p:cNvSpPr>
                  <a:spLocks noChangeShapeType="1"/>
                </p:cNvSpPr>
                <p:nvPr/>
              </p:nvSpPr>
              <p:spPr bwMode="white">
                <a:xfrm>
                  <a:off x="4674" y="255"/>
                  <a:ext cx="0" cy="418"/>
                </a:xfrm>
                <a:prstGeom prst="line">
                  <a:avLst/>
                </a:prstGeom>
                <a:noFill/>
                <a:ln w="9525">
                  <a:solidFill>
                    <a:schemeClr val="folHlink"/>
                  </a:solidFill>
                  <a:round/>
                  <a:headEnd/>
                  <a:tailEnd/>
                </a:ln>
                <a:effectLst/>
              </p:spPr>
              <p:txBody>
                <a:bodyPr wrap="none" anchor="ctr"/>
                <a:lstStyle/>
                <a:p>
                  <a:endParaRPr lang="en-US"/>
                </a:p>
              </p:txBody>
            </p:sp>
            <p:sp>
              <p:nvSpPr>
                <p:cNvPr id="4226" name="Line 1154"/>
                <p:cNvSpPr>
                  <a:spLocks noChangeShapeType="1"/>
                </p:cNvSpPr>
                <p:nvPr/>
              </p:nvSpPr>
              <p:spPr bwMode="white">
                <a:xfrm>
                  <a:off x="4902" y="255"/>
                  <a:ext cx="0" cy="418"/>
                </a:xfrm>
                <a:prstGeom prst="line">
                  <a:avLst/>
                </a:prstGeom>
                <a:noFill/>
                <a:ln w="9525">
                  <a:solidFill>
                    <a:schemeClr val="folHlink"/>
                  </a:solidFill>
                  <a:round/>
                  <a:headEnd/>
                  <a:tailEnd/>
                </a:ln>
                <a:effectLst/>
              </p:spPr>
              <p:txBody>
                <a:bodyPr wrap="none" anchor="ctr"/>
                <a:lstStyle/>
                <a:p>
                  <a:endParaRPr lang="en-US"/>
                </a:p>
              </p:txBody>
            </p:sp>
            <p:sp>
              <p:nvSpPr>
                <p:cNvPr id="4227" name="Line 1155"/>
                <p:cNvSpPr>
                  <a:spLocks noChangeShapeType="1"/>
                </p:cNvSpPr>
                <p:nvPr/>
              </p:nvSpPr>
              <p:spPr bwMode="white">
                <a:xfrm>
                  <a:off x="5130" y="255"/>
                  <a:ext cx="0" cy="418"/>
                </a:xfrm>
                <a:prstGeom prst="line">
                  <a:avLst/>
                </a:prstGeom>
                <a:noFill/>
                <a:ln w="9525">
                  <a:solidFill>
                    <a:schemeClr val="folHlink"/>
                  </a:solidFill>
                  <a:round/>
                  <a:headEnd/>
                  <a:tailEnd/>
                </a:ln>
                <a:effectLst/>
              </p:spPr>
              <p:txBody>
                <a:bodyPr wrap="none" anchor="ctr"/>
                <a:lstStyle/>
                <a:p>
                  <a:endParaRPr lang="en-US"/>
                </a:p>
              </p:txBody>
            </p:sp>
            <p:sp>
              <p:nvSpPr>
                <p:cNvPr id="4228" name="Line 1156"/>
                <p:cNvSpPr>
                  <a:spLocks noChangeShapeType="1"/>
                </p:cNvSpPr>
                <p:nvPr/>
              </p:nvSpPr>
              <p:spPr bwMode="white">
                <a:xfrm>
                  <a:off x="5358" y="255"/>
                  <a:ext cx="0" cy="418"/>
                </a:xfrm>
                <a:prstGeom prst="line">
                  <a:avLst/>
                </a:prstGeom>
                <a:noFill/>
                <a:ln w="9525">
                  <a:solidFill>
                    <a:schemeClr val="folHlink"/>
                  </a:solidFill>
                  <a:round/>
                  <a:headEnd/>
                  <a:tailEnd/>
                </a:ln>
                <a:effectLst/>
              </p:spPr>
              <p:txBody>
                <a:bodyPr wrap="none" anchor="ctr"/>
                <a:lstStyle/>
                <a:p>
                  <a:endParaRPr lang="en-US"/>
                </a:p>
              </p:txBody>
            </p:sp>
          </p:grpSp>
          <p:grpSp>
            <p:nvGrpSpPr>
              <p:cNvPr id="4229" name="Group 1157"/>
              <p:cNvGrpSpPr>
                <a:grpSpLocks/>
              </p:cNvGrpSpPr>
              <p:nvPr/>
            </p:nvGrpSpPr>
            <p:grpSpPr bwMode="auto">
              <a:xfrm>
                <a:off x="1208" y="109"/>
                <a:ext cx="3694" cy="423"/>
                <a:chOff x="1034" y="245"/>
                <a:chExt cx="3694" cy="423"/>
              </a:xfrm>
            </p:grpSpPr>
            <p:sp>
              <p:nvSpPr>
                <p:cNvPr id="4230" name="Line 1158"/>
                <p:cNvSpPr>
                  <a:spLocks noChangeShapeType="1"/>
                </p:cNvSpPr>
                <p:nvPr/>
              </p:nvSpPr>
              <p:spPr bwMode="ltGray">
                <a:xfrm>
                  <a:off x="2676" y="246"/>
                  <a:ext cx="0" cy="142"/>
                </a:xfrm>
                <a:prstGeom prst="line">
                  <a:avLst/>
                </a:prstGeom>
                <a:noFill/>
                <a:ln w="9525">
                  <a:solidFill>
                    <a:schemeClr val="hlink"/>
                  </a:solidFill>
                  <a:round/>
                  <a:headEnd/>
                  <a:tailEnd/>
                </a:ln>
                <a:effectLst/>
              </p:spPr>
              <p:txBody>
                <a:bodyPr wrap="none" anchor="ctr"/>
                <a:lstStyle/>
                <a:p>
                  <a:endParaRPr lang="en-US"/>
                </a:p>
              </p:txBody>
            </p:sp>
            <p:sp>
              <p:nvSpPr>
                <p:cNvPr id="4231" name="Line 1159"/>
                <p:cNvSpPr>
                  <a:spLocks noChangeShapeType="1"/>
                </p:cNvSpPr>
                <p:nvPr/>
              </p:nvSpPr>
              <p:spPr bwMode="ltGray">
                <a:xfrm>
                  <a:off x="2798" y="468"/>
                  <a:ext cx="70" cy="0"/>
                </a:xfrm>
                <a:prstGeom prst="line">
                  <a:avLst/>
                </a:prstGeom>
                <a:noFill/>
                <a:ln w="9525">
                  <a:solidFill>
                    <a:schemeClr val="hlink"/>
                  </a:solidFill>
                  <a:round/>
                  <a:headEnd/>
                  <a:tailEnd/>
                </a:ln>
                <a:effectLst/>
              </p:spPr>
              <p:txBody>
                <a:bodyPr wrap="none" anchor="ctr"/>
                <a:lstStyle/>
                <a:p>
                  <a:endParaRPr lang="en-US"/>
                </a:p>
              </p:txBody>
            </p:sp>
            <p:sp>
              <p:nvSpPr>
                <p:cNvPr id="4232" name="Line 1160"/>
                <p:cNvSpPr>
                  <a:spLocks noChangeShapeType="1"/>
                </p:cNvSpPr>
                <p:nvPr/>
              </p:nvSpPr>
              <p:spPr bwMode="ltGray">
                <a:xfrm>
                  <a:off x="2904" y="486"/>
                  <a:ext cx="0" cy="28"/>
                </a:xfrm>
                <a:prstGeom prst="line">
                  <a:avLst/>
                </a:prstGeom>
                <a:noFill/>
                <a:ln w="9525">
                  <a:solidFill>
                    <a:schemeClr val="hlink"/>
                  </a:solidFill>
                  <a:round/>
                  <a:headEnd/>
                  <a:tailEnd/>
                </a:ln>
                <a:effectLst/>
              </p:spPr>
              <p:txBody>
                <a:bodyPr wrap="none" anchor="ctr"/>
                <a:lstStyle/>
                <a:p>
                  <a:endParaRPr lang="en-US"/>
                </a:p>
              </p:txBody>
            </p:sp>
            <p:sp>
              <p:nvSpPr>
                <p:cNvPr id="4233" name="Line 1161"/>
                <p:cNvSpPr>
                  <a:spLocks noChangeShapeType="1"/>
                </p:cNvSpPr>
                <p:nvPr/>
              </p:nvSpPr>
              <p:spPr bwMode="ltGray">
                <a:xfrm>
                  <a:off x="3132" y="586"/>
                  <a:ext cx="0" cy="79"/>
                </a:xfrm>
                <a:prstGeom prst="line">
                  <a:avLst/>
                </a:prstGeom>
                <a:noFill/>
                <a:ln w="9525">
                  <a:solidFill>
                    <a:schemeClr val="hlink"/>
                  </a:solidFill>
                  <a:round/>
                  <a:headEnd/>
                  <a:tailEnd/>
                </a:ln>
                <a:effectLst/>
              </p:spPr>
              <p:txBody>
                <a:bodyPr wrap="none" anchor="ctr"/>
                <a:lstStyle/>
                <a:p>
                  <a:endParaRPr lang="en-US"/>
                </a:p>
              </p:txBody>
            </p:sp>
            <p:sp>
              <p:nvSpPr>
                <p:cNvPr id="4234" name="Line 1162"/>
                <p:cNvSpPr>
                  <a:spLocks noChangeShapeType="1"/>
                </p:cNvSpPr>
                <p:nvPr/>
              </p:nvSpPr>
              <p:spPr bwMode="ltGray">
                <a:xfrm>
                  <a:off x="3816" y="358"/>
                  <a:ext cx="0" cy="180"/>
                </a:xfrm>
                <a:prstGeom prst="line">
                  <a:avLst/>
                </a:prstGeom>
                <a:noFill/>
                <a:ln w="9525">
                  <a:solidFill>
                    <a:schemeClr val="hlink"/>
                  </a:solidFill>
                  <a:round/>
                  <a:headEnd/>
                  <a:tailEnd/>
                </a:ln>
                <a:effectLst/>
              </p:spPr>
              <p:txBody>
                <a:bodyPr wrap="none" anchor="ctr"/>
                <a:lstStyle/>
                <a:p>
                  <a:endParaRPr lang="en-US"/>
                </a:p>
              </p:txBody>
            </p:sp>
            <p:sp>
              <p:nvSpPr>
                <p:cNvPr id="4235" name="Line 1163"/>
                <p:cNvSpPr>
                  <a:spLocks noChangeShapeType="1"/>
                </p:cNvSpPr>
                <p:nvPr/>
              </p:nvSpPr>
              <p:spPr bwMode="ltGray">
                <a:xfrm>
                  <a:off x="3722" y="468"/>
                  <a:ext cx="348" cy="0"/>
                </a:xfrm>
                <a:prstGeom prst="line">
                  <a:avLst/>
                </a:prstGeom>
                <a:noFill/>
                <a:ln w="9525">
                  <a:solidFill>
                    <a:schemeClr val="hlink"/>
                  </a:solidFill>
                  <a:round/>
                  <a:headEnd/>
                  <a:tailEnd/>
                </a:ln>
                <a:effectLst/>
              </p:spPr>
              <p:txBody>
                <a:bodyPr wrap="none" anchor="ctr"/>
                <a:lstStyle/>
                <a:p>
                  <a:endParaRPr lang="en-US"/>
                </a:p>
              </p:txBody>
            </p:sp>
            <p:sp>
              <p:nvSpPr>
                <p:cNvPr id="4236" name="Line 1164"/>
                <p:cNvSpPr>
                  <a:spLocks noChangeShapeType="1"/>
                </p:cNvSpPr>
                <p:nvPr/>
              </p:nvSpPr>
              <p:spPr bwMode="ltGray">
                <a:xfrm>
                  <a:off x="4044" y="372"/>
                  <a:ext cx="0" cy="294"/>
                </a:xfrm>
                <a:prstGeom prst="line">
                  <a:avLst/>
                </a:prstGeom>
                <a:noFill/>
                <a:ln w="9525">
                  <a:solidFill>
                    <a:schemeClr val="hlink"/>
                  </a:solidFill>
                  <a:round/>
                  <a:headEnd/>
                  <a:tailEnd/>
                </a:ln>
                <a:effectLst/>
              </p:spPr>
              <p:txBody>
                <a:bodyPr wrap="none" anchor="ctr"/>
                <a:lstStyle/>
                <a:p>
                  <a:endParaRPr lang="en-US"/>
                </a:p>
              </p:txBody>
            </p:sp>
            <p:sp>
              <p:nvSpPr>
                <p:cNvPr id="4237" name="Line 1165"/>
                <p:cNvSpPr>
                  <a:spLocks noChangeShapeType="1"/>
                </p:cNvSpPr>
                <p:nvPr/>
              </p:nvSpPr>
              <p:spPr bwMode="ltGray">
                <a:xfrm flipV="1">
                  <a:off x="4046" y="248"/>
                  <a:ext cx="0" cy="50"/>
                </a:xfrm>
                <a:prstGeom prst="line">
                  <a:avLst/>
                </a:prstGeom>
                <a:noFill/>
                <a:ln w="9525">
                  <a:solidFill>
                    <a:schemeClr val="hlink"/>
                  </a:solidFill>
                  <a:round/>
                  <a:headEnd/>
                  <a:tailEnd/>
                </a:ln>
                <a:effectLst/>
              </p:spPr>
              <p:txBody>
                <a:bodyPr wrap="none" anchor="ctr"/>
                <a:lstStyle/>
                <a:p>
                  <a:endParaRPr lang="en-US"/>
                </a:p>
              </p:txBody>
            </p:sp>
            <p:sp>
              <p:nvSpPr>
                <p:cNvPr id="4238" name="Line 1166"/>
                <p:cNvSpPr>
                  <a:spLocks noChangeShapeType="1"/>
                </p:cNvSpPr>
                <p:nvPr/>
              </p:nvSpPr>
              <p:spPr bwMode="ltGray">
                <a:xfrm flipV="1">
                  <a:off x="4272" y="246"/>
                  <a:ext cx="0" cy="182"/>
                </a:xfrm>
                <a:prstGeom prst="line">
                  <a:avLst/>
                </a:prstGeom>
                <a:noFill/>
                <a:ln w="9525">
                  <a:solidFill>
                    <a:schemeClr val="hlink"/>
                  </a:solidFill>
                  <a:round/>
                  <a:headEnd/>
                  <a:tailEnd/>
                </a:ln>
                <a:effectLst/>
              </p:spPr>
              <p:txBody>
                <a:bodyPr wrap="none" anchor="ctr"/>
                <a:lstStyle/>
                <a:p>
                  <a:endParaRPr lang="en-US"/>
                </a:p>
              </p:txBody>
            </p:sp>
            <p:sp>
              <p:nvSpPr>
                <p:cNvPr id="4239" name="Line 1167"/>
                <p:cNvSpPr>
                  <a:spLocks noChangeShapeType="1"/>
                </p:cNvSpPr>
                <p:nvPr/>
              </p:nvSpPr>
              <p:spPr bwMode="ltGray">
                <a:xfrm flipH="1">
                  <a:off x="4422" y="468"/>
                  <a:ext cx="78" cy="0"/>
                </a:xfrm>
                <a:prstGeom prst="line">
                  <a:avLst/>
                </a:prstGeom>
                <a:noFill/>
                <a:ln w="9525">
                  <a:solidFill>
                    <a:schemeClr val="hlink"/>
                  </a:solidFill>
                  <a:round/>
                  <a:headEnd/>
                  <a:tailEnd/>
                </a:ln>
                <a:effectLst/>
              </p:spPr>
              <p:txBody>
                <a:bodyPr wrap="none" anchor="ctr"/>
                <a:lstStyle/>
                <a:p>
                  <a:endParaRPr lang="en-US"/>
                </a:p>
              </p:txBody>
            </p:sp>
            <p:sp>
              <p:nvSpPr>
                <p:cNvPr id="4240" name="Line 1168"/>
                <p:cNvSpPr>
                  <a:spLocks noChangeShapeType="1"/>
                </p:cNvSpPr>
                <p:nvPr/>
              </p:nvSpPr>
              <p:spPr bwMode="ltGray">
                <a:xfrm flipH="1">
                  <a:off x="4290" y="468"/>
                  <a:ext cx="62" cy="0"/>
                </a:xfrm>
                <a:prstGeom prst="line">
                  <a:avLst/>
                </a:prstGeom>
                <a:noFill/>
                <a:ln w="9525">
                  <a:solidFill>
                    <a:schemeClr val="hlink"/>
                  </a:solidFill>
                  <a:round/>
                  <a:headEnd/>
                  <a:tailEnd/>
                </a:ln>
                <a:effectLst/>
              </p:spPr>
              <p:txBody>
                <a:bodyPr wrap="none" anchor="ctr"/>
                <a:lstStyle/>
                <a:p>
                  <a:endParaRPr lang="en-US"/>
                </a:p>
              </p:txBody>
            </p:sp>
            <p:sp>
              <p:nvSpPr>
                <p:cNvPr id="4241" name="Line 1169"/>
                <p:cNvSpPr>
                  <a:spLocks noChangeShapeType="1"/>
                </p:cNvSpPr>
                <p:nvPr/>
              </p:nvSpPr>
              <p:spPr bwMode="ltGray">
                <a:xfrm flipV="1">
                  <a:off x="4500" y="246"/>
                  <a:ext cx="0" cy="270"/>
                </a:xfrm>
                <a:prstGeom prst="line">
                  <a:avLst/>
                </a:prstGeom>
                <a:noFill/>
                <a:ln w="9525">
                  <a:solidFill>
                    <a:schemeClr val="hlink"/>
                  </a:solidFill>
                  <a:round/>
                  <a:headEnd/>
                  <a:tailEnd/>
                </a:ln>
                <a:effectLst/>
              </p:spPr>
              <p:txBody>
                <a:bodyPr wrap="none" anchor="ctr"/>
                <a:lstStyle/>
                <a:p>
                  <a:endParaRPr lang="en-US"/>
                </a:p>
              </p:txBody>
            </p:sp>
            <p:sp>
              <p:nvSpPr>
                <p:cNvPr id="4242" name="Line 1170"/>
                <p:cNvSpPr>
                  <a:spLocks noChangeShapeType="1"/>
                </p:cNvSpPr>
                <p:nvPr/>
              </p:nvSpPr>
              <p:spPr bwMode="ltGray">
                <a:xfrm>
                  <a:off x="4728" y="606"/>
                  <a:ext cx="0" cy="34"/>
                </a:xfrm>
                <a:prstGeom prst="line">
                  <a:avLst/>
                </a:prstGeom>
                <a:noFill/>
                <a:ln w="9525">
                  <a:solidFill>
                    <a:schemeClr val="hlink"/>
                  </a:solidFill>
                  <a:round/>
                  <a:headEnd/>
                  <a:tailEnd/>
                </a:ln>
                <a:effectLst/>
              </p:spPr>
              <p:txBody>
                <a:bodyPr wrap="none" anchor="ctr"/>
                <a:lstStyle/>
                <a:p>
                  <a:endParaRPr lang="en-US"/>
                </a:p>
              </p:txBody>
            </p:sp>
            <p:sp>
              <p:nvSpPr>
                <p:cNvPr id="4243" name="Line 1171"/>
                <p:cNvSpPr>
                  <a:spLocks noChangeShapeType="1"/>
                </p:cNvSpPr>
                <p:nvPr/>
              </p:nvSpPr>
              <p:spPr bwMode="ltGray">
                <a:xfrm>
                  <a:off x="1992" y="250"/>
                  <a:ext cx="0" cy="62"/>
                </a:xfrm>
                <a:prstGeom prst="line">
                  <a:avLst/>
                </a:prstGeom>
                <a:noFill/>
                <a:ln w="9525">
                  <a:solidFill>
                    <a:schemeClr val="hlink"/>
                  </a:solidFill>
                  <a:round/>
                  <a:headEnd/>
                  <a:tailEnd/>
                </a:ln>
                <a:effectLst/>
              </p:spPr>
              <p:txBody>
                <a:bodyPr wrap="none" anchor="ctr"/>
                <a:lstStyle/>
                <a:p>
                  <a:endParaRPr lang="en-US"/>
                </a:p>
              </p:txBody>
            </p:sp>
            <p:sp>
              <p:nvSpPr>
                <p:cNvPr id="4244" name="Line 1172"/>
                <p:cNvSpPr>
                  <a:spLocks noChangeShapeType="1"/>
                </p:cNvSpPr>
                <p:nvPr/>
              </p:nvSpPr>
              <p:spPr bwMode="ltGray">
                <a:xfrm>
                  <a:off x="1764" y="247"/>
                  <a:ext cx="0" cy="337"/>
                </a:xfrm>
                <a:prstGeom prst="line">
                  <a:avLst/>
                </a:prstGeom>
                <a:noFill/>
                <a:ln w="9525">
                  <a:solidFill>
                    <a:schemeClr val="hlink"/>
                  </a:solidFill>
                  <a:round/>
                  <a:headEnd/>
                  <a:tailEnd/>
                </a:ln>
                <a:effectLst/>
              </p:spPr>
              <p:txBody>
                <a:bodyPr wrap="none" anchor="ctr"/>
                <a:lstStyle/>
                <a:p>
                  <a:endParaRPr lang="en-US"/>
                </a:p>
              </p:txBody>
            </p:sp>
            <p:sp>
              <p:nvSpPr>
                <p:cNvPr id="4245" name="Line 1173"/>
                <p:cNvSpPr>
                  <a:spLocks noChangeShapeType="1"/>
                </p:cNvSpPr>
                <p:nvPr/>
              </p:nvSpPr>
              <p:spPr bwMode="ltGray">
                <a:xfrm flipH="1">
                  <a:off x="1738" y="468"/>
                  <a:ext cx="68" cy="0"/>
                </a:xfrm>
                <a:prstGeom prst="line">
                  <a:avLst/>
                </a:prstGeom>
                <a:noFill/>
                <a:ln w="9525">
                  <a:solidFill>
                    <a:schemeClr val="hlink"/>
                  </a:solidFill>
                  <a:round/>
                  <a:headEnd/>
                  <a:tailEnd/>
                </a:ln>
                <a:effectLst/>
              </p:spPr>
              <p:txBody>
                <a:bodyPr wrap="none" anchor="ctr"/>
                <a:lstStyle/>
                <a:p>
                  <a:endParaRPr lang="en-US"/>
                </a:p>
              </p:txBody>
            </p:sp>
            <p:sp>
              <p:nvSpPr>
                <p:cNvPr id="4246" name="Line 1174"/>
                <p:cNvSpPr>
                  <a:spLocks noChangeShapeType="1"/>
                </p:cNvSpPr>
                <p:nvPr/>
              </p:nvSpPr>
              <p:spPr bwMode="ltGray">
                <a:xfrm>
                  <a:off x="1604" y="468"/>
                  <a:ext cx="60" cy="0"/>
                </a:xfrm>
                <a:prstGeom prst="line">
                  <a:avLst/>
                </a:prstGeom>
                <a:noFill/>
                <a:ln w="9525">
                  <a:solidFill>
                    <a:schemeClr val="hlink"/>
                  </a:solidFill>
                  <a:round/>
                  <a:headEnd/>
                  <a:tailEnd/>
                </a:ln>
                <a:effectLst/>
              </p:spPr>
              <p:txBody>
                <a:bodyPr wrap="none" anchor="ctr"/>
                <a:lstStyle/>
                <a:p>
                  <a:endParaRPr lang="en-US"/>
                </a:p>
              </p:txBody>
            </p:sp>
            <p:sp>
              <p:nvSpPr>
                <p:cNvPr id="4247" name="Line 1175"/>
                <p:cNvSpPr>
                  <a:spLocks noChangeShapeType="1"/>
                </p:cNvSpPr>
                <p:nvPr/>
              </p:nvSpPr>
              <p:spPr bwMode="ltGray">
                <a:xfrm flipH="1">
                  <a:off x="1404" y="468"/>
                  <a:ext cx="82" cy="0"/>
                </a:xfrm>
                <a:prstGeom prst="line">
                  <a:avLst/>
                </a:prstGeom>
                <a:noFill/>
                <a:ln w="9525">
                  <a:solidFill>
                    <a:schemeClr val="hlink"/>
                  </a:solidFill>
                  <a:round/>
                  <a:headEnd/>
                  <a:tailEnd/>
                </a:ln>
                <a:effectLst/>
              </p:spPr>
              <p:txBody>
                <a:bodyPr wrap="none" anchor="ctr"/>
                <a:lstStyle/>
                <a:p>
                  <a:endParaRPr lang="en-US"/>
                </a:p>
              </p:txBody>
            </p:sp>
            <p:sp>
              <p:nvSpPr>
                <p:cNvPr id="4248" name="Line 1176"/>
                <p:cNvSpPr>
                  <a:spLocks noChangeShapeType="1"/>
                </p:cNvSpPr>
                <p:nvPr/>
              </p:nvSpPr>
              <p:spPr bwMode="ltGray">
                <a:xfrm>
                  <a:off x="1034" y="468"/>
                  <a:ext cx="348" cy="0"/>
                </a:xfrm>
                <a:prstGeom prst="line">
                  <a:avLst/>
                </a:prstGeom>
                <a:noFill/>
                <a:ln w="9525">
                  <a:solidFill>
                    <a:schemeClr val="hlink"/>
                  </a:solidFill>
                  <a:round/>
                  <a:headEnd/>
                  <a:tailEnd/>
                </a:ln>
                <a:effectLst/>
              </p:spPr>
              <p:txBody>
                <a:bodyPr wrap="none" anchor="ctr"/>
                <a:lstStyle/>
                <a:p>
                  <a:endParaRPr lang="en-US"/>
                </a:p>
              </p:txBody>
            </p:sp>
            <p:sp>
              <p:nvSpPr>
                <p:cNvPr id="4249" name="Line 1177"/>
                <p:cNvSpPr>
                  <a:spLocks noChangeShapeType="1"/>
                </p:cNvSpPr>
                <p:nvPr/>
              </p:nvSpPr>
              <p:spPr bwMode="ltGray">
                <a:xfrm>
                  <a:off x="1306" y="370"/>
                  <a:ext cx="0" cy="298"/>
                </a:xfrm>
                <a:prstGeom prst="line">
                  <a:avLst/>
                </a:prstGeom>
                <a:noFill/>
                <a:ln w="9525">
                  <a:solidFill>
                    <a:schemeClr val="hlink"/>
                  </a:solidFill>
                  <a:round/>
                  <a:headEnd/>
                  <a:tailEnd/>
                </a:ln>
                <a:effectLst/>
              </p:spPr>
              <p:txBody>
                <a:bodyPr wrap="none" anchor="ctr"/>
                <a:lstStyle/>
                <a:p>
                  <a:endParaRPr lang="en-US"/>
                </a:p>
              </p:txBody>
            </p:sp>
            <p:sp>
              <p:nvSpPr>
                <p:cNvPr id="4250" name="Line 1178"/>
                <p:cNvSpPr>
                  <a:spLocks noChangeShapeType="1"/>
                </p:cNvSpPr>
                <p:nvPr/>
              </p:nvSpPr>
              <p:spPr bwMode="ltGray">
                <a:xfrm>
                  <a:off x="1080" y="388"/>
                  <a:ext cx="0" cy="156"/>
                </a:xfrm>
                <a:prstGeom prst="line">
                  <a:avLst/>
                </a:prstGeom>
                <a:noFill/>
                <a:ln w="9525">
                  <a:solidFill>
                    <a:schemeClr val="hlink"/>
                  </a:solidFill>
                  <a:round/>
                  <a:headEnd/>
                  <a:tailEnd/>
                </a:ln>
                <a:effectLst/>
              </p:spPr>
              <p:txBody>
                <a:bodyPr wrap="none" anchor="ctr"/>
                <a:lstStyle/>
                <a:p>
                  <a:endParaRPr lang="en-US"/>
                </a:p>
              </p:txBody>
            </p:sp>
            <p:sp>
              <p:nvSpPr>
                <p:cNvPr id="4251" name="Line 1179"/>
                <p:cNvSpPr>
                  <a:spLocks noChangeShapeType="1"/>
                </p:cNvSpPr>
                <p:nvPr/>
              </p:nvSpPr>
              <p:spPr bwMode="ltGray">
                <a:xfrm flipH="1" flipV="1">
                  <a:off x="1308" y="245"/>
                  <a:ext cx="0" cy="27"/>
                </a:xfrm>
                <a:prstGeom prst="line">
                  <a:avLst/>
                </a:prstGeom>
                <a:noFill/>
                <a:ln w="9525">
                  <a:solidFill>
                    <a:schemeClr val="hlink"/>
                  </a:solidFill>
                  <a:round/>
                  <a:headEnd/>
                  <a:tailEnd/>
                </a:ln>
                <a:effectLst/>
              </p:spPr>
              <p:txBody>
                <a:bodyPr wrap="none" anchor="ctr"/>
                <a:lstStyle/>
                <a:p>
                  <a:endParaRPr lang="en-US"/>
                </a:p>
              </p:txBody>
            </p:sp>
            <p:sp>
              <p:nvSpPr>
                <p:cNvPr id="4252" name="Line 1180"/>
                <p:cNvSpPr>
                  <a:spLocks noChangeShapeType="1"/>
                </p:cNvSpPr>
                <p:nvPr/>
              </p:nvSpPr>
              <p:spPr bwMode="ltGray">
                <a:xfrm>
                  <a:off x="1536" y="316"/>
                  <a:ext cx="0" cy="96"/>
                </a:xfrm>
                <a:prstGeom prst="line">
                  <a:avLst/>
                </a:prstGeom>
                <a:noFill/>
                <a:ln w="9525">
                  <a:solidFill>
                    <a:schemeClr val="hlink"/>
                  </a:solidFill>
                  <a:round/>
                  <a:headEnd/>
                  <a:tailEnd/>
                </a:ln>
                <a:effectLst/>
              </p:spPr>
              <p:txBody>
                <a:bodyPr wrap="none" anchor="ctr"/>
                <a:lstStyle/>
                <a:p>
                  <a:endParaRPr lang="en-US"/>
                </a:p>
              </p:txBody>
            </p:sp>
            <p:sp>
              <p:nvSpPr>
                <p:cNvPr id="4253" name="Line 1181"/>
                <p:cNvSpPr>
                  <a:spLocks noChangeShapeType="1"/>
                </p:cNvSpPr>
                <p:nvPr/>
              </p:nvSpPr>
              <p:spPr bwMode="ltGray">
                <a:xfrm flipV="1">
                  <a:off x="1536" y="247"/>
                  <a:ext cx="0" cy="22"/>
                </a:xfrm>
                <a:prstGeom prst="line">
                  <a:avLst/>
                </a:prstGeom>
                <a:noFill/>
                <a:ln w="9525">
                  <a:solidFill>
                    <a:schemeClr val="hlink"/>
                  </a:solidFill>
                  <a:round/>
                  <a:headEnd/>
                  <a:tailEnd/>
                </a:ln>
                <a:effectLst/>
              </p:spPr>
              <p:txBody>
                <a:bodyPr wrap="none" anchor="ctr"/>
                <a:lstStyle/>
                <a:p>
                  <a:endParaRPr lang="en-US"/>
                </a:p>
              </p:txBody>
            </p:sp>
            <p:sp>
              <p:nvSpPr>
                <p:cNvPr id="4254" name="Line 1182"/>
                <p:cNvSpPr>
                  <a:spLocks noChangeShapeType="1"/>
                </p:cNvSpPr>
                <p:nvPr/>
              </p:nvSpPr>
              <p:spPr bwMode="ltGray">
                <a:xfrm>
                  <a:off x="4095" y="467"/>
                  <a:ext cx="80" cy="0"/>
                </a:xfrm>
                <a:prstGeom prst="line">
                  <a:avLst/>
                </a:prstGeom>
                <a:noFill/>
                <a:ln w="9525">
                  <a:solidFill>
                    <a:schemeClr val="hlink"/>
                  </a:solidFill>
                  <a:round/>
                  <a:headEnd/>
                  <a:tailEnd/>
                </a:ln>
                <a:effectLst/>
              </p:spPr>
              <p:txBody>
                <a:bodyPr wrap="none" anchor="ctr"/>
                <a:lstStyle/>
                <a:p>
                  <a:endParaRPr lang="en-US"/>
                </a:p>
              </p:txBody>
            </p:sp>
          </p:grpSp>
        </p:grpSp>
        <p:pic>
          <p:nvPicPr>
            <p:cNvPr id="4255" name="Picture 1183" descr="earth"/>
            <p:cNvPicPr>
              <a:picLocks noChangeAspect="1" noChangeArrowheads="1"/>
            </p:cNvPicPr>
            <p:nvPr userDrawn="1"/>
          </p:nvPicPr>
          <p:blipFill>
            <a:blip r:embed="rId13" cstate="print">
              <a:clrChange>
                <a:clrFrom>
                  <a:srgbClr val="000000"/>
                </a:clrFrom>
                <a:clrTo>
                  <a:srgbClr val="000000">
                    <a:alpha val="0"/>
                  </a:srgbClr>
                </a:clrTo>
              </a:clrChange>
            </a:blip>
            <a:srcRect/>
            <a:stretch>
              <a:fillRect/>
            </a:stretch>
          </p:blipFill>
          <p:spPr bwMode="auto">
            <a:xfrm>
              <a:off x="165" y="55"/>
              <a:ext cx="562" cy="524"/>
            </a:xfrm>
            <a:prstGeom prst="rect">
              <a:avLst/>
            </a:prstGeom>
            <a:noFill/>
          </p:spPr>
        </p:pic>
      </p:grpSp>
    </p:spTree>
    <p:extLst>
      <p:ext uri="{BB962C8B-B14F-4D97-AF65-F5344CB8AC3E}">
        <p14:creationId xmlns:p14="http://schemas.microsoft.com/office/powerpoint/2010/main" val="2551698459"/>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rtl="0" fontAlgn="base">
        <a:spcBef>
          <a:spcPct val="0"/>
        </a:spcBef>
        <a:spcAft>
          <a:spcPct val="0"/>
        </a:spcAft>
        <a:defRPr sz="4400" i="1">
          <a:solidFill>
            <a:schemeClr val="tx2"/>
          </a:solidFill>
          <a:latin typeface="+mj-lt"/>
          <a:ea typeface="+mj-ea"/>
          <a:cs typeface="+mj-cs"/>
        </a:defRPr>
      </a:lvl1pPr>
      <a:lvl2pPr algn="l" rtl="0" fontAlgn="base">
        <a:spcBef>
          <a:spcPct val="0"/>
        </a:spcBef>
        <a:spcAft>
          <a:spcPct val="0"/>
        </a:spcAft>
        <a:defRPr sz="4400" i="1">
          <a:solidFill>
            <a:schemeClr val="tx2"/>
          </a:solidFill>
          <a:latin typeface="Times New Roman" pitchFamily="18" charset="0"/>
        </a:defRPr>
      </a:lvl2pPr>
      <a:lvl3pPr algn="l" rtl="0" fontAlgn="base">
        <a:spcBef>
          <a:spcPct val="0"/>
        </a:spcBef>
        <a:spcAft>
          <a:spcPct val="0"/>
        </a:spcAft>
        <a:defRPr sz="4400" i="1">
          <a:solidFill>
            <a:schemeClr val="tx2"/>
          </a:solidFill>
          <a:latin typeface="Times New Roman" pitchFamily="18" charset="0"/>
        </a:defRPr>
      </a:lvl3pPr>
      <a:lvl4pPr algn="l" rtl="0" fontAlgn="base">
        <a:spcBef>
          <a:spcPct val="0"/>
        </a:spcBef>
        <a:spcAft>
          <a:spcPct val="0"/>
        </a:spcAft>
        <a:defRPr sz="4400" i="1">
          <a:solidFill>
            <a:schemeClr val="tx2"/>
          </a:solidFill>
          <a:latin typeface="Times New Roman" pitchFamily="18" charset="0"/>
        </a:defRPr>
      </a:lvl4pPr>
      <a:lvl5pPr algn="l" rtl="0" fontAlgn="base">
        <a:spcBef>
          <a:spcPct val="0"/>
        </a:spcBef>
        <a:spcAft>
          <a:spcPct val="0"/>
        </a:spcAft>
        <a:defRPr sz="4400" i="1">
          <a:solidFill>
            <a:schemeClr val="tx2"/>
          </a:solidFill>
          <a:latin typeface="Times New Roman" pitchFamily="18" charset="0"/>
        </a:defRPr>
      </a:lvl5pPr>
      <a:lvl6pPr marL="457200" algn="l" rtl="0" fontAlgn="base">
        <a:spcBef>
          <a:spcPct val="0"/>
        </a:spcBef>
        <a:spcAft>
          <a:spcPct val="0"/>
        </a:spcAft>
        <a:defRPr sz="4400" i="1">
          <a:solidFill>
            <a:schemeClr val="tx2"/>
          </a:solidFill>
          <a:latin typeface="Times New Roman" pitchFamily="18" charset="0"/>
        </a:defRPr>
      </a:lvl6pPr>
      <a:lvl7pPr marL="914400" algn="l" rtl="0" fontAlgn="base">
        <a:spcBef>
          <a:spcPct val="0"/>
        </a:spcBef>
        <a:spcAft>
          <a:spcPct val="0"/>
        </a:spcAft>
        <a:defRPr sz="4400" i="1">
          <a:solidFill>
            <a:schemeClr val="tx2"/>
          </a:solidFill>
          <a:latin typeface="Times New Roman" pitchFamily="18" charset="0"/>
        </a:defRPr>
      </a:lvl7pPr>
      <a:lvl8pPr marL="1371600" algn="l" rtl="0" fontAlgn="base">
        <a:spcBef>
          <a:spcPct val="0"/>
        </a:spcBef>
        <a:spcAft>
          <a:spcPct val="0"/>
        </a:spcAft>
        <a:defRPr sz="4400" i="1">
          <a:solidFill>
            <a:schemeClr val="tx2"/>
          </a:solidFill>
          <a:latin typeface="Times New Roman" pitchFamily="18" charset="0"/>
        </a:defRPr>
      </a:lvl8pPr>
      <a:lvl9pPr marL="1828800" algn="l" rtl="0" fontAlgn="base">
        <a:spcBef>
          <a:spcPct val="0"/>
        </a:spcBef>
        <a:spcAft>
          <a:spcPct val="0"/>
        </a:spcAft>
        <a:defRPr sz="4400" i="1">
          <a:solidFill>
            <a:schemeClr val="tx2"/>
          </a:solidFill>
          <a:latin typeface="Times New Roman" pitchFamily="18" charset="0"/>
        </a:defRPr>
      </a:lvl9pPr>
    </p:titleStyle>
    <p:bodyStyle>
      <a:lvl1pPr marL="342900" indent="-342900" algn="l" rtl="0" fontAlgn="base">
        <a:spcBef>
          <a:spcPct val="20000"/>
        </a:spcBef>
        <a:spcAft>
          <a:spcPct val="0"/>
        </a:spcAft>
        <a:buBlip>
          <a:blip r:embed="rId14"/>
        </a:buBlip>
        <a:defRPr sz="3200">
          <a:solidFill>
            <a:schemeClr val="tx1"/>
          </a:solidFill>
          <a:latin typeface="+mn-lt"/>
          <a:ea typeface="+mn-ea"/>
          <a:cs typeface="+mn-cs"/>
        </a:defRPr>
      </a:lvl1pPr>
      <a:lvl2pPr marL="742950" indent="-285750" algn="l" rtl="0" fontAlgn="base">
        <a:spcBef>
          <a:spcPct val="20000"/>
        </a:spcBef>
        <a:spcAft>
          <a:spcPct val="0"/>
        </a:spcAft>
        <a:buSzPct val="75000"/>
        <a:buBlip>
          <a:blip r:embed="rId15"/>
        </a:buBlip>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twinkl.co.uk/resources/planit-history-primary-teaching-resources/planit-history-primary-teaching-resources-uks2/planit-history-primary-teaching-resources-uks2-ancient-greec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jp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13.xml"/><Relationship Id="rId16"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41.png"/><Relationship Id="rId5" Type="http://schemas.openxmlformats.org/officeDocument/2006/relationships/image" Target="../media/image7.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39.png"/><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s://www.bbc.co.uk/bitesize/topics/z87tn39/articles/z8q8wmn"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12.png"/><Relationship Id="rId10" Type="http://schemas.openxmlformats.org/officeDocument/2006/relationships/image" Target="../media/image53.jpg"/><Relationship Id="rId4" Type="http://schemas.openxmlformats.org/officeDocument/2006/relationships/image" Target="../media/image7.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8.png"/><Relationship Id="rId7" Type="http://schemas.openxmlformats.org/officeDocument/2006/relationships/image" Target="../media/image19.png"/><Relationship Id="rId12"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7.png"/><Relationship Id="rId5" Type="http://schemas.openxmlformats.org/officeDocument/2006/relationships/image" Target="../media/image12.png"/><Relationship Id="rId10" Type="http://schemas.openxmlformats.org/officeDocument/2006/relationships/image" Target="../media/image56.png"/><Relationship Id="rId4" Type="http://schemas.openxmlformats.org/officeDocument/2006/relationships/image" Target="../media/image7.png"/><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images.google.com/imgres?imgurl=harpy.uccs.edu/greek/arch/delphi8.jpg&amp;imgrefurl=http://harpy.uccs.edu/greek/delphi.html&amp;h=700&amp;w=466&amp;prev=/images%3Fq%3DAncient%2BGreek%2BCulture%26start%3D20%26svnum%3D10%26hl%3Den%26lr%3D%26ie%3DUTF8%26oe%3DUTF8%26sa%3DN"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plato-dialogues.org/tools/loc/gr-south.htm"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www.interesting.com/stories/alexander/images/arrowheads/inhand1.jpg" TargetMode="External"/><Relationship Id="rId2" Type="http://schemas.openxmlformats.org/officeDocument/2006/relationships/image" Target="../media/image64.jpeg"/><Relationship Id="rId1" Type="http://schemas.openxmlformats.org/officeDocument/2006/relationships/slideLayout" Target="../slideLayouts/slideLayout5.xml"/><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jp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jp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jp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jpg"/><Relationship Id="rId7" Type="http://schemas.openxmlformats.org/officeDocument/2006/relationships/image" Target="../media/image26.png"/><Relationship Id="rId12"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8.png"/><Relationship Id="rId10"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3">
            <a:hlinkClick r:id="rId3"/>
          </p:cNvPr>
          <p:cNvSpPr txBox="1"/>
          <p:nvPr/>
        </p:nvSpPr>
        <p:spPr>
          <a:xfrm>
            <a:off x="174172" y="5965371"/>
            <a:ext cx="957943" cy="772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2" descr="A large ancient amphitheater&#10;&#10;Description automatically generated with low confidence"/>
          <p:cNvPicPr preferRelativeResize="0"/>
          <p:nvPr/>
        </p:nvPicPr>
        <p:blipFill rotWithShape="1">
          <a:blip r:embed="rId3">
            <a:alphaModFix/>
          </a:blip>
          <a:srcRect l="-187" r="16715" b="33037"/>
          <a:stretch/>
        </p:blipFill>
        <p:spPr>
          <a:xfrm>
            <a:off x="576263" y="1629675"/>
            <a:ext cx="7991475" cy="4533115"/>
          </a:xfrm>
          <a:prstGeom prst="rect">
            <a:avLst/>
          </a:prstGeom>
          <a:noFill/>
          <a:ln>
            <a:noFill/>
          </a:ln>
        </p:spPr>
      </p:pic>
      <p:sp>
        <p:nvSpPr>
          <p:cNvPr id="195" name="Google Shape;195;p12"/>
          <p:cNvSpPr/>
          <p:nvPr/>
        </p:nvSpPr>
        <p:spPr>
          <a:xfrm>
            <a:off x="755650" y="732223"/>
            <a:ext cx="7632699" cy="503590"/>
          </a:xfrm>
          <a:prstGeom prst="rect">
            <a:avLst/>
          </a:prstGeom>
          <a:noFill/>
          <a:ln>
            <a:noFill/>
          </a:ln>
        </p:spPr>
        <p:txBody>
          <a:bodyPr spcFirstLastPara="1" wrap="square" lIns="0" tIns="0" rIns="0" bIns="72000" anchor="t" anchorCtr="0">
            <a:spAutoFit/>
          </a:bodyPr>
          <a:lstStyle/>
          <a:p>
            <a:pPr marL="0" marR="0" lvl="0" indent="0" algn="ctr" rtl="0">
              <a:spcBef>
                <a:spcPts val="0"/>
              </a:spcBef>
              <a:spcAft>
                <a:spcPts val="0"/>
              </a:spcAft>
              <a:buNone/>
            </a:pPr>
            <a:r>
              <a:rPr lang="en-GB" sz="2800" b="1" dirty="0">
                <a:solidFill>
                  <a:schemeClr val="dk1"/>
                </a:solidFill>
                <a:latin typeface="Twinkl" pitchFamily="2" charset="77"/>
                <a:sym typeface="Arial"/>
              </a:rPr>
              <a:t>Ancient Greece in Time</a:t>
            </a:r>
            <a:endParaRPr dirty="0">
              <a:latin typeface="Twinkl" pitchFamily="2" charset="77"/>
            </a:endParaRPr>
          </a:p>
        </p:txBody>
      </p:sp>
      <p:sp>
        <p:nvSpPr>
          <p:cNvPr id="196" name="Google Shape;196;p12"/>
          <p:cNvSpPr/>
          <p:nvPr/>
        </p:nvSpPr>
        <p:spPr>
          <a:xfrm>
            <a:off x="605386" y="1867048"/>
            <a:ext cx="7843534" cy="4441678"/>
          </a:xfrm>
          <a:prstGeom prst="rect">
            <a:avLst/>
          </a:prstGeom>
          <a:solidFill>
            <a:srgbClr val="FDCF82">
              <a:alpha val="95686"/>
            </a:srgbClr>
          </a:solidFill>
          <a:ln w="12700" cap="flat" cmpd="sng">
            <a:solidFill>
              <a:srgbClr val="F9B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197" name="Google Shape;197;p12"/>
          <p:cNvSpPr txBox="1"/>
          <p:nvPr/>
        </p:nvSpPr>
        <p:spPr>
          <a:xfrm>
            <a:off x="692037" y="1994395"/>
            <a:ext cx="7696314" cy="1000274"/>
          </a:xfrm>
          <a:prstGeom prst="rect">
            <a:avLst/>
          </a:prstGeom>
          <a:solidFill>
            <a:srgbClr val="FDCF82"/>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800" dirty="0">
                <a:solidFill>
                  <a:schemeClr val="dk1"/>
                </a:solidFill>
                <a:latin typeface="Twinkl" pitchFamily="2" charset="77"/>
                <a:sym typeface="Arial"/>
              </a:rPr>
              <a:t>The dates we will be learning about regarding ancient Greece all end in the letters BC.</a:t>
            </a:r>
            <a:endParaRPr dirty="0">
              <a:latin typeface="Twinkl" pitchFamily="2" charset="77"/>
            </a:endParaRPr>
          </a:p>
          <a:p>
            <a:pPr marL="0" marR="0" lvl="0" indent="0" algn="l" rtl="0">
              <a:spcBef>
                <a:spcPts val="600"/>
              </a:spcBef>
              <a:spcAft>
                <a:spcPts val="0"/>
              </a:spcAft>
              <a:buNone/>
            </a:pPr>
            <a:r>
              <a:rPr lang="en-GB" sz="1800" dirty="0">
                <a:solidFill>
                  <a:schemeClr val="dk1"/>
                </a:solidFill>
                <a:latin typeface="Twinkl" pitchFamily="2" charset="77"/>
                <a:sym typeface="Arial"/>
              </a:rPr>
              <a:t>Do you know what BC stands for?</a:t>
            </a:r>
            <a:endParaRPr dirty="0">
              <a:latin typeface="Twinkl" pitchFamily="2" charset="77"/>
            </a:endParaRPr>
          </a:p>
        </p:txBody>
      </p:sp>
      <p:pic>
        <p:nvPicPr>
          <p:cNvPr id="198" name="Google Shape;198;p12" descr="A picture containing text, plant, agave, grass&#10;&#10;Description automatically generated"/>
          <p:cNvPicPr preferRelativeResize="0"/>
          <p:nvPr/>
        </p:nvPicPr>
        <p:blipFill rotWithShape="1">
          <a:blip r:embed="rId4">
            <a:alphaModFix/>
          </a:blip>
          <a:srcRect/>
          <a:stretch/>
        </p:blipFill>
        <p:spPr>
          <a:xfrm rot="5400000" flipH="1">
            <a:off x="1427660" y="804530"/>
            <a:ext cx="482798" cy="2026712"/>
          </a:xfrm>
          <a:prstGeom prst="rect">
            <a:avLst/>
          </a:prstGeom>
          <a:noFill/>
          <a:ln>
            <a:noFill/>
          </a:ln>
        </p:spPr>
      </p:pic>
      <p:pic>
        <p:nvPicPr>
          <p:cNvPr id="199" name="Google Shape;199;p12"/>
          <p:cNvPicPr preferRelativeResize="0"/>
          <p:nvPr/>
        </p:nvPicPr>
        <p:blipFill rotWithShape="1">
          <a:blip r:embed="rId5">
            <a:alphaModFix/>
          </a:blip>
          <a:srcRect/>
          <a:stretch/>
        </p:blipFill>
        <p:spPr>
          <a:xfrm>
            <a:off x="7480751" y="621486"/>
            <a:ext cx="1238498" cy="864000"/>
          </a:xfrm>
          <a:prstGeom prst="rect">
            <a:avLst/>
          </a:prstGeom>
          <a:noFill/>
          <a:ln>
            <a:noFill/>
          </a:ln>
        </p:spPr>
      </p:pic>
      <p:sp>
        <p:nvSpPr>
          <p:cNvPr id="200" name="Google Shape;200;p12"/>
          <p:cNvSpPr txBox="1"/>
          <p:nvPr/>
        </p:nvSpPr>
        <p:spPr>
          <a:xfrm>
            <a:off x="692038" y="3133524"/>
            <a:ext cx="7696312" cy="155427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800" dirty="0">
                <a:solidFill>
                  <a:schemeClr val="dk1"/>
                </a:solidFill>
                <a:latin typeface="Twinkl" pitchFamily="2" charset="77"/>
                <a:sym typeface="Arial"/>
              </a:rPr>
              <a:t>BC stands for </a:t>
            </a:r>
            <a:r>
              <a:rPr lang="en-GB" sz="1800" b="1" dirty="0">
                <a:solidFill>
                  <a:schemeClr val="dk1"/>
                </a:solidFill>
                <a:latin typeface="Twinkl" pitchFamily="2" charset="77"/>
                <a:sym typeface="Arial"/>
              </a:rPr>
              <a:t>Before Christ</a:t>
            </a:r>
            <a:r>
              <a:rPr lang="en-GB" sz="1800" dirty="0">
                <a:solidFill>
                  <a:schemeClr val="dk1"/>
                </a:solidFill>
                <a:latin typeface="Twinkl" pitchFamily="2" charset="77"/>
                <a:sym typeface="Arial"/>
              </a:rPr>
              <a:t> and refers to any date before the year Christians believe Jesus was born. The Romans who introduced this calendar had no symbol for zero and the year that Jesus was born was called Year 1.</a:t>
            </a:r>
            <a:endParaRPr dirty="0">
              <a:latin typeface="Twinkl" pitchFamily="2" charset="77"/>
            </a:endParaRPr>
          </a:p>
          <a:p>
            <a:pPr marL="0" marR="0" lvl="0" indent="0" algn="l" rtl="0">
              <a:spcBef>
                <a:spcPts val="600"/>
              </a:spcBef>
              <a:spcAft>
                <a:spcPts val="0"/>
              </a:spcAft>
              <a:buNone/>
            </a:pPr>
            <a:r>
              <a:rPr lang="en-GB" sz="1800" dirty="0">
                <a:solidFill>
                  <a:schemeClr val="dk1"/>
                </a:solidFill>
                <a:latin typeface="Twinkl" pitchFamily="2" charset="77"/>
                <a:sym typeface="Arial"/>
              </a:rPr>
              <a:t>Some dates use BC and some use AD. </a:t>
            </a:r>
            <a:endParaRPr dirty="0">
              <a:latin typeface="Twinkl" pitchFamily="2" charset="77"/>
            </a:endParaRPr>
          </a:p>
        </p:txBody>
      </p:sp>
      <p:pic>
        <p:nvPicPr>
          <p:cNvPr id="201" name="Google Shape;201;p12" descr="A picture containing text, plant, flower&#10;&#10;Description automatically generated"/>
          <p:cNvPicPr preferRelativeResize="0"/>
          <p:nvPr/>
        </p:nvPicPr>
        <p:blipFill rotWithShape="1">
          <a:blip r:embed="rId6">
            <a:alphaModFix/>
          </a:blip>
          <a:srcRect/>
          <a:stretch/>
        </p:blipFill>
        <p:spPr>
          <a:xfrm>
            <a:off x="7447953" y="4799044"/>
            <a:ext cx="1877109" cy="2653466"/>
          </a:xfrm>
          <a:prstGeom prst="rect">
            <a:avLst/>
          </a:prstGeom>
          <a:noFill/>
          <a:ln>
            <a:noFill/>
          </a:ln>
        </p:spPr>
      </p:pic>
      <p:pic>
        <p:nvPicPr>
          <p:cNvPr id="202" name="Google Shape;202;p12" descr="A picture containing text&#10;&#10;Description automatically generated"/>
          <p:cNvPicPr preferRelativeResize="0"/>
          <p:nvPr/>
        </p:nvPicPr>
        <p:blipFill rotWithShape="1">
          <a:blip r:embed="rId7">
            <a:alphaModFix/>
          </a:blip>
          <a:srcRect/>
          <a:stretch/>
        </p:blipFill>
        <p:spPr>
          <a:xfrm rot="8772668" flipH="1">
            <a:off x="955361" y="5672799"/>
            <a:ext cx="482536" cy="2624926"/>
          </a:xfrm>
          <a:prstGeom prst="rect">
            <a:avLst/>
          </a:prstGeom>
          <a:noFill/>
          <a:ln>
            <a:noFill/>
          </a:ln>
        </p:spPr>
      </p:pic>
      <p:sp>
        <p:nvSpPr>
          <p:cNvPr id="203" name="Google Shape;203;p12"/>
          <p:cNvSpPr txBox="1"/>
          <p:nvPr/>
        </p:nvSpPr>
        <p:spPr>
          <a:xfrm>
            <a:off x="605386" y="5024774"/>
            <a:ext cx="7696312"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Twinkl" pitchFamily="2" charset="77"/>
                <a:sym typeface="Arial"/>
              </a:rPr>
              <a:t>AD stands for </a:t>
            </a:r>
            <a:r>
              <a:rPr lang="en-GB" sz="1800" b="1" dirty="0">
                <a:solidFill>
                  <a:schemeClr val="dk1"/>
                </a:solidFill>
                <a:latin typeface="Twinkl" pitchFamily="2" charset="77"/>
                <a:sym typeface="Arial"/>
              </a:rPr>
              <a:t>Anno Domini</a:t>
            </a:r>
            <a:r>
              <a:rPr lang="en-GB" sz="1800" dirty="0">
                <a:solidFill>
                  <a:schemeClr val="dk1"/>
                </a:solidFill>
                <a:latin typeface="Twinkl" pitchFamily="2" charset="77"/>
                <a:sym typeface="Arial"/>
              </a:rPr>
              <a:t> and is a medieval Latin phrase that means, ‘In the year of our Lord’. AD is used for dates after the point Christians believe Jesus was born.</a:t>
            </a:r>
            <a:endParaRPr dirty="0">
              <a:latin typeface="Twinkl" pitchFamily="2" charset="77"/>
            </a:endParaRPr>
          </a:p>
        </p:txBody>
      </p:sp>
      <p:grpSp>
        <p:nvGrpSpPr>
          <p:cNvPr id="205" name="Google Shape;205;p12"/>
          <p:cNvGrpSpPr/>
          <p:nvPr/>
        </p:nvGrpSpPr>
        <p:grpSpPr>
          <a:xfrm>
            <a:off x="7480751" y="621486"/>
            <a:ext cx="1238498" cy="864000"/>
            <a:chOff x="7480751" y="621486"/>
            <a:chExt cx="1238498" cy="864000"/>
          </a:xfrm>
        </p:grpSpPr>
        <p:pic>
          <p:nvPicPr>
            <p:cNvPr id="206" name="Google Shape;206;p12"/>
            <p:cNvPicPr preferRelativeResize="0"/>
            <p:nvPr/>
          </p:nvPicPr>
          <p:blipFill rotWithShape="1">
            <a:blip r:embed="rId8">
              <a:alphaModFix/>
            </a:blip>
            <a:srcRect/>
            <a:stretch/>
          </p:blipFill>
          <p:spPr>
            <a:xfrm>
              <a:off x="7668000" y="621486"/>
              <a:ext cx="864000" cy="864000"/>
            </a:xfrm>
            <a:prstGeom prst="rect">
              <a:avLst/>
            </a:prstGeom>
            <a:noFill/>
            <a:ln>
              <a:noFill/>
            </a:ln>
          </p:spPr>
        </p:pic>
        <p:pic>
          <p:nvPicPr>
            <p:cNvPr id="207" name="Google Shape;207;p12"/>
            <p:cNvPicPr preferRelativeResize="0"/>
            <p:nvPr/>
          </p:nvPicPr>
          <p:blipFill rotWithShape="1">
            <a:blip r:embed="rId5">
              <a:alphaModFix/>
            </a:blip>
            <a:srcRect/>
            <a:stretch/>
          </p:blipFill>
          <p:spPr>
            <a:xfrm>
              <a:off x="7480751" y="621486"/>
              <a:ext cx="1238498" cy="86400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500"/>
                                        <p:tgtEl>
                                          <p:spTgt spid="1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7"/>
                                        </p:tgtEl>
                                      </p:cBhvr>
                                    </p:animEffect>
                                    <p:set>
                                      <p:cBhvr>
                                        <p:cTn id="12" dur="1" fill="hold">
                                          <p:stCondLst>
                                            <p:cond delay="500"/>
                                          </p:stCondLst>
                                        </p:cTn>
                                        <p:tgtEl>
                                          <p:spTgt spid="197"/>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0"/>
                                        </p:tgtEl>
                                        <p:attrNameLst>
                                          <p:attrName>style.visibility</p:attrName>
                                        </p:attrNameLst>
                                      </p:cBhvr>
                                      <p:to>
                                        <p:strVal val="visible"/>
                                      </p:to>
                                    </p:set>
                                    <p:animEffect transition="in" filter="fade">
                                      <p:cBhvr>
                                        <p:cTn id="16" dur="500"/>
                                        <p:tgtEl>
                                          <p:spTgt spid="20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3"/>
                                        </p:tgtEl>
                                        <p:attrNameLst>
                                          <p:attrName>style.visibility</p:attrName>
                                        </p:attrNameLst>
                                      </p:cBhvr>
                                      <p:to>
                                        <p:strVal val="visible"/>
                                      </p:to>
                                    </p:set>
                                    <p:animEffect transition="in" filter="fade">
                                      <p:cBhvr>
                                        <p:cTn id="21"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13" descr="A large ancient amphitheater&#10;&#10;Description automatically generated with low confidence"/>
          <p:cNvPicPr preferRelativeResize="0"/>
          <p:nvPr/>
        </p:nvPicPr>
        <p:blipFill rotWithShape="1">
          <a:blip r:embed="rId3">
            <a:alphaModFix/>
          </a:blip>
          <a:srcRect l="-187" r="16715" b="33037"/>
          <a:stretch/>
        </p:blipFill>
        <p:spPr>
          <a:xfrm>
            <a:off x="576263" y="1629675"/>
            <a:ext cx="7991475" cy="4533115"/>
          </a:xfrm>
          <a:prstGeom prst="rect">
            <a:avLst/>
          </a:prstGeom>
          <a:noFill/>
          <a:ln>
            <a:noFill/>
          </a:ln>
        </p:spPr>
      </p:pic>
      <p:sp>
        <p:nvSpPr>
          <p:cNvPr id="213" name="Google Shape;213;p13"/>
          <p:cNvSpPr/>
          <p:nvPr/>
        </p:nvSpPr>
        <p:spPr>
          <a:xfrm>
            <a:off x="755650" y="732223"/>
            <a:ext cx="7632699" cy="503590"/>
          </a:xfrm>
          <a:prstGeom prst="rect">
            <a:avLst/>
          </a:prstGeom>
          <a:noFill/>
          <a:ln>
            <a:noFill/>
          </a:ln>
        </p:spPr>
        <p:txBody>
          <a:bodyPr spcFirstLastPara="1" wrap="square" lIns="0" tIns="0" rIns="0" bIns="72000" anchor="t" anchorCtr="0">
            <a:spAutoFit/>
          </a:bodyPr>
          <a:lstStyle/>
          <a:p>
            <a:pPr marL="0" marR="0" lvl="0" indent="0" algn="ctr" rtl="0">
              <a:spcBef>
                <a:spcPts val="0"/>
              </a:spcBef>
              <a:spcAft>
                <a:spcPts val="0"/>
              </a:spcAft>
              <a:buNone/>
            </a:pPr>
            <a:r>
              <a:rPr lang="en-GB" sz="2800" b="1" dirty="0">
                <a:solidFill>
                  <a:schemeClr val="dk1"/>
                </a:solidFill>
                <a:latin typeface="Twinkl" pitchFamily="2" charset="77"/>
                <a:sym typeface="Arial"/>
              </a:rPr>
              <a:t>Ancient Greece in Time</a:t>
            </a:r>
            <a:endParaRPr dirty="0">
              <a:latin typeface="Twinkl" pitchFamily="2" charset="77"/>
            </a:endParaRPr>
          </a:p>
        </p:txBody>
      </p:sp>
      <p:sp>
        <p:nvSpPr>
          <p:cNvPr id="214" name="Google Shape;214;p13"/>
          <p:cNvSpPr/>
          <p:nvPr/>
        </p:nvSpPr>
        <p:spPr>
          <a:xfrm>
            <a:off x="755650" y="1713688"/>
            <a:ext cx="7632699" cy="4703004"/>
          </a:xfrm>
          <a:prstGeom prst="rect">
            <a:avLst/>
          </a:prstGeom>
          <a:solidFill>
            <a:srgbClr val="FDCF82">
              <a:alpha val="95686"/>
            </a:srgbClr>
          </a:solidFill>
          <a:ln w="12700" cap="flat" cmpd="sng">
            <a:solidFill>
              <a:srgbClr val="F9B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Twinkl" pitchFamily="2" charset="77"/>
              <a:sym typeface="Arial"/>
            </a:endParaRPr>
          </a:p>
        </p:txBody>
      </p:sp>
      <p:sp>
        <p:nvSpPr>
          <p:cNvPr id="215" name="Google Shape;215;p13"/>
          <p:cNvSpPr txBox="1"/>
          <p:nvPr/>
        </p:nvSpPr>
        <p:spPr>
          <a:xfrm>
            <a:off x="904374" y="1759065"/>
            <a:ext cx="736579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dirty="0">
                <a:solidFill>
                  <a:schemeClr val="dk1"/>
                </a:solidFill>
                <a:latin typeface="Twinkl" pitchFamily="2" charset="77"/>
                <a:sym typeface="Arial"/>
              </a:rPr>
              <a:t>Where does ancient Greece fit in with some of the other periods in history that you may have learnt about?</a:t>
            </a:r>
            <a:endParaRPr dirty="0">
              <a:latin typeface="Twinkl" pitchFamily="2" charset="77"/>
            </a:endParaRPr>
          </a:p>
        </p:txBody>
      </p:sp>
      <p:pic>
        <p:nvPicPr>
          <p:cNvPr id="216" name="Google Shape;216;p13" descr="A picture containing text, plant, agave, grass&#10;&#10;Description automatically generated"/>
          <p:cNvPicPr preferRelativeResize="0"/>
          <p:nvPr/>
        </p:nvPicPr>
        <p:blipFill rotWithShape="1">
          <a:blip r:embed="rId4">
            <a:alphaModFix/>
          </a:blip>
          <a:srcRect/>
          <a:stretch/>
        </p:blipFill>
        <p:spPr>
          <a:xfrm rot="3397346" flipH="1">
            <a:off x="650697" y="857342"/>
            <a:ext cx="482798" cy="2026712"/>
          </a:xfrm>
          <a:prstGeom prst="rect">
            <a:avLst/>
          </a:prstGeom>
          <a:noFill/>
          <a:ln>
            <a:noFill/>
          </a:ln>
        </p:spPr>
      </p:pic>
      <p:pic>
        <p:nvPicPr>
          <p:cNvPr id="217" name="Google Shape;217;p13"/>
          <p:cNvPicPr preferRelativeResize="0"/>
          <p:nvPr/>
        </p:nvPicPr>
        <p:blipFill rotWithShape="1">
          <a:blip r:embed="rId5">
            <a:alphaModFix/>
          </a:blip>
          <a:srcRect/>
          <a:stretch/>
        </p:blipFill>
        <p:spPr>
          <a:xfrm>
            <a:off x="7480751" y="621486"/>
            <a:ext cx="1238498" cy="864000"/>
          </a:xfrm>
          <a:prstGeom prst="rect">
            <a:avLst/>
          </a:prstGeom>
          <a:noFill/>
          <a:ln>
            <a:noFill/>
          </a:ln>
        </p:spPr>
      </p:pic>
      <p:graphicFrame>
        <p:nvGraphicFramePr>
          <p:cNvPr id="218" name="Google Shape;218;p13"/>
          <p:cNvGraphicFramePr/>
          <p:nvPr>
            <p:extLst>
              <p:ext uri="{D42A27DB-BD31-4B8C-83A1-F6EECF244321}">
                <p14:modId xmlns:p14="http://schemas.microsoft.com/office/powerpoint/2010/main" val="1954310976"/>
              </p:ext>
            </p:extLst>
          </p:nvPr>
        </p:nvGraphicFramePr>
        <p:xfrm>
          <a:off x="996397" y="2486244"/>
          <a:ext cx="7181750" cy="2677970"/>
        </p:xfrm>
        <a:graphic>
          <a:graphicData uri="http://schemas.openxmlformats.org/drawingml/2006/table">
            <a:tbl>
              <a:tblPr firstRow="1" bandRow="1">
                <a:noFill/>
                <a:tableStyleId>{5E85EAE4-878D-4FED-9E7B-316CFD4A7FE5}</a:tableStyleId>
              </a:tblPr>
              <a:tblGrid>
                <a:gridCol w="7181750">
                  <a:extLst>
                    <a:ext uri="{9D8B030D-6E8A-4147-A177-3AD203B41FA5}">
                      <a16:colId xmlns:a16="http://schemas.microsoft.com/office/drawing/2014/main" val="20000"/>
                    </a:ext>
                  </a:extLst>
                </a:gridCol>
              </a:tblGrid>
              <a:tr h="283725">
                <a:tc>
                  <a:txBody>
                    <a:bodyPr/>
                    <a:lstStyle/>
                    <a:p>
                      <a:pPr marL="0" marR="0" lvl="0" indent="0" algn="l" rtl="0">
                        <a:spcBef>
                          <a:spcPts val="0"/>
                        </a:spcBef>
                        <a:spcAft>
                          <a:spcPts val="0"/>
                        </a:spcAft>
                        <a:buNone/>
                      </a:pPr>
                      <a:r>
                        <a:rPr lang="en-GB" sz="1800" u="none" strike="noStrike" cap="none"/>
                        <a:t>Timeline</a:t>
                      </a:r>
                      <a:endParaRPr/>
                    </a:p>
                  </a:txBody>
                  <a:tcPr marL="91450" marR="91450" marT="45725" marB="45725">
                    <a:lnL w="12700" cap="flat" cmpd="sng">
                      <a:solidFill>
                        <a:srgbClr val="E4C000"/>
                      </a:solidFill>
                      <a:prstDash val="solid"/>
                      <a:round/>
                      <a:headEnd type="none" w="sm" len="sm"/>
                      <a:tailEnd type="none" w="sm" len="sm"/>
                    </a:lnL>
                    <a:lnR w="12700" cap="flat" cmpd="sng">
                      <a:solidFill>
                        <a:srgbClr val="E4C000"/>
                      </a:solidFill>
                      <a:prstDash val="solid"/>
                      <a:round/>
                      <a:headEnd type="none" w="sm" len="sm"/>
                      <a:tailEnd type="none" w="sm" len="sm"/>
                    </a:lnR>
                    <a:lnT w="12700" cap="flat" cmpd="sng">
                      <a:solidFill>
                        <a:srgbClr val="E4C000"/>
                      </a:solidFill>
                      <a:prstDash val="solid"/>
                      <a:round/>
                      <a:headEnd type="none" w="sm" len="sm"/>
                      <a:tailEnd type="none" w="sm" len="sm"/>
                    </a:lnT>
                    <a:lnB w="12700" cap="flat" cmpd="sng">
                      <a:solidFill>
                        <a:srgbClr val="E4C000"/>
                      </a:solidFill>
                      <a:prstDash val="solid"/>
                      <a:round/>
                      <a:headEnd type="none" w="sm" len="sm"/>
                      <a:tailEnd type="none" w="sm" len="sm"/>
                    </a:lnB>
                    <a:solidFill>
                      <a:srgbClr val="E4C000"/>
                    </a:solidFill>
                  </a:tcPr>
                </a:tc>
                <a:extLst>
                  <a:ext uri="{0D108BD9-81ED-4DB2-BD59-A6C34878D82A}">
                    <a16:rowId xmlns:a16="http://schemas.microsoft.com/office/drawing/2014/main" val="10000"/>
                  </a:ext>
                </a:extLst>
              </a:tr>
              <a:tr h="2312200">
                <a:tc>
                  <a:txBody>
                    <a:bodyPr/>
                    <a:lstStyle/>
                    <a:p>
                      <a:pPr marL="0" marR="0" lvl="0" indent="0" algn="l" rtl="0">
                        <a:spcBef>
                          <a:spcPts val="0"/>
                        </a:spcBef>
                        <a:spcAft>
                          <a:spcPts val="0"/>
                        </a:spcAft>
                        <a:buNone/>
                      </a:pPr>
                      <a:endParaRPr sz="1800" dirty="0"/>
                    </a:p>
                  </a:txBody>
                  <a:tcPr marL="91450" marR="91450" marT="45725" marB="45725">
                    <a:lnL w="12700" cap="flat" cmpd="sng">
                      <a:solidFill>
                        <a:srgbClr val="E4C000"/>
                      </a:solidFill>
                      <a:prstDash val="solid"/>
                      <a:round/>
                      <a:headEnd type="none" w="sm" len="sm"/>
                      <a:tailEnd type="none" w="sm" len="sm"/>
                    </a:lnL>
                    <a:lnR w="12700" cap="flat" cmpd="sng">
                      <a:solidFill>
                        <a:srgbClr val="E4C000"/>
                      </a:solidFill>
                      <a:prstDash val="solid"/>
                      <a:round/>
                      <a:headEnd type="none" w="sm" len="sm"/>
                      <a:tailEnd type="none" w="sm" len="sm"/>
                    </a:lnR>
                    <a:lnT w="12700" cap="flat" cmpd="sng">
                      <a:solidFill>
                        <a:srgbClr val="E4C000"/>
                      </a:solidFill>
                      <a:prstDash val="solid"/>
                      <a:round/>
                      <a:headEnd type="none" w="sm" len="sm"/>
                      <a:tailEnd type="none" w="sm" len="sm"/>
                    </a:lnT>
                    <a:lnB w="12700" cap="flat" cmpd="sng">
                      <a:solidFill>
                        <a:srgbClr val="E4C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pic>
        <p:nvPicPr>
          <p:cNvPr id="220" name="Google Shape;220;p13" descr="A picture containing text, plant, flower&#10;&#10;Description automatically generated"/>
          <p:cNvPicPr preferRelativeResize="0"/>
          <p:nvPr/>
        </p:nvPicPr>
        <p:blipFill rotWithShape="1">
          <a:blip r:embed="rId6">
            <a:alphaModFix/>
          </a:blip>
          <a:srcRect/>
          <a:stretch/>
        </p:blipFill>
        <p:spPr>
          <a:xfrm>
            <a:off x="7480751" y="4963008"/>
            <a:ext cx="1877109" cy="2653466"/>
          </a:xfrm>
          <a:prstGeom prst="rect">
            <a:avLst/>
          </a:prstGeom>
          <a:noFill/>
          <a:ln>
            <a:noFill/>
          </a:ln>
        </p:spPr>
      </p:pic>
      <p:pic>
        <p:nvPicPr>
          <p:cNvPr id="221" name="Google Shape;221;p13" descr="A picture containing text&#10;&#10;Description automatically generated"/>
          <p:cNvPicPr preferRelativeResize="0"/>
          <p:nvPr/>
        </p:nvPicPr>
        <p:blipFill rotWithShape="1">
          <a:blip r:embed="rId7">
            <a:alphaModFix/>
          </a:blip>
          <a:srcRect/>
          <a:stretch/>
        </p:blipFill>
        <p:spPr>
          <a:xfrm rot="8772668" flipH="1">
            <a:off x="955361" y="5672799"/>
            <a:ext cx="482536" cy="2624926"/>
          </a:xfrm>
          <a:prstGeom prst="rect">
            <a:avLst/>
          </a:prstGeom>
          <a:noFill/>
          <a:ln>
            <a:noFill/>
          </a:ln>
        </p:spPr>
      </p:pic>
      <p:sp>
        <p:nvSpPr>
          <p:cNvPr id="222" name="Google Shape;222;p13"/>
          <p:cNvSpPr txBox="1"/>
          <p:nvPr/>
        </p:nvSpPr>
        <p:spPr>
          <a:xfrm>
            <a:off x="993577" y="2800094"/>
            <a:ext cx="108897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Twinkl" pitchFamily="2" charset="77"/>
                <a:sym typeface="Arial"/>
              </a:rPr>
              <a:t>3500 BC</a:t>
            </a:r>
            <a:endParaRPr>
              <a:latin typeface="Twinkl" pitchFamily="2" charset="77"/>
            </a:endParaRPr>
          </a:p>
        </p:txBody>
      </p:sp>
      <p:sp>
        <p:nvSpPr>
          <p:cNvPr id="223" name="Google Shape;223;p13"/>
          <p:cNvSpPr txBox="1"/>
          <p:nvPr/>
        </p:nvSpPr>
        <p:spPr>
          <a:xfrm>
            <a:off x="7073546" y="2800094"/>
            <a:ext cx="1088978"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800" b="1" dirty="0">
                <a:solidFill>
                  <a:schemeClr val="dk1"/>
                </a:solidFill>
                <a:latin typeface="Twinkl" pitchFamily="2" charset="77"/>
                <a:sym typeface="Arial"/>
              </a:rPr>
              <a:t>AD 1500</a:t>
            </a:r>
            <a:endParaRPr dirty="0">
              <a:latin typeface="Twinkl" pitchFamily="2" charset="77"/>
            </a:endParaRPr>
          </a:p>
        </p:txBody>
      </p:sp>
      <p:sp>
        <p:nvSpPr>
          <p:cNvPr id="224" name="Google Shape;224;p13"/>
          <p:cNvSpPr/>
          <p:nvPr/>
        </p:nvSpPr>
        <p:spPr>
          <a:xfrm>
            <a:off x="1610320" y="3158936"/>
            <a:ext cx="3844182" cy="301708"/>
          </a:xfrm>
          <a:prstGeom prst="rect">
            <a:avLst/>
          </a:prstGeom>
          <a:solidFill>
            <a:srgbClr val="88CCC1"/>
          </a:solidFill>
          <a:ln w="19050" cap="flat" cmpd="sng">
            <a:solidFill>
              <a:srgbClr val="00928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dk1"/>
                </a:solidFill>
                <a:latin typeface="Twinkl" pitchFamily="2" charset="77"/>
                <a:sym typeface="Arial"/>
              </a:rPr>
              <a:t>Ancient Egypt</a:t>
            </a:r>
            <a:endParaRPr>
              <a:latin typeface="Twinkl" pitchFamily="2" charset="77"/>
            </a:endParaRPr>
          </a:p>
        </p:txBody>
      </p:sp>
      <p:cxnSp>
        <p:nvCxnSpPr>
          <p:cNvPr id="225" name="Google Shape;225;p13"/>
          <p:cNvCxnSpPr/>
          <p:nvPr/>
        </p:nvCxnSpPr>
        <p:spPr>
          <a:xfrm>
            <a:off x="1052293" y="3165751"/>
            <a:ext cx="0" cy="1916417"/>
          </a:xfrm>
          <a:prstGeom prst="straightConnector1">
            <a:avLst/>
          </a:prstGeom>
          <a:noFill/>
          <a:ln w="19050" cap="flat" cmpd="sng">
            <a:solidFill>
              <a:schemeClr val="dk1"/>
            </a:solidFill>
            <a:prstDash val="solid"/>
            <a:miter lim="800000"/>
            <a:headEnd type="none" w="sm" len="sm"/>
            <a:tailEnd type="none" w="sm" len="sm"/>
          </a:ln>
        </p:spPr>
      </p:cxnSp>
      <p:cxnSp>
        <p:nvCxnSpPr>
          <p:cNvPr id="226" name="Google Shape;226;p13"/>
          <p:cNvCxnSpPr/>
          <p:nvPr/>
        </p:nvCxnSpPr>
        <p:spPr>
          <a:xfrm>
            <a:off x="8076911" y="3165751"/>
            <a:ext cx="0" cy="1916417"/>
          </a:xfrm>
          <a:prstGeom prst="straightConnector1">
            <a:avLst/>
          </a:prstGeom>
          <a:noFill/>
          <a:ln w="19050" cap="flat" cmpd="sng">
            <a:solidFill>
              <a:schemeClr val="dk1"/>
            </a:solidFill>
            <a:prstDash val="solid"/>
            <a:miter lim="800000"/>
            <a:headEnd type="none" w="sm" len="sm"/>
            <a:tailEnd type="none" w="sm" len="sm"/>
          </a:ln>
        </p:spPr>
      </p:cxnSp>
      <p:sp>
        <p:nvSpPr>
          <p:cNvPr id="227" name="Google Shape;227;p13"/>
          <p:cNvSpPr txBox="1"/>
          <p:nvPr/>
        </p:nvSpPr>
        <p:spPr>
          <a:xfrm>
            <a:off x="4996789" y="2800094"/>
            <a:ext cx="6770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Twinkl" pitchFamily="2" charset="77"/>
                <a:sym typeface="Arial"/>
              </a:rPr>
              <a:t>AD 1</a:t>
            </a:r>
            <a:endParaRPr>
              <a:latin typeface="Twinkl" pitchFamily="2" charset="77"/>
            </a:endParaRPr>
          </a:p>
        </p:txBody>
      </p:sp>
      <p:grpSp>
        <p:nvGrpSpPr>
          <p:cNvPr id="228" name="Google Shape;228;p13"/>
          <p:cNvGrpSpPr/>
          <p:nvPr/>
        </p:nvGrpSpPr>
        <p:grpSpPr>
          <a:xfrm>
            <a:off x="3253265" y="4807704"/>
            <a:ext cx="4014237" cy="285154"/>
            <a:chOff x="3253265" y="4154561"/>
            <a:chExt cx="4014237" cy="285154"/>
          </a:xfrm>
        </p:grpSpPr>
        <p:sp>
          <p:nvSpPr>
            <p:cNvPr id="229" name="Google Shape;229;p13"/>
            <p:cNvSpPr/>
            <p:nvPr/>
          </p:nvSpPr>
          <p:spPr>
            <a:xfrm>
              <a:off x="6316490" y="4156781"/>
              <a:ext cx="951012" cy="282934"/>
            </a:xfrm>
            <a:prstGeom prst="rect">
              <a:avLst/>
            </a:prstGeom>
            <a:solidFill>
              <a:srgbClr val="90C7E5"/>
            </a:solidFill>
            <a:ln w="19050" cap="flat" cmpd="sng">
              <a:solidFill>
                <a:srgbClr val="013F7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winkl" pitchFamily="2" charset="77"/>
                <a:sym typeface="Arial"/>
              </a:endParaRPr>
            </a:p>
          </p:txBody>
        </p:sp>
        <p:sp>
          <p:nvSpPr>
            <p:cNvPr id="230" name="Google Shape;230;p13"/>
            <p:cNvSpPr/>
            <p:nvPr/>
          </p:nvSpPr>
          <p:spPr>
            <a:xfrm>
              <a:off x="3253265" y="4154561"/>
              <a:ext cx="2267136" cy="28293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dk1"/>
                  </a:solidFill>
                  <a:latin typeface="Twinkl" pitchFamily="2" charset="77"/>
                  <a:sym typeface="Arial"/>
                </a:rPr>
                <a:t>Anglo-Saxon Britain</a:t>
              </a:r>
              <a:endParaRPr>
                <a:latin typeface="Twinkl" pitchFamily="2" charset="77"/>
              </a:endParaRPr>
            </a:p>
          </p:txBody>
        </p:sp>
        <p:cxnSp>
          <p:nvCxnSpPr>
            <p:cNvPr id="231" name="Google Shape;231;p13"/>
            <p:cNvCxnSpPr/>
            <p:nvPr/>
          </p:nvCxnSpPr>
          <p:spPr>
            <a:xfrm>
              <a:off x="5454501" y="4307305"/>
              <a:ext cx="1071387" cy="0"/>
            </a:xfrm>
            <a:prstGeom prst="straightConnector1">
              <a:avLst/>
            </a:prstGeom>
            <a:noFill/>
            <a:ln w="38100" cap="flat" cmpd="sng">
              <a:solidFill>
                <a:srgbClr val="013F7C"/>
              </a:solidFill>
              <a:prstDash val="solid"/>
              <a:miter lim="800000"/>
              <a:headEnd type="none" w="sm" len="sm"/>
              <a:tailEnd type="triangle" w="med" len="med"/>
            </a:ln>
          </p:spPr>
        </p:cxnSp>
      </p:grpSp>
      <p:grpSp>
        <p:nvGrpSpPr>
          <p:cNvPr id="232" name="Google Shape;232;p13"/>
          <p:cNvGrpSpPr/>
          <p:nvPr/>
        </p:nvGrpSpPr>
        <p:grpSpPr>
          <a:xfrm>
            <a:off x="2301954" y="4143316"/>
            <a:ext cx="3035591" cy="306070"/>
            <a:chOff x="2381856" y="4810175"/>
            <a:chExt cx="3035591" cy="306070"/>
          </a:xfrm>
        </p:grpSpPr>
        <p:sp>
          <p:nvSpPr>
            <p:cNvPr id="233" name="Google Shape;233;p13"/>
            <p:cNvSpPr/>
            <p:nvPr/>
          </p:nvSpPr>
          <p:spPr>
            <a:xfrm>
              <a:off x="4379271" y="4810175"/>
              <a:ext cx="1038176" cy="282934"/>
            </a:xfrm>
            <a:prstGeom prst="rect">
              <a:avLst/>
            </a:prstGeom>
            <a:solidFill>
              <a:srgbClr val="FDCF81"/>
            </a:solidFill>
            <a:ln w="19050" cap="flat" cmpd="sng">
              <a:solidFill>
                <a:srgbClr val="FAB00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34" name="Google Shape;234;p13"/>
            <p:cNvSpPr/>
            <p:nvPr/>
          </p:nvSpPr>
          <p:spPr>
            <a:xfrm>
              <a:off x="2381856" y="4814536"/>
              <a:ext cx="1803365" cy="30170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a:solidFill>
                    <a:schemeClr val="dk1"/>
                  </a:solidFill>
                  <a:latin typeface="Twinkl" pitchFamily="2" charset="77"/>
                  <a:sym typeface="Arial"/>
                </a:rPr>
                <a:t>Ancient</a:t>
              </a:r>
              <a:r>
                <a:rPr lang="en-GB" sz="1800" b="1" dirty="0">
                  <a:solidFill>
                    <a:schemeClr val="dk1"/>
                  </a:solidFill>
                  <a:sym typeface="Arial"/>
                </a:rPr>
                <a:t> </a:t>
              </a:r>
              <a:r>
                <a:rPr lang="en-GB" sz="1800" b="1" dirty="0">
                  <a:solidFill>
                    <a:schemeClr val="dk1"/>
                  </a:solidFill>
                  <a:latin typeface="Twinkl" pitchFamily="2" charset="77"/>
                  <a:sym typeface="Arial"/>
                </a:rPr>
                <a:t>Greece</a:t>
              </a:r>
              <a:endParaRPr dirty="0">
                <a:latin typeface="Twinkl" pitchFamily="2" charset="77"/>
              </a:endParaRPr>
            </a:p>
          </p:txBody>
        </p:sp>
        <p:cxnSp>
          <p:nvCxnSpPr>
            <p:cNvPr id="235" name="Google Shape;235;p13"/>
            <p:cNvCxnSpPr/>
            <p:nvPr/>
          </p:nvCxnSpPr>
          <p:spPr>
            <a:xfrm>
              <a:off x="4151171" y="4946966"/>
              <a:ext cx="420686" cy="0"/>
            </a:xfrm>
            <a:prstGeom prst="straightConnector1">
              <a:avLst/>
            </a:prstGeom>
            <a:noFill/>
            <a:ln w="38100" cap="flat" cmpd="sng">
              <a:solidFill>
                <a:srgbClr val="FAB001"/>
              </a:solidFill>
              <a:prstDash val="solid"/>
              <a:miter lim="800000"/>
              <a:headEnd type="none" w="sm" len="sm"/>
              <a:tailEnd type="triangle" w="med" len="med"/>
            </a:ln>
          </p:spPr>
        </p:cxnSp>
      </p:grpSp>
      <p:grpSp>
        <p:nvGrpSpPr>
          <p:cNvPr id="236" name="Google Shape;236;p13"/>
          <p:cNvGrpSpPr/>
          <p:nvPr/>
        </p:nvGrpSpPr>
        <p:grpSpPr>
          <a:xfrm>
            <a:off x="2995053" y="4469886"/>
            <a:ext cx="2618772" cy="300763"/>
            <a:chOff x="2995053" y="4483477"/>
            <a:chExt cx="2618772" cy="300763"/>
          </a:xfrm>
        </p:grpSpPr>
        <p:sp>
          <p:nvSpPr>
            <p:cNvPr id="237" name="Google Shape;237;p13"/>
            <p:cNvSpPr/>
            <p:nvPr/>
          </p:nvSpPr>
          <p:spPr>
            <a:xfrm>
              <a:off x="4762777" y="4483477"/>
              <a:ext cx="851048" cy="282934"/>
            </a:xfrm>
            <a:prstGeom prst="rect">
              <a:avLst/>
            </a:prstGeom>
            <a:solidFill>
              <a:srgbClr val="C0DEC2"/>
            </a:solidFill>
            <a:ln w="19050" cap="flat" cmpd="sng">
              <a:solidFill>
                <a:srgbClr val="0095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winkl" pitchFamily="2" charset="77"/>
                <a:sym typeface="Arial"/>
              </a:endParaRPr>
            </a:p>
          </p:txBody>
        </p:sp>
        <p:sp>
          <p:nvSpPr>
            <p:cNvPr id="238" name="Google Shape;238;p13"/>
            <p:cNvSpPr/>
            <p:nvPr/>
          </p:nvSpPr>
          <p:spPr>
            <a:xfrm>
              <a:off x="2995053" y="4501306"/>
              <a:ext cx="1565486" cy="28293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dk1"/>
                  </a:solidFill>
                  <a:latin typeface="Twinkl" pitchFamily="2" charset="77"/>
                  <a:sym typeface="Arial"/>
                </a:rPr>
                <a:t>Celtic Britain</a:t>
              </a:r>
              <a:endParaRPr>
                <a:latin typeface="Twinkl" pitchFamily="2" charset="77"/>
              </a:endParaRPr>
            </a:p>
          </p:txBody>
        </p:sp>
        <p:cxnSp>
          <p:nvCxnSpPr>
            <p:cNvPr id="239" name="Google Shape;239;p13"/>
            <p:cNvCxnSpPr/>
            <p:nvPr/>
          </p:nvCxnSpPr>
          <p:spPr>
            <a:xfrm>
              <a:off x="4530102" y="4633735"/>
              <a:ext cx="420686" cy="0"/>
            </a:xfrm>
            <a:prstGeom prst="straightConnector1">
              <a:avLst/>
            </a:prstGeom>
            <a:noFill/>
            <a:ln w="38100" cap="flat" cmpd="sng">
              <a:solidFill>
                <a:srgbClr val="009541"/>
              </a:solidFill>
              <a:prstDash val="solid"/>
              <a:miter lim="800000"/>
              <a:headEnd type="none" w="sm" len="sm"/>
              <a:tailEnd type="triangle" w="med" len="med"/>
            </a:ln>
          </p:spPr>
        </p:cxnSp>
      </p:grpSp>
      <p:grpSp>
        <p:nvGrpSpPr>
          <p:cNvPr id="240" name="Google Shape;240;p13"/>
          <p:cNvGrpSpPr/>
          <p:nvPr/>
        </p:nvGrpSpPr>
        <p:grpSpPr>
          <a:xfrm>
            <a:off x="2804542" y="3454880"/>
            <a:ext cx="3828731" cy="369332"/>
            <a:chOff x="2804542" y="3454880"/>
            <a:chExt cx="3828731" cy="369332"/>
          </a:xfrm>
        </p:grpSpPr>
        <p:sp>
          <p:nvSpPr>
            <p:cNvPr id="241" name="Google Shape;241;p13"/>
            <p:cNvSpPr/>
            <p:nvPr/>
          </p:nvSpPr>
          <p:spPr>
            <a:xfrm>
              <a:off x="4572000" y="3498900"/>
              <a:ext cx="2061273" cy="282934"/>
            </a:xfrm>
            <a:prstGeom prst="rect">
              <a:avLst/>
            </a:prstGeom>
            <a:solidFill>
              <a:srgbClr val="F8CACA"/>
            </a:solidFill>
            <a:ln w="19050" cap="flat" cmpd="sng">
              <a:solidFill>
                <a:srgbClr val="E400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winkl" pitchFamily="2" charset="77"/>
                <a:sym typeface="Arial"/>
              </a:endParaRPr>
            </a:p>
          </p:txBody>
        </p:sp>
        <p:sp>
          <p:nvSpPr>
            <p:cNvPr id="242" name="Google Shape;242;p13"/>
            <p:cNvSpPr/>
            <p:nvPr/>
          </p:nvSpPr>
          <p:spPr>
            <a:xfrm>
              <a:off x="2804542" y="3454880"/>
              <a:ext cx="15760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Twinkl" pitchFamily="2" charset="77"/>
                  <a:sym typeface="Arial"/>
                </a:rPr>
                <a:t>Ancient Rome</a:t>
              </a:r>
              <a:endParaRPr>
                <a:latin typeface="Twinkl" pitchFamily="2" charset="77"/>
              </a:endParaRPr>
            </a:p>
          </p:txBody>
        </p:sp>
        <p:cxnSp>
          <p:nvCxnSpPr>
            <p:cNvPr id="243" name="Google Shape;243;p13"/>
            <p:cNvCxnSpPr/>
            <p:nvPr/>
          </p:nvCxnSpPr>
          <p:spPr>
            <a:xfrm>
              <a:off x="4358357" y="3652786"/>
              <a:ext cx="420686" cy="0"/>
            </a:xfrm>
            <a:prstGeom prst="straightConnector1">
              <a:avLst/>
            </a:prstGeom>
            <a:noFill/>
            <a:ln w="38100" cap="flat" cmpd="sng">
              <a:solidFill>
                <a:srgbClr val="FF0000"/>
              </a:solidFill>
              <a:prstDash val="solid"/>
              <a:miter lim="800000"/>
              <a:headEnd type="none" w="sm" len="sm"/>
              <a:tailEnd type="triangle" w="med" len="med"/>
            </a:ln>
          </p:spPr>
        </p:cxnSp>
      </p:grpSp>
      <p:grpSp>
        <p:nvGrpSpPr>
          <p:cNvPr id="244" name="Google Shape;244;p13"/>
          <p:cNvGrpSpPr/>
          <p:nvPr/>
        </p:nvGrpSpPr>
        <p:grpSpPr>
          <a:xfrm>
            <a:off x="997916" y="3775606"/>
            <a:ext cx="7078993" cy="369332"/>
            <a:chOff x="997976" y="3775606"/>
            <a:chExt cx="7072217" cy="369332"/>
          </a:xfrm>
        </p:grpSpPr>
        <p:sp>
          <p:nvSpPr>
            <p:cNvPr id="245" name="Google Shape;245;p13"/>
            <p:cNvSpPr/>
            <p:nvPr/>
          </p:nvSpPr>
          <p:spPr>
            <a:xfrm>
              <a:off x="2891870" y="3821108"/>
              <a:ext cx="5178323" cy="282934"/>
            </a:xfrm>
            <a:prstGeom prst="rect">
              <a:avLst/>
            </a:prstGeom>
            <a:solidFill>
              <a:srgbClr val="F7BC92"/>
            </a:solidFill>
            <a:ln w="19050" cap="flat" cmpd="sng">
              <a:solidFill>
                <a:srgbClr val="E84D1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Twinkl" pitchFamily="2" charset="77"/>
                <a:sym typeface="Arial"/>
              </a:endParaRPr>
            </a:p>
          </p:txBody>
        </p:sp>
        <p:sp>
          <p:nvSpPr>
            <p:cNvPr id="246" name="Google Shape;246;p13"/>
            <p:cNvSpPr/>
            <p:nvPr/>
          </p:nvSpPr>
          <p:spPr>
            <a:xfrm>
              <a:off x="997976" y="3775606"/>
              <a:ext cx="196720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Twinkl" pitchFamily="2" charset="77"/>
                  <a:sym typeface="Arial"/>
                </a:rPr>
                <a:t>May</a:t>
              </a:r>
              <a:r>
                <a:rPr lang="en-GB" sz="1800" dirty="0">
                  <a:solidFill>
                    <a:schemeClr val="dk1"/>
                  </a:solidFill>
                  <a:latin typeface="Twinkl" pitchFamily="2" charset="77"/>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a Civilisation</a:t>
              </a:r>
              <a:endParaRPr dirty="0">
                <a:latin typeface="Twinkl" pitchFamily="2" charset="77"/>
              </a:endParaRPr>
            </a:p>
          </p:txBody>
        </p:sp>
        <p:cxnSp>
          <p:nvCxnSpPr>
            <p:cNvPr id="247" name="Google Shape;247;p13"/>
            <p:cNvCxnSpPr/>
            <p:nvPr/>
          </p:nvCxnSpPr>
          <p:spPr>
            <a:xfrm>
              <a:off x="2897990" y="3961131"/>
              <a:ext cx="382443" cy="0"/>
            </a:xfrm>
            <a:prstGeom prst="straightConnector1">
              <a:avLst/>
            </a:prstGeom>
            <a:noFill/>
            <a:ln w="38100" cap="flat" cmpd="sng">
              <a:solidFill>
                <a:srgbClr val="E84D15"/>
              </a:solidFill>
              <a:prstDash val="solid"/>
              <a:miter lim="800000"/>
              <a:headEnd type="none" w="sm" len="sm"/>
              <a:tailEnd type="triangle" w="med" len="med"/>
            </a:ln>
          </p:spPr>
        </p:cxnSp>
      </p:grpSp>
      <p:cxnSp>
        <p:nvCxnSpPr>
          <p:cNvPr id="248" name="Google Shape;248;p13"/>
          <p:cNvCxnSpPr/>
          <p:nvPr/>
        </p:nvCxnSpPr>
        <p:spPr>
          <a:xfrm>
            <a:off x="5529104" y="3165751"/>
            <a:ext cx="0" cy="1916417"/>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500"/>
                                        <p:tgtEl>
                                          <p:spTgt spid="218"/>
                                        </p:tgtEl>
                                      </p:cBhvr>
                                    </p:animEffect>
                                  </p:childTnLst>
                                </p:cTn>
                              </p:par>
                              <p:par>
                                <p:cTn id="8" presetID="10" presetClass="entr" presetSubtype="0" fill="hold" nodeType="withEffect">
                                  <p:stCondLst>
                                    <p:cond delay="0"/>
                                  </p:stCondLst>
                                  <p:childTnLst>
                                    <p:set>
                                      <p:cBhvr>
                                        <p:cTn id="9" dur="1" fill="hold">
                                          <p:stCondLst>
                                            <p:cond delay="0"/>
                                          </p:stCondLst>
                                        </p:cTn>
                                        <p:tgtEl>
                                          <p:spTgt spid="248"/>
                                        </p:tgtEl>
                                        <p:attrNameLst>
                                          <p:attrName>style.visibility</p:attrName>
                                        </p:attrNameLst>
                                      </p:cBhvr>
                                      <p:to>
                                        <p:strVal val="visible"/>
                                      </p:to>
                                    </p:set>
                                    <p:animEffect transition="in" filter="fade">
                                      <p:cBhvr>
                                        <p:cTn id="10" dur="500"/>
                                        <p:tgtEl>
                                          <p:spTgt spid="248"/>
                                        </p:tgtEl>
                                      </p:cBhvr>
                                    </p:animEffect>
                                  </p:childTnLst>
                                </p:cTn>
                              </p:par>
                              <p:par>
                                <p:cTn id="11" presetID="10" presetClass="entr" presetSubtype="0" fill="hold" nodeType="withEffect">
                                  <p:stCondLst>
                                    <p:cond delay="0"/>
                                  </p:stCondLst>
                                  <p:childTnLst>
                                    <p:set>
                                      <p:cBhvr>
                                        <p:cTn id="12" dur="1" fill="hold">
                                          <p:stCondLst>
                                            <p:cond delay="0"/>
                                          </p:stCondLst>
                                        </p:cTn>
                                        <p:tgtEl>
                                          <p:spTgt spid="240"/>
                                        </p:tgtEl>
                                        <p:attrNameLst>
                                          <p:attrName>style.visibility</p:attrName>
                                        </p:attrNameLst>
                                      </p:cBhvr>
                                      <p:to>
                                        <p:strVal val="visible"/>
                                      </p:to>
                                    </p:set>
                                    <p:animEffect transition="in" filter="fade">
                                      <p:cBhvr>
                                        <p:cTn id="13" dur="500"/>
                                        <p:tgtEl>
                                          <p:spTgt spid="240"/>
                                        </p:tgtEl>
                                      </p:cBhvr>
                                    </p:animEffect>
                                  </p:childTnLst>
                                </p:cTn>
                              </p:par>
                              <p:par>
                                <p:cTn id="14" presetID="10" presetClass="entr" presetSubtype="0" fill="hold" nodeType="withEffect">
                                  <p:stCondLst>
                                    <p:cond delay="0"/>
                                  </p:stCondLst>
                                  <p:childTnLst>
                                    <p:set>
                                      <p:cBhvr>
                                        <p:cTn id="15" dur="1" fill="hold">
                                          <p:stCondLst>
                                            <p:cond delay="0"/>
                                          </p:stCondLst>
                                        </p:cTn>
                                        <p:tgtEl>
                                          <p:spTgt spid="223"/>
                                        </p:tgtEl>
                                        <p:attrNameLst>
                                          <p:attrName>style.visibility</p:attrName>
                                        </p:attrNameLst>
                                      </p:cBhvr>
                                      <p:to>
                                        <p:strVal val="visible"/>
                                      </p:to>
                                    </p:set>
                                    <p:animEffect transition="in" filter="fade">
                                      <p:cBhvr>
                                        <p:cTn id="16" dur="500"/>
                                        <p:tgtEl>
                                          <p:spTgt spid="223"/>
                                        </p:tgtEl>
                                      </p:cBhvr>
                                    </p:animEffect>
                                  </p:childTnLst>
                                </p:cTn>
                              </p:par>
                              <p:par>
                                <p:cTn id="17" presetID="10" presetClass="entr" presetSubtype="0" fill="hold" nodeType="withEffect">
                                  <p:stCondLst>
                                    <p:cond delay="0"/>
                                  </p:stCondLst>
                                  <p:childTnLst>
                                    <p:set>
                                      <p:cBhvr>
                                        <p:cTn id="18" dur="1" fill="hold">
                                          <p:stCondLst>
                                            <p:cond delay="0"/>
                                          </p:stCondLst>
                                        </p:cTn>
                                        <p:tgtEl>
                                          <p:spTgt spid="244"/>
                                        </p:tgtEl>
                                        <p:attrNameLst>
                                          <p:attrName>style.visibility</p:attrName>
                                        </p:attrNameLst>
                                      </p:cBhvr>
                                      <p:to>
                                        <p:strVal val="visible"/>
                                      </p:to>
                                    </p:set>
                                    <p:animEffect transition="in" filter="fade">
                                      <p:cBhvr>
                                        <p:cTn id="19" dur="500"/>
                                        <p:tgtEl>
                                          <p:spTgt spid="244"/>
                                        </p:tgtEl>
                                      </p:cBhvr>
                                    </p:animEffect>
                                  </p:childTnLst>
                                </p:cTn>
                              </p:par>
                              <p:par>
                                <p:cTn id="20" presetID="10" presetClass="entr" presetSubtype="0" fill="hold" nodeType="withEffect">
                                  <p:stCondLst>
                                    <p:cond delay="0"/>
                                  </p:stCondLst>
                                  <p:childTnLst>
                                    <p:set>
                                      <p:cBhvr>
                                        <p:cTn id="21" dur="1" fill="hold">
                                          <p:stCondLst>
                                            <p:cond delay="0"/>
                                          </p:stCondLst>
                                        </p:cTn>
                                        <p:tgtEl>
                                          <p:spTgt spid="224"/>
                                        </p:tgtEl>
                                        <p:attrNameLst>
                                          <p:attrName>style.visibility</p:attrName>
                                        </p:attrNameLst>
                                      </p:cBhvr>
                                      <p:to>
                                        <p:strVal val="visible"/>
                                      </p:to>
                                    </p:set>
                                    <p:animEffect transition="in" filter="fade">
                                      <p:cBhvr>
                                        <p:cTn id="22" dur="500"/>
                                        <p:tgtEl>
                                          <p:spTgt spid="224"/>
                                        </p:tgtEl>
                                      </p:cBhvr>
                                    </p:animEffect>
                                  </p:childTnLst>
                                </p:cTn>
                              </p:par>
                              <p:par>
                                <p:cTn id="23" presetID="10" presetClass="entr" presetSubtype="0" fill="hold" nodeType="with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fade">
                                      <p:cBhvr>
                                        <p:cTn id="25" dur="500"/>
                                        <p:tgtEl>
                                          <p:spTgt spid="225"/>
                                        </p:tgtEl>
                                      </p:cBhvr>
                                    </p:animEffect>
                                  </p:childTnLst>
                                </p:cTn>
                              </p:par>
                              <p:par>
                                <p:cTn id="26" presetID="10" presetClass="entr" presetSubtype="0" fill="hold" nodeType="withEffect">
                                  <p:stCondLst>
                                    <p:cond delay="0"/>
                                  </p:stCondLst>
                                  <p:childTnLst>
                                    <p:set>
                                      <p:cBhvr>
                                        <p:cTn id="27" dur="1" fill="hold">
                                          <p:stCondLst>
                                            <p:cond delay="0"/>
                                          </p:stCondLst>
                                        </p:cTn>
                                        <p:tgtEl>
                                          <p:spTgt spid="222"/>
                                        </p:tgtEl>
                                        <p:attrNameLst>
                                          <p:attrName>style.visibility</p:attrName>
                                        </p:attrNameLst>
                                      </p:cBhvr>
                                      <p:to>
                                        <p:strVal val="visible"/>
                                      </p:to>
                                    </p:set>
                                    <p:animEffect transition="in" filter="fade">
                                      <p:cBhvr>
                                        <p:cTn id="28" dur="500"/>
                                        <p:tgtEl>
                                          <p:spTgt spid="222"/>
                                        </p:tgtEl>
                                      </p:cBhvr>
                                    </p:animEffect>
                                  </p:childTnLst>
                                </p:cTn>
                              </p:par>
                              <p:par>
                                <p:cTn id="29" presetID="10" presetClass="entr" presetSubtype="0" fill="hold" nodeType="withEffect">
                                  <p:stCondLst>
                                    <p:cond delay="0"/>
                                  </p:stCondLst>
                                  <p:childTnLst>
                                    <p:set>
                                      <p:cBhvr>
                                        <p:cTn id="30" dur="1" fill="hold">
                                          <p:stCondLst>
                                            <p:cond delay="0"/>
                                          </p:stCondLst>
                                        </p:cTn>
                                        <p:tgtEl>
                                          <p:spTgt spid="226"/>
                                        </p:tgtEl>
                                        <p:attrNameLst>
                                          <p:attrName>style.visibility</p:attrName>
                                        </p:attrNameLst>
                                      </p:cBhvr>
                                      <p:to>
                                        <p:strVal val="visible"/>
                                      </p:to>
                                    </p:set>
                                    <p:animEffect transition="in" filter="fade">
                                      <p:cBhvr>
                                        <p:cTn id="31" dur="500"/>
                                        <p:tgtEl>
                                          <p:spTgt spid="226"/>
                                        </p:tgtEl>
                                      </p:cBhvr>
                                    </p:animEffect>
                                  </p:childTnLst>
                                </p:cTn>
                              </p:par>
                              <p:par>
                                <p:cTn id="32" presetID="10" presetClass="entr" presetSubtype="0" fill="hold" nodeType="withEffect">
                                  <p:stCondLst>
                                    <p:cond delay="0"/>
                                  </p:stCondLst>
                                  <p:childTnLst>
                                    <p:set>
                                      <p:cBhvr>
                                        <p:cTn id="33" dur="1" fill="hold">
                                          <p:stCondLst>
                                            <p:cond delay="0"/>
                                          </p:stCondLst>
                                        </p:cTn>
                                        <p:tgtEl>
                                          <p:spTgt spid="227"/>
                                        </p:tgtEl>
                                        <p:attrNameLst>
                                          <p:attrName>style.visibility</p:attrName>
                                        </p:attrNameLst>
                                      </p:cBhvr>
                                      <p:to>
                                        <p:strVal val="visible"/>
                                      </p:to>
                                    </p:set>
                                    <p:animEffect transition="in" filter="fade">
                                      <p:cBhvr>
                                        <p:cTn id="34" dur="500"/>
                                        <p:tgtEl>
                                          <p:spTgt spid="227"/>
                                        </p:tgtEl>
                                      </p:cBhvr>
                                    </p:animEffect>
                                  </p:childTnLst>
                                </p:cTn>
                              </p:par>
                              <p:par>
                                <p:cTn id="35" presetID="10" presetClass="entr" presetSubtype="0" fill="hold" nodeType="withEffect">
                                  <p:stCondLst>
                                    <p:cond delay="0"/>
                                  </p:stCondLst>
                                  <p:childTnLst>
                                    <p:set>
                                      <p:cBhvr>
                                        <p:cTn id="36" dur="1" fill="hold">
                                          <p:stCondLst>
                                            <p:cond delay="0"/>
                                          </p:stCondLst>
                                        </p:cTn>
                                        <p:tgtEl>
                                          <p:spTgt spid="228"/>
                                        </p:tgtEl>
                                        <p:attrNameLst>
                                          <p:attrName>style.visibility</p:attrName>
                                        </p:attrNameLst>
                                      </p:cBhvr>
                                      <p:to>
                                        <p:strVal val="visible"/>
                                      </p:to>
                                    </p:set>
                                    <p:animEffect transition="in" filter="fade">
                                      <p:cBhvr>
                                        <p:cTn id="37" dur="500"/>
                                        <p:tgtEl>
                                          <p:spTgt spid="228"/>
                                        </p:tgtEl>
                                      </p:cBhvr>
                                    </p:animEffect>
                                  </p:childTnLst>
                                </p:cTn>
                              </p:par>
                              <p:par>
                                <p:cTn id="38" presetID="10" presetClass="entr" presetSubtype="0" fill="hold" nodeType="withEffect">
                                  <p:stCondLst>
                                    <p:cond delay="0"/>
                                  </p:stCondLst>
                                  <p:childTnLst>
                                    <p:set>
                                      <p:cBhvr>
                                        <p:cTn id="39" dur="1" fill="hold">
                                          <p:stCondLst>
                                            <p:cond delay="0"/>
                                          </p:stCondLst>
                                        </p:cTn>
                                        <p:tgtEl>
                                          <p:spTgt spid="232"/>
                                        </p:tgtEl>
                                        <p:attrNameLst>
                                          <p:attrName>style.visibility</p:attrName>
                                        </p:attrNameLst>
                                      </p:cBhvr>
                                      <p:to>
                                        <p:strVal val="visible"/>
                                      </p:to>
                                    </p:set>
                                    <p:animEffect transition="in" filter="fade">
                                      <p:cBhvr>
                                        <p:cTn id="40" dur="500"/>
                                        <p:tgtEl>
                                          <p:spTgt spid="232"/>
                                        </p:tgtEl>
                                      </p:cBhvr>
                                    </p:animEffect>
                                  </p:childTnLst>
                                </p:cTn>
                              </p:par>
                              <p:par>
                                <p:cTn id="41" presetID="10" presetClass="entr" presetSubtype="0" fill="hold" nodeType="withEffect">
                                  <p:stCondLst>
                                    <p:cond delay="0"/>
                                  </p:stCondLst>
                                  <p:childTnLst>
                                    <p:set>
                                      <p:cBhvr>
                                        <p:cTn id="42" dur="1" fill="hold">
                                          <p:stCondLst>
                                            <p:cond delay="0"/>
                                          </p:stCondLst>
                                        </p:cTn>
                                        <p:tgtEl>
                                          <p:spTgt spid="236"/>
                                        </p:tgtEl>
                                        <p:attrNameLst>
                                          <p:attrName>style.visibility</p:attrName>
                                        </p:attrNameLst>
                                      </p:cBhvr>
                                      <p:to>
                                        <p:strVal val="visible"/>
                                      </p:to>
                                    </p:set>
                                    <p:animEffect transition="in" filter="fade">
                                      <p:cBhvr>
                                        <p:cTn id="43"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14" descr="A picture containing elephant, floor, chest of drawers&#10;&#10;Description automatically generated"/>
          <p:cNvPicPr preferRelativeResize="0"/>
          <p:nvPr/>
        </p:nvPicPr>
        <p:blipFill rotWithShape="1">
          <a:blip r:embed="rId3">
            <a:alphaModFix/>
          </a:blip>
          <a:srcRect l="-37" r="58761" b="10950"/>
          <a:stretch/>
        </p:blipFill>
        <p:spPr>
          <a:xfrm>
            <a:off x="4384020" y="1596223"/>
            <a:ext cx="4004330" cy="4578382"/>
          </a:xfrm>
          <a:prstGeom prst="rect">
            <a:avLst/>
          </a:prstGeom>
          <a:noFill/>
          <a:ln>
            <a:noFill/>
          </a:ln>
        </p:spPr>
      </p:pic>
      <p:sp>
        <p:nvSpPr>
          <p:cNvPr id="254" name="Google Shape;254;p14"/>
          <p:cNvSpPr/>
          <p:nvPr/>
        </p:nvSpPr>
        <p:spPr>
          <a:xfrm>
            <a:off x="755651" y="1595552"/>
            <a:ext cx="3628370" cy="4570298"/>
          </a:xfrm>
          <a:prstGeom prst="rect">
            <a:avLst/>
          </a:prstGeom>
          <a:solidFill>
            <a:srgbClr val="FDCF81"/>
          </a:solidFill>
          <a:ln>
            <a:noFill/>
          </a:ln>
        </p:spPr>
        <p:txBody>
          <a:bodyPr spcFirstLastPara="1" wrap="square" lIns="108000" tIns="108000" rIns="108000" bIns="108000" anchor="t" anchorCtr="0">
            <a:noAutofit/>
          </a:bodyPr>
          <a:lstStyle/>
          <a:p>
            <a:pPr marL="0" marR="0" lvl="0" indent="0" algn="l" rtl="0">
              <a:spcBef>
                <a:spcPts val="0"/>
              </a:spcBef>
              <a:spcAft>
                <a:spcPts val="0"/>
              </a:spcAft>
              <a:buNone/>
            </a:pPr>
            <a:r>
              <a:rPr lang="en-GB" sz="1800" dirty="0">
                <a:solidFill>
                  <a:schemeClr val="dk1"/>
                </a:solidFill>
                <a:latin typeface="Twinkl" pitchFamily="2" charset="77"/>
                <a:sym typeface="Arial"/>
              </a:rPr>
              <a:t>Work with a partner to </a:t>
            </a:r>
            <a:r>
              <a:rPr lang="en-GB" sz="1800" b="1" dirty="0">
                <a:solidFill>
                  <a:schemeClr val="dk1"/>
                </a:solidFill>
                <a:latin typeface="Twinkl" pitchFamily="2" charset="77"/>
                <a:sym typeface="Arial"/>
              </a:rPr>
              <a:t>chronologically</a:t>
            </a:r>
            <a:r>
              <a:rPr lang="en-GB" sz="1800" dirty="0">
                <a:solidFill>
                  <a:schemeClr val="dk1"/>
                </a:solidFill>
                <a:latin typeface="Twinkl" pitchFamily="2" charset="77"/>
                <a:sym typeface="Arial"/>
              </a:rPr>
              <a:t> order some important events from ancient Greek times using the </a:t>
            </a:r>
            <a:r>
              <a:rPr lang="en-GB" sz="1800" b="1" dirty="0">
                <a:solidFill>
                  <a:schemeClr val="dk1"/>
                </a:solidFill>
                <a:latin typeface="Twinkl" pitchFamily="2" charset="77"/>
                <a:sym typeface="Arial"/>
              </a:rPr>
              <a:t>Ancient Greece Timeline Ordering </a:t>
            </a:r>
            <a:br>
              <a:rPr lang="en-GB" sz="1800" b="1" dirty="0">
                <a:solidFill>
                  <a:schemeClr val="dk1"/>
                </a:solidFill>
                <a:latin typeface="Twinkl" pitchFamily="2" charset="77"/>
                <a:sym typeface="Arial"/>
              </a:rPr>
            </a:br>
            <a:r>
              <a:rPr lang="en-GB" sz="1800" b="1" dirty="0">
                <a:solidFill>
                  <a:schemeClr val="dk1"/>
                </a:solidFill>
                <a:latin typeface="Twinkl" pitchFamily="2" charset="77"/>
                <a:sym typeface="Arial"/>
              </a:rPr>
              <a:t>Activity Sheet</a:t>
            </a:r>
            <a:r>
              <a:rPr lang="en-GB" sz="1800" dirty="0">
                <a:solidFill>
                  <a:schemeClr val="dk1"/>
                </a:solidFill>
                <a:latin typeface="Twinkl" pitchFamily="2" charset="77"/>
                <a:sym typeface="Arial"/>
              </a:rPr>
              <a:t>.</a:t>
            </a:r>
            <a:endParaRPr dirty="0">
              <a:latin typeface="Twinkl" pitchFamily="2" charset="77"/>
            </a:endParaRPr>
          </a:p>
          <a:p>
            <a:pPr marL="0" marR="0" lvl="0" indent="0" algn="l" rtl="0">
              <a:spcBef>
                <a:spcPts val="0"/>
              </a:spcBef>
              <a:spcAft>
                <a:spcPts val="0"/>
              </a:spcAft>
              <a:buNone/>
            </a:pPr>
            <a:endParaRPr sz="1800" dirty="0">
              <a:solidFill>
                <a:schemeClr val="dk1"/>
              </a:solidFill>
              <a:latin typeface="Twinkl" pitchFamily="2" charset="77"/>
              <a:sym typeface="Arial"/>
            </a:endParaRPr>
          </a:p>
          <a:p>
            <a:pPr marL="0" marR="0" lvl="0" indent="0" algn="l" rtl="0">
              <a:spcBef>
                <a:spcPts val="0"/>
              </a:spcBef>
              <a:spcAft>
                <a:spcPts val="0"/>
              </a:spcAft>
              <a:buNone/>
            </a:pPr>
            <a:r>
              <a:rPr lang="en-GB" sz="1800" dirty="0">
                <a:solidFill>
                  <a:schemeClr val="dk1"/>
                </a:solidFill>
                <a:latin typeface="Twinkl" pitchFamily="2" charset="77"/>
                <a:sym typeface="Arial"/>
              </a:rPr>
              <a:t>Cut out the timeline pictures and order them </a:t>
            </a:r>
            <a:r>
              <a:rPr lang="en-GB" sz="1800" b="1" dirty="0">
                <a:solidFill>
                  <a:schemeClr val="dk1"/>
                </a:solidFill>
                <a:latin typeface="Twinkl" pitchFamily="2" charset="77"/>
                <a:sym typeface="Arial"/>
              </a:rPr>
              <a:t>chronologically</a:t>
            </a:r>
            <a:r>
              <a:rPr lang="en-GB" sz="1800" dirty="0">
                <a:solidFill>
                  <a:schemeClr val="dk1"/>
                </a:solidFill>
                <a:latin typeface="Twinkl" pitchFamily="2" charset="77"/>
                <a:sym typeface="Arial"/>
              </a:rPr>
              <a:t> onto the timeline. </a:t>
            </a:r>
            <a:endParaRPr dirty="0">
              <a:latin typeface="Twinkl" pitchFamily="2" charset="77"/>
            </a:endParaRPr>
          </a:p>
          <a:p>
            <a:pPr marL="0" marR="0" lvl="0" indent="0" algn="l" rtl="0">
              <a:spcBef>
                <a:spcPts val="0"/>
              </a:spcBef>
              <a:spcAft>
                <a:spcPts val="0"/>
              </a:spcAft>
              <a:buNone/>
            </a:pPr>
            <a:endParaRPr sz="1800" dirty="0">
              <a:solidFill>
                <a:schemeClr val="dk1"/>
              </a:solidFill>
              <a:latin typeface="Twinkl" pitchFamily="2" charset="77"/>
              <a:sym typeface="Arial"/>
            </a:endParaRPr>
          </a:p>
        </p:txBody>
      </p:sp>
      <p:sp>
        <p:nvSpPr>
          <p:cNvPr id="255" name="Google Shape;255;p14"/>
          <p:cNvSpPr/>
          <p:nvPr/>
        </p:nvSpPr>
        <p:spPr>
          <a:xfrm>
            <a:off x="755650" y="732223"/>
            <a:ext cx="7632699" cy="503590"/>
          </a:xfrm>
          <a:prstGeom prst="rect">
            <a:avLst/>
          </a:prstGeom>
          <a:noFill/>
          <a:ln>
            <a:noFill/>
          </a:ln>
        </p:spPr>
        <p:txBody>
          <a:bodyPr spcFirstLastPara="1" wrap="square" lIns="0" tIns="0" rIns="0" bIns="72000" anchor="t" anchorCtr="0">
            <a:spAutoFit/>
          </a:bodyPr>
          <a:lstStyle/>
          <a:p>
            <a:pPr marL="0" marR="0" lvl="0" indent="0" algn="ctr" rtl="0">
              <a:spcBef>
                <a:spcPts val="0"/>
              </a:spcBef>
              <a:spcAft>
                <a:spcPts val="0"/>
              </a:spcAft>
              <a:buNone/>
            </a:pPr>
            <a:r>
              <a:rPr lang="en-GB" sz="2800" b="1" dirty="0">
                <a:solidFill>
                  <a:schemeClr val="dk1"/>
                </a:solidFill>
                <a:latin typeface="Twinkl" pitchFamily="2" charset="77"/>
                <a:sym typeface="Arial"/>
              </a:rPr>
              <a:t>Ordering Events Chronologically</a:t>
            </a:r>
            <a:endParaRPr dirty="0">
              <a:latin typeface="Twinkl" pitchFamily="2" charset="77"/>
            </a:endParaRPr>
          </a:p>
        </p:txBody>
      </p:sp>
      <p:pic>
        <p:nvPicPr>
          <p:cNvPr id="256" name="Google Shape;256;p14" descr="A picture containing text&#10;&#10;Description automatically generated"/>
          <p:cNvPicPr preferRelativeResize="0"/>
          <p:nvPr/>
        </p:nvPicPr>
        <p:blipFill rotWithShape="1">
          <a:blip r:embed="rId4">
            <a:alphaModFix/>
          </a:blip>
          <a:srcRect/>
          <a:stretch/>
        </p:blipFill>
        <p:spPr>
          <a:xfrm rot="8772668" flipH="1">
            <a:off x="971577" y="5564210"/>
            <a:ext cx="482536" cy="2624926"/>
          </a:xfrm>
          <a:prstGeom prst="rect">
            <a:avLst/>
          </a:prstGeom>
          <a:noFill/>
          <a:ln>
            <a:noFill/>
          </a:ln>
        </p:spPr>
      </p:pic>
      <p:pic>
        <p:nvPicPr>
          <p:cNvPr id="257" name="Google Shape;257;p14" descr="A picture containing text, plant, flower&#10;&#10;Description automatically generated"/>
          <p:cNvPicPr preferRelativeResize="0"/>
          <p:nvPr/>
        </p:nvPicPr>
        <p:blipFill rotWithShape="1">
          <a:blip r:embed="rId5">
            <a:alphaModFix/>
          </a:blip>
          <a:srcRect/>
          <a:stretch/>
        </p:blipFill>
        <p:spPr>
          <a:xfrm>
            <a:off x="7266891" y="4784717"/>
            <a:ext cx="1877109" cy="2653466"/>
          </a:xfrm>
          <a:prstGeom prst="rect">
            <a:avLst/>
          </a:prstGeom>
          <a:noFill/>
          <a:ln>
            <a:noFill/>
          </a:ln>
        </p:spPr>
      </p:pic>
      <p:pic>
        <p:nvPicPr>
          <p:cNvPr id="258" name="Google Shape;258;p14"/>
          <p:cNvPicPr preferRelativeResize="0"/>
          <p:nvPr/>
        </p:nvPicPr>
        <p:blipFill rotWithShape="1">
          <a:blip r:embed="rId6">
            <a:alphaModFix/>
          </a:blip>
          <a:srcRect/>
          <a:stretch/>
        </p:blipFill>
        <p:spPr>
          <a:xfrm>
            <a:off x="7668000" y="621486"/>
            <a:ext cx="864000" cy="864000"/>
          </a:xfrm>
          <a:prstGeom prst="rect">
            <a:avLst/>
          </a:prstGeom>
          <a:noFill/>
          <a:ln>
            <a:noFill/>
          </a:ln>
        </p:spPr>
      </p:pic>
      <p:pic>
        <p:nvPicPr>
          <p:cNvPr id="259" name="Google Shape;259;p14" descr="Shape, rectangle&#10;&#10;Description automatically generated"/>
          <p:cNvPicPr preferRelativeResize="0"/>
          <p:nvPr/>
        </p:nvPicPr>
        <p:blipFill rotWithShape="1">
          <a:blip r:embed="rId7">
            <a:alphaModFix/>
          </a:blip>
          <a:srcRect/>
          <a:stretch/>
        </p:blipFill>
        <p:spPr>
          <a:xfrm>
            <a:off x="4477943" y="1695914"/>
            <a:ext cx="3834240" cy="2710637"/>
          </a:xfrm>
          <a:prstGeom prst="rect">
            <a:avLst/>
          </a:prstGeom>
          <a:noFill/>
          <a:ln>
            <a:noFill/>
          </a:ln>
          <a:effectLst>
            <a:outerShdw blurRad="63500" sx="102000" sy="102000" algn="ctr" rotWithShape="0">
              <a:srgbClr val="000000">
                <a:alpha val="40000"/>
              </a:srgbClr>
            </a:outerShdw>
          </a:effectLst>
        </p:spPr>
      </p:pic>
      <p:pic>
        <p:nvPicPr>
          <p:cNvPr id="260" name="Google Shape;260;p14" descr="Table&#10;&#10;Description automatically generated"/>
          <p:cNvPicPr preferRelativeResize="0"/>
          <p:nvPr/>
        </p:nvPicPr>
        <p:blipFill rotWithShape="1">
          <a:blip r:embed="rId8">
            <a:alphaModFix/>
          </a:blip>
          <a:srcRect/>
          <a:stretch/>
        </p:blipFill>
        <p:spPr>
          <a:xfrm>
            <a:off x="4477943" y="3356039"/>
            <a:ext cx="3834240" cy="2710637"/>
          </a:xfrm>
          <a:prstGeom prst="rect">
            <a:avLst/>
          </a:prstGeom>
          <a:noFill/>
          <a:ln>
            <a:noFill/>
          </a:ln>
          <a:effectLst>
            <a:outerShdw blurRad="63500" sx="102000" sy="102000" algn="ctr" rotWithShape="0">
              <a:srgbClr val="000000">
                <a:alpha val="40000"/>
              </a:srgbClr>
            </a:outerShdw>
          </a:effectLst>
        </p:spPr>
      </p:pic>
      <p:pic>
        <p:nvPicPr>
          <p:cNvPr id="261" name="Google Shape;261;p14"/>
          <p:cNvPicPr preferRelativeResize="0"/>
          <p:nvPr/>
        </p:nvPicPr>
        <p:blipFill rotWithShape="1">
          <a:blip r:embed="rId9">
            <a:alphaModFix/>
          </a:blip>
          <a:srcRect/>
          <a:stretch/>
        </p:blipFill>
        <p:spPr>
          <a:xfrm>
            <a:off x="4012707" y="4114362"/>
            <a:ext cx="766043" cy="2101416"/>
          </a:xfrm>
          <a:prstGeom prst="rect">
            <a:avLst/>
          </a:prstGeom>
          <a:noFill/>
          <a:ln>
            <a:noFill/>
          </a:ln>
        </p:spPr>
      </p:pic>
      <p:sp>
        <p:nvSpPr>
          <p:cNvPr id="262" name="Google Shape;262;p14"/>
          <p:cNvSpPr/>
          <p:nvPr/>
        </p:nvSpPr>
        <p:spPr>
          <a:xfrm>
            <a:off x="755650" y="4675845"/>
            <a:ext cx="2617865" cy="1240940"/>
          </a:xfrm>
          <a:prstGeom prst="rect">
            <a:avLst/>
          </a:prstGeom>
          <a:solidFill>
            <a:srgbClr val="E4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800" b="1">
                <a:solidFill>
                  <a:schemeClr val="dk1"/>
                </a:solidFill>
                <a:latin typeface="Twinkl" pitchFamily="2" charset="77"/>
                <a:sym typeface="Arial"/>
              </a:rPr>
              <a:t>Chronologically</a:t>
            </a:r>
            <a:r>
              <a:rPr lang="en-GB" sz="1800">
                <a:solidFill>
                  <a:schemeClr val="dk1"/>
                </a:solidFill>
                <a:latin typeface="Twinkl" pitchFamily="2" charset="77"/>
                <a:sym typeface="Arial"/>
              </a:rPr>
              <a:t> means the order in which the events happened.</a:t>
            </a:r>
            <a:endParaRPr>
              <a:latin typeface="Twinkl" pitchFamily="2" charset="7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500"/>
                                        <p:tgtEl>
                                          <p:spTgt spid="25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0"/>
                                        </p:tgtEl>
                                        <p:attrNameLst>
                                          <p:attrName>style.visibility</p:attrName>
                                        </p:attrNameLst>
                                      </p:cBhvr>
                                      <p:to>
                                        <p:strVal val="visible"/>
                                      </p:to>
                                    </p:set>
                                    <p:animEffect transition="in" filter="fade">
                                      <p:cBhvr>
                                        <p:cTn id="11" dur="500"/>
                                        <p:tgtEl>
                                          <p:spTgt spid="26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2"/>
                                        </p:tgtEl>
                                        <p:attrNameLst>
                                          <p:attrName>style.visibility</p:attrName>
                                        </p:attrNameLst>
                                      </p:cBhvr>
                                      <p:to>
                                        <p:strVal val="visible"/>
                                      </p:to>
                                    </p:set>
                                    <p:animEffect transition="in" filter="fade">
                                      <p:cBhvr>
                                        <p:cTn id="15"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15" descr="A picture containing elephant, floor, chest of drawers&#10;&#10;Description automatically generated"/>
          <p:cNvPicPr preferRelativeResize="0"/>
          <p:nvPr/>
        </p:nvPicPr>
        <p:blipFill rotWithShape="1">
          <a:blip r:embed="rId3">
            <a:alphaModFix/>
          </a:blip>
          <a:srcRect l="-37" r="16563" b="10950"/>
          <a:stretch/>
        </p:blipFill>
        <p:spPr>
          <a:xfrm>
            <a:off x="755649" y="1587468"/>
            <a:ext cx="7632699" cy="4578382"/>
          </a:xfrm>
          <a:prstGeom prst="rect">
            <a:avLst/>
          </a:prstGeom>
          <a:noFill/>
          <a:ln>
            <a:noFill/>
          </a:ln>
        </p:spPr>
      </p:pic>
      <p:sp>
        <p:nvSpPr>
          <p:cNvPr id="268" name="Google Shape;268;p15"/>
          <p:cNvSpPr/>
          <p:nvPr/>
        </p:nvSpPr>
        <p:spPr>
          <a:xfrm>
            <a:off x="755650" y="732223"/>
            <a:ext cx="7632699" cy="503590"/>
          </a:xfrm>
          <a:prstGeom prst="rect">
            <a:avLst/>
          </a:prstGeom>
          <a:noFill/>
          <a:ln>
            <a:noFill/>
          </a:ln>
        </p:spPr>
        <p:txBody>
          <a:bodyPr spcFirstLastPara="1" wrap="square" lIns="0" tIns="0" rIns="0" bIns="72000" anchor="t" anchorCtr="0">
            <a:spAutoFit/>
          </a:bodyPr>
          <a:lstStyle/>
          <a:p>
            <a:pPr marL="0" marR="0" lvl="0" indent="0" algn="ctr" rtl="0">
              <a:spcBef>
                <a:spcPts val="0"/>
              </a:spcBef>
              <a:spcAft>
                <a:spcPts val="0"/>
              </a:spcAft>
              <a:buNone/>
            </a:pPr>
            <a:r>
              <a:rPr lang="en-GB" sz="2800" b="1" dirty="0">
                <a:solidFill>
                  <a:schemeClr val="dk1"/>
                </a:solidFill>
                <a:latin typeface="Twinkl" pitchFamily="2" charset="77"/>
                <a:sym typeface="Arial"/>
              </a:rPr>
              <a:t>Ordering Events Chronologically</a:t>
            </a:r>
            <a:endParaRPr dirty="0">
              <a:latin typeface="Twinkl" pitchFamily="2" charset="77"/>
            </a:endParaRPr>
          </a:p>
        </p:txBody>
      </p:sp>
      <p:pic>
        <p:nvPicPr>
          <p:cNvPr id="269" name="Google Shape;269;p15" descr="A picture containing text&#10;&#10;Description automatically generated"/>
          <p:cNvPicPr preferRelativeResize="0"/>
          <p:nvPr/>
        </p:nvPicPr>
        <p:blipFill rotWithShape="1">
          <a:blip r:embed="rId4">
            <a:alphaModFix/>
          </a:blip>
          <a:srcRect/>
          <a:stretch/>
        </p:blipFill>
        <p:spPr>
          <a:xfrm rot="8772668" flipH="1">
            <a:off x="971577" y="5564210"/>
            <a:ext cx="482536" cy="2624926"/>
          </a:xfrm>
          <a:prstGeom prst="rect">
            <a:avLst/>
          </a:prstGeom>
          <a:noFill/>
          <a:ln>
            <a:noFill/>
          </a:ln>
        </p:spPr>
      </p:pic>
      <p:pic>
        <p:nvPicPr>
          <p:cNvPr id="270" name="Google Shape;270;p15" descr="A picture containing text, plant, flower&#10;&#10;Description automatically generated"/>
          <p:cNvPicPr preferRelativeResize="0"/>
          <p:nvPr/>
        </p:nvPicPr>
        <p:blipFill rotWithShape="1">
          <a:blip r:embed="rId5">
            <a:alphaModFix/>
          </a:blip>
          <a:srcRect/>
          <a:stretch/>
        </p:blipFill>
        <p:spPr>
          <a:xfrm>
            <a:off x="7266891" y="4784717"/>
            <a:ext cx="1877109" cy="2653466"/>
          </a:xfrm>
          <a:prstGeom prst="rect">
            <a:avLst/>
          </a:prstGeom>
          <a:noFill/>
          <a:ln>
            <a:noFill/>
          </a:ln>
        </p:spPr>
      </p:pic>
      <p:pic>
        <p:nvPicPr>
          <p:cNvPr id="271" name="Google Shape;271;p15"/>
          <p:cNvPicPr preferRelativeResize="0"/>
          <p:nvPr/>
        </p:nvPicPr>
        <p:blipFill rotWithShape="1">
          <a:blip r:embed="rId6">
            <a:alphaModFix/>
          </a:blip>
          <a:srcRect/>
          <a:stretch/>
        </p:blipFill>
        <p:spPr>
          <a:xfrm>
            <a:off x="7668000" y="621486"/>
            <a:ext cx="864000" cy="864000"/>
          </a:xfrm>
          <a:prstGeom prst="rect">
            <a:avLst/>
          </a:prstGeom>
          <a:noFill/>
          <a:ln>
            <a:noFill/>
          </a:ln>
        </p:spPr>
      </p:pic>
      <p:grpSp>
        <p:nvGrpSpPr>
          <p:cNvPr id="272" name="Google Shape;272;p15"/>
          <p:cNvGrpSpPr/>
          <p:nvPr/>
        </p:nvGrpSpPr>
        <p:grpSpPr>
          <a:xfrm>
            <a:off x="876550" y="2605308"/>
            <a:ext cx="7390895" cy="319250"/>
            <a:chOff x="846177" y="4447713"/>
            <a:chExt cx="7390895" cy="319250"/>
          </a:xfrm>
        </p:grpSpPr>
        <p:cxnSp>
          <p:nvCxnSpPr>
            <p:cNvPr id="273" name="Google Shape;273;p15"/>
            <p:cNvCxnSpPr/>
            <p:nvPr/>
          </p:nvCxnSpPr>
          <p:spPr>
            <a:xfrm>
              <a:off x="853655" y="4607511"/>
              <a:ext cx="7383417" cy="0"/>
            </a:xfrm>
            <a:prstGeom prst="straightConnector1">
              <a:avLst/>
            </a:prstGeom>
            <a:noFill/>
            <a:ln w="76200" cap="flat" cmpd="sng">
              <a:solidFill>
                <a:srgbClr val="FAB001"/>
              </a:solidFill>
              <a:prstDash val="solid"/>
              <a:miter lim="800000"/>
              <a:headEnd type="none" w="sm" len="sm"/>
              <a:tailEnd type="none" w="sm" len="sm"/>
            </a:ln>
          </p:spPr>
        </p:cxnSp>
        <p:cxnSp>
          <p:nvCxnSpPr>
            <p:cNvPr id="274" name="Google Shape;274;p15"/>
            <p:cNvCxnSpPr/>
            <p:nvPr/>
          </p:nvCxnSpPr>
          <p:spPr>
            <a:xfrm>
              <a:off x="846177" y="4447714"/>
              <a:ext cx="0" cy="319249"/>
            </a:xfrm>
            <a:prstGeom prst="straightConnector1">
              <a:avLst/>
            </a:prstGeom>
            <a:noFill/>
            <a:ln w="76200" cap="flat" cmpd="sng">
              <a:solidFill>
                <a:srgbClr val="FAB001"/>
              </a:solidFill>
              <a:prstDash val="solid"/>
              <a:miter lim="800000"/>
              <a:headEnd type="none" w="sm" len="sm"/>
              <a:tailEnd type="none" w="sm" len="sm"/>
            </a:ln>
          </p:spPr>
        </p:cxnSp>
        <p:cxnSp>
          <p:nvCxnSpPr>
            <p:cNvPr id="275" name="Google Shape;275;p15"/>
            <p:cNvCxnSpPr/>
            <p:nvPr/>
          </p:nvCxnSpPr>
          <p:spPr>
            <a:xfrm>
              <a:off x="8235673" y="4447713"/>
              <a:ext cx="0" cy="319249"/>
            </a:xfrm>
            <a:prstGeom prst="straightConnector1">
              <a:avLst/>
            </a:prstGeom>
            <a:noFill/>
            <a:ln w="76200" cap="flat" cmpd="sng">
              <a:solidFill>
                <a:srgbClr val="FAB001"/>
              </a:solidFill>
              <a:prstDash val="solid"/>
              <a:miter lim="800000"/>
              <a:headEnd type="none" w="sm" len="sm"/>
              <a:tailEnd type="none" w="sm" len="sm"/>
            </a:ln>
          </p:spPr>
        </p:cxnSp>
      </p:grpSp>
      <p:grpSp>
        <p:nvGrpSpPr>
          <p:cNvPr id="276" name="Google Shape;276;p15"/>
          <p:cNvGrpSpPr/>
          <p:nvPr/>
        </p:nvGrpSpPr>
        <p:grpSpPr>
          <a:xfrm>
            <a:off x="855493" y="4058799"/>
            <a:ext cx="878891" cy="1023972"/>
            <a:chOff x="2974018" y="4761882"/>
            <a:chExt cx="878891" cy="1023972"/>
          </a:xfrm>
        </p:grpSpPr>
        <p:sp>
          <p:nvSpPr>
            <p:cNvPr id="277" name="Google Shape;277;p15"/>
            <p:cNvSpPr/>
            <p:nvPr/>
          </p:nvSpPr>
          <p:spPr>
            <a:xfrm>
              <a:off x="2974018" y="4761882"/>
              <a:ext cx="878891" cy="997741"/>
            </a:xfrm>
            <a:prstGeom prst="rect">
              <a:avLst/>
            </a:prstGeom>
            <a:solidFill>
              <a:schemeClr val="lt1"/>
            </a:solidFill>
            <a:ln w="12700" cap="flat" cmpd="sng">
              <a:solidFill>
                <a:srgbClr val="FAB001"/>
              </a:solidFill>
              <a:prstDash val="solid"/>
              <a:miter lim="800000"/>
              <a:headEnd type="none" w="sm" len="sm"/>
              <a:tailEnd type="none" w="sm" len="sm"/>
            </a:ln>
          </p:spPr>
          <p:txBody>
            <a:bodyPr spcFirstLastPara="1" wrap="square" lIns="18000" tIns="18000" rIns="18000" bIns="18000" anchor="t" anchorCtr="0">
              <a:noAutofit/>
            </a:bodyPr>
            <a:lstStyle/>
            <a:p>
              <a:pPr marL="0" marR="0" lvl="0" indent="0" algn="ctr" rtl="0">
                <a:spcBef>
                  <a:spcPts val="0"/>
                </a:spcBef>
                <a:spcAft>
                  <a:spcPts val="0"/>
                </a:spcAft>
                <a:buNone/>
              </a:pPr>
              <a:r>
                <a:rPr lang="en-GB" sz="1000" b="1" dirty="0">
                  <a:solidFill>
                    <a:schemeClr val="dk1"/>
                  </a:solidFill>
                  <a:latin typeface="Twinkl" pitchFamily="2" charset="77"/>
                  <a:sym typeface="Arial"/>
                </a:rPr>
                <a:t>508 BC</a:t>
              </a:r>
              <a:endParaRPr sz="1000" dirty="0">
                <a:solidFill>
                  <a:schemeClr val="dk1"/>
                </a:solidFill>
                <a:latin typeface="Twinkl" pitchFamily="2" charset="77"/>
                <a:sym typeface="Arial"/>
              </a:endParaRPr>
            </a:p>
            <a:p>
              <a:pPr marL="0" marR="0" lvl="0" indent="0" algn="ctr" rtl="0">
                <a:spcBef>
                  <a:spcPts val="0"/>
                </a:spcBef>
                <a:spcAft>
                  <a:spcPts val="0"/>
                </a:spcAft>
                <a:buNone/>
              </a:pPr>
              <a:endParaRPr sz="1000" dirty="0">
                <a:solidFill>
                  <a:schemeClr val="lt1"/>
                </a:solidFill>
                <a:latin typeface="Twinkl" pitchFamily="2" charset="77"/>
                <a:sym typeface="Arial"/>
              </a:endParaRPr>
            </a:p>
          </p:txBody>
        </p:sp>
        <p:sp>
          <p:nvSpPr>
            <p:cNvPr id="278" name="Google Shape;278;p15"/>
            <p:cNvSpPr txBox="1"/>
            <p:nvPr/>
          </p:nvSpPr>
          <p:spPr>
            <a:xfrm>
              <a:off x="2988470" y="5334004"/>
              <a:ext cx="847818" cy="451850"/>
            </a:xfrm>
            <a:prstGeom prst="rect">
              <a:avLst/>
            </a:prstGeom>
            <a:noFill/>
            <a:ln>
              <a:noFill/>
            </a:ln>
          </p:spPr>
          <p:txBody>
            <a:bodyPr spcFirstLastPara="1" wrap="square" lIns="18000" tIns="18000" rIns="18000" bIns="18000" anchor="t" anchorCtr="0">
              <a:spAutoFit/>
            </a:bodyPr>
            <a:lstStyle/>
            <a:p>
              <a:pPr marL="0" marR="0" lvl="0" indent="0" algn="ctr" rtl="0">
                <a:spcBef>
                  <a:spcPts val="0"/>
                </a:spcBef>
                <a:spcAft>
                  <a:spcPts val="0"/>
                </a:spcAft>
                <a:buNone/>
              </a:pPr>
              <a:r>
                <a:rPr lang="en-GB" sz="900">
                  <a:solidFill>
                    <a:schemeClr val="dk1"/>
                  </a:solidFill>
                  <a:latin typeface="Twinkl" pitchFamily="2" charset="77"/>
                  <a:sym typeface="Arial"/>
                </a:rPr>
                <a:t>Male citizens of Athens are allowed to vote.</a:t>
              </a:r>
              <a:endParaRPr>
                <a:latin typeface="Twinkl" pitchFamily="2" charset="77"/>
              </a:endParaRPr>
            </a:p>
          </p:txBody>
        </p:sp>
        <p:pic>
          <p:nvPicPr>
            <p:cNvPr id="279" name="Google Shape;279;p15" descr="A picture containing person, posing, group, people&#10;&#10;Description automatically generated"/>
            <p:cNvPicPr preferRelativeResize="0"/>
            <p:nvPr/>
          </p:nvPicPr>
          <p:blipFill rotWithShape="1">
            <a:blip r:embed="rId7">
              <a:alphaModFix/>
            </a:blip>
            <a:srcRect/>
            <a:stretch/>
          </p:blipFill>
          <p:spPr>
            <a:xfrm>
              <a:off x="3156339" y="4936680"/>
              <a:ext cx="510054" cy="431021"/>
            </a:xfrm>
            <a:prstGeom prst="rect">
              <a:avLst/>
            </a:prstGeom>
            <a:noFill/>
            <a:ln>
              <a:noFill/>
            </a:ln>
          </p:spPr>
        </p:pic>
      </p:grpSp>
      <p:grpSp>
        <p:nvGrpSpPr>
          <p:cNvPr id="280" name="Google Shape;280;p15"/>
          <p:cNvGrpSpPr/>
          <p:nvPr/>
        </p:nvGrpSpPr>
        <p:grpSpPr>
          <a:xfrm>
            <a:off x="1792217" y="4070371"/>
            <a:ext cx="878891" cy="1000828"/>
            <a:chOff x="5575177" y="3492375"/>
            <a:chExt cx="878891" cy="1000828"/>
          </a:xfrm>
        </p:grpSpPr>
        <p:sp>
          <p:nvSpPr>
            <p:cNvPr id="281" name="Google Shape;281;p15"/>
            <p:cNvSpPr/>
            <p:nvPr/>
          </p:nvSpPr>
          <p:spPr>
            <a:xfrm>
              <a:off x="5575177" y="3492375"/>
              <a:ext cx="878891" cy="997741"/>
            </a:xfrm>
            <a:prstGeom prst="rect">
              <a:avLst/>
            </a:prstGeom>
            <a:solidFill>
              <a:schemeClr val="lt1"/>
            </a:solidFill>
            <a:ln w="12700" cap="flat" cmpd="sng">
              <a:solidFill>
                <a:srgbClr val="FAB001"/>
              </a:solidFill>
              <a:prstDash val="solid"/>
              <a:miter lim="800000"/>
              <a:headEnd type="none" w="sm" len="sm"/>
              <a:tailEnd type="none" w="sm" len="sm"/>
            </a:ln>
          </p:spPr>
          <p:txBody>
            <a:bodyPr spcFirstLastPara="1" wrap="square" lIns="18000" tIns="18000" rIns="18000" bIns="18000" anchor="t" anchorCtr="0">
              <a:noAutofit/>
            </a:bodyPr>
            <a:lstStyle/>
            <a:p>
              <a:pPr marL="0" marR="0" lvl="0" indent="0" algn="ctr" rtl="0">
                <a:spcBef>
                  <a:spcPts val="0"/>
                </a:spcBef>
                <a:spcAft>
                  <a:spcPts val="0"/>
                </a:spcAft>
                <a:buNone/>
              </a:pPr>
              <a:r>
                <a:rPr lang="en-GB" sz="1000" b="1">
                  <a:solidFill>
                    <a:schemeClr val="dk1"/>
                  </a:solidFill>
                  <a:latin typeface="Twinkl" pitchFamily="2" charset="77"/>
                  <a:sym typeface="Arial"/>
                </a:rPr>
                <a:t>339 BC</a:t>
              </a:r>
              <a:endParaRPr sz="1000">
                <a:solidFill>
                  <a:schemeClr val="dk1"/>
                </a:solidFill>
                <a:latin typeface="Twinkl" pitchFamily="2" charset="77"/>
                <a:sym typeface="Arial"/>
              </a:endParaRPr>
            </a:p>
            <a:p>
              <a:pPr marL="0" marR="0" lvl="0" indent="0" algn="ctr" rtl="0">
                <a:spcBef>
                  <a:spcPts val="0"/>
                </a:spcBef>
                <a:spcAft>
                  <a:spcPts val="0"/>
                </a:spcAft>
                <a:buNone/>
              </a:pPr>
              <a:endParaRPr sz="1000">
                <a:solidFill>
                  <a:schemeClr val="lt1"/>
                </a:solidFill>
                <a:latin typeface="Twinkl" pitchFamily="2" charset="77"/>
                <a:sym typeface="Arial"/>
              </a:endParaRPr>
            </a:p>
          </p:txBody>
        </p:sp>
        <p:sp>
          <p:nvSpPr>
            <p:cNvPr id="282" name="Google Shape;282;p15"/>
            <p:cNvSpPr txBox="1"/>
            <p:nvPr/>
          </p:nvSpPr>
          <p:spPr>
            <a:xfrm>
              <a:off x="5593061" y="4041353"/>
              <a:ext cx="847818" cy="451850"/>
            </a:xfrm>
            <a:prstGeom prst="rect">
              <a:avLst/>
            </a:prstGeom>
            <a:noFill/>
            <a:ln>
              <a:noFill/>
            </a:ln>
          </p:spPr>
          <p:txBody>
            <a:bodyPr spcFirstLastPara="1" wrap="square" lIns="18000" tIns="18000" rIns="18000" bIns="18000" anchor="t" anchorCtr="0">
              <a:spAutoFit/>
            </a:bodyPr>
            <a:lstStyle/>
            <a:p>
              <a:pPr marL="0" marR="0" lvl="0" indent="0" algn="ctr" rtl="0">
                <a:spcBef>
                  <a:spcPts val="0"/>
                </a:spcBef>
                <a:spcAft>
                  <a:spcPts val="0"/>
                </a:spcAft>
                <a:buNone/>
              </a:pPr>
              <a:r>
                <a:rPr lang="en-GB" sz="900">
                  <a:solidFill>
                    <a:schemeClr val="dk1"/>
                  </a:solidFill>
                  <a:latin typeface="Twinkl" pitchFamily="2" charset="77"/>
                  <a:sym typeface="Arial"/>
                </a:rPr>
                <a:t>King Philip II takes control </a:t>
              </a:r>
              <a:br>
                <a:rPr lang="en-GB" sz="900">
                  <a:solidFill>
                    <a:schemeClr val="dk1"/>
                  </a:solidFill>
                  <a:latin typeface="Twinkl" pitchFamily="2" charset="77"/>
                  <a:sym typeface="Arial"/>
                </a:rPr>
              </a:br>
              <a:r>
                <a:rPr lang="en-GB" sz="900">
                  <a:solidFill>
                    <a:schemeClr val="dk1"/>
                  </a:solidFill>
                  <a:latin typeface="Twinkl" pitchFamily="2" charset="77"/>
                  <a:sym typeface="Arial"/>
                </a:rPr>
                <a:t>of Greece.</a:t>
              </a:r>
              <a:endParaRPr>
                <a:latin typeface="Twinkl" pitchFamily="2" charset="77"/>
              </a:endParaRPr>
            </a:p>
          </p:txBody>
        </p:sp>
        <p:pic>
          <p:nvPicPr>
            <p:cNvPr id="283" name="Google Shape;283;p15" descr="A picture containing text&#10;&#10;Description automatically generated"/>
            <p:cNvPicPr preferRelativeResize="0"/>
            <p:nvPr/>
          </p:nvPicPr>
          <p:blipFill rotWithShape="1">
            <a:blip r:embed="rId8">
              <a:alphaModFix/>
            </a:blip>
            <a:srcRect b="45018"/>
            <a:stretch/>
          </p:blipFill>
          <p:spPr>
            <a:xfrm>
              <a:off x="5806621" y="3665729"/>
              <a:ext cx="357479" cy="391921"/>
            </a:xfrm>
            <a:prstGeom prst="rect">
              <a:avLst/>
            </a:prstGeom>
            <a:noFill/>
            <a:ln>
              <a:noFill/>
            </a:ln>
          </p:spPr>
        </p:pic>
      </p:grpSp>
      <p:grpSp>
        <p:nvGrpSpPr>
          <p:cNvPr id="284" name="Google Shape;284;p15"/>
          <p:cNvGrpSpPr/>
          <p:nvPr/>
        </p:nvGrpSpPr>
        <p:grpSpPr>
          <a:xfrm>
            <a:off x="2728941" y="4061447"/>
            <a:ext cx="878891" cy="1018677"/>
            <a:chOff x="2041863" y="3483497"/>
            <a:chExt cx="878891" cy="1018677"/>
          </a:xfrm>
        </p:grpSpPr>
        <p:sp>
          <p:nvSpPr>
            <p:cNvPr id="285" name="Google Shape;285;p15"/>
            <p:cNvSpPr/>
            <p:nvPr/>
          </p:nvSpPr>
          <p:spPr>
            <a:xfrm>
              <a:off x="2041863" y="3483497"/>
              <a:ext cx="878891" cy="997741"/>
            </a:xfrm>
            <a:prstGeom prst="rect">
              <a:avLst/>
            </a:prstGeom>
            <a:solidFill>
              <a:schemeClr val="lt1"/>
            </a:solidFill>
            <a:ln w="12700" cap="flat" cmpd="sng">
              <a:solidFill>
                <a:srgbClr val="FAB001"/>
              </a:solidFill>
              <a:prstDash val="solid"/>
              <a:miter lim="800000"/>
              <a:headEnd type="none" w="sm" len="sm"/>
              <a:tailEnd type="none" w="sm" len="sm"/>
            </a:ln>
          </p:spPr>
          <p:txBody>
            <a:bodyPr spcFirstLastPara="1" wrap="square" lIns="18000" tIns="18000" rIns="18000" bIns="18000" anchor="t" anchorCtr="0">
              <a:noAutofit/>
            </a:bodyPr>
            <a:lstStyle/>
            <a:p>
              <a:pPr marL="0" marR="0" lvl="0" indent="0" algn="ctr" rtl="0">
                <a:spcBef>
                  <a:spcPts val="0"/>
                </a:spcBef>
                <a:spcAft>
                  <a:spcPts val="0"/>
                </a:spcAft>
                <a:buNone/>
              </a:pPr>
              <a:r>
                <a:rPr lang="en-GB" sz="1000" b="1">
                  <a:solidFill>
                    <a:schemeClr val="dk1"/>
                  </a:solidFill>
                  <a:latin typeface="Twinkl" pitchFamily="2" charset="77"/>
                  <a:sym typeface="Arial"/>
                </a:rPr>
                <a:t>650 BC</a:t>
              </a:r>
              <a:endParaRPr sz="1000">
                <a:solidFill>
                  <a:schemeClr val="dk1"/>
                </a:solidFill>
                <a:latin typeface="Twinkl" pitchFamily="2" charset="77"/>
                <a:sym typeface="Arial"/>
              </a:endParaRPr>
            </a:p>
          </p:txBody>
        </p:sp>
        <p:sp>
          <p:nvSpPr>
            <p:cNvPr id="286" name="Google Shape;286;p15"/>
            <p:cNvSpPr txBox="1"/>
            <p:nvPr/>
          </p:nvSpPr>
          <p:spPr>
            <a:xfrm>
              <a:off x="2056486" y="4050324"/>
              <a:ext cx="847818" cy="451850"/>
            </a:xfrm>
            <a:prstGeom prst="rect">
              <a:avLst/>
            </a:prstGeom>
            <a:noFill/>
            <a:ln>
              <a:noFill/>
            </a:ln>
          </p:spPr>
          <p:txBody>
            <a:bodyPr spcFirstLastPara="1" wrap="square" lIns="18000" tIns="18000" rIns="18000" bIns="18000" anchor="t" anchorCtr="0">
              <a:spAutoFit/>
            </a:bodyPr>
            <a:lstStyle/>
            <a:p>
              <a:pPr marL="0" marR="0" lvl="0" indent="0" algn="ctr" rtl="0">
                <a:spcBef>
                  <a:spcPts val="0"/>
                </a:spcBef>
                <a:spcAft>
                  <a:spcPts val="0"/>
                </a:spcAft>
                <a:buNone/>
              </a:pPr>
              <a:r>
                <a:rPr lang="en-GB" sz="900">
                  <a:solidFill>
                    <a:schemeClr val="dk1"/>
                  </a:solidFill>
                  <a:latin typeface="Twinkl" pitchFamily="2" charset="77"/>
                  <a:sym typeface="Arial"/>
                </a:rPr>
                <a:t>The tyrant Kypselos takes over Corinth.</a:t>
              </a:r>
              <a:endParaRPr>
                <a:latin typeface="Twinkl" pitchFamily="2" charset="77"/>
              </a:endParaRPr>
            </a:p>
          </p:txBody>
        </p:sp>
        <p:pic>
          <p:nvPicPr>
            <p:cNvPr id="287" name="Google Shape;287;p15" descr="A picture containing text&#10;&#10;Description automatically generated"/>
            <p:cNvPicPr preferRelativeResize="0"/>
            <p:nvPr/>
          </p:nvPicPr>
          <p:blipFill rotWithShape="1">
            <a:blip r:embed="rId9">
              <a:alphaModFix/>
            </a:blip>
            <a:srcRect b="47593"/>
            <a:stretch/>
          </p:blipFill>
          <p:spPr>
            <a:xfrm>
              <a:off x="2157745" y="3635619"/>
              <a:ext cx="629418" cy="435219"/>
            </a:xfrm>
            <a:prstGeom prst="rect">
              <a:avLst/>
            </a:prstGeom>
            <a:noFill/>
            <a:ln>
              <a:noFill/>
            </a:ln>
          </p:spPr>
        </p:pic>
      </p:grpSp>
      <p:grpSp>
        <p:nvGrpSpPr>
          <p:cNvPr id="288" name="Google Shape;288;p15"/>
          <p:cNvGrpSpPr/>
          <p:nvPr/>
        </p:nvGrpSpPr>
        <p:grpSpPr>
          <a:xfrm>
            <a:off x="3665665" y="4064199"/>
            <a:ext cx="878891" cy="1013173"/>
            <a:chOff x="985420" y="3483497"/>
            <a:chExt cx="878891" cy="1013173"/>
          </a:xfrm>
        </p:grpSpPr>
        <p:sp>
          <p:nvSpPr>
            <p:cNvPr id="289" name="Google Shape;289;p15"/>
            <p:cNvSpPr/>
            <p:nvPr/>
          </p:nvSpPr>
          <p:spPr>
            <a:xfrm>
              <a:off x="985420" y="3483497"/>
              <a:ext cx="878891" cy="997741"/>
            </a:xfrm>
            <a:prstGeom prst="rect">
              <a:avLst/>
            </a:prstGeom>
            <a:solidFill>
              <a:schemeClr val="lt1"/>
            </a:solidFill>
            <a:ln w="12700" cap="flat" cmpd="sng">
              <a:solidFill>
                <a:srgbClr val="FAB001"/>
              </a:solidFill>
              <a:prstDash val="solid"/>
              <a:miter lim="800000"/>
              <a:headEnd type="none" w="sm" len="sm"/>
              <a:tailEnd type="none" w="sm" len="sm"/>
            </a:ln>
          </p:spPr>
          <p:txBody>
            <a:bodyPr spcFirstLastPara="1" wrap="square" lIns="18000" tIns="18000" rIns="18000" bIns="18000" anchor="t" anchorCtr="0">
              <a:noAutofit/>
            </a:bodyPr>
            <a:lstStyle/>
            <a:p>
              <a:pPr marL="0" marR="0" lvl="0" indent="0" algn="ctr" rtl="0">
                <a:spcBef>
                  <a:spcPts val="0"/>
                </a:spcBef>
                <a:spcAft>
                  <a:spcPts val="0"/>
                </a:spcAft>
                <a:buNone/>
              </a:pPr>
              <a:r>
                <a:rPr lang="en-GB" sz="1000" b="1">
                  <a:solidFill>
                    <a:schemeClr val="dk1"/>
                  </a:solidFill>
                  <a:latin typeface="Twinkl" pitchFamily="2" charset="77"/>
                  <a:sym typeface="Arial"/>
                </a:rPr>
                <a:t>776 BC</a:t>
              </a:r>
              <a:endParaRPr sz="900">
                <a:solidFill>
                  <a:schemeClr val="dk1"/>
                </a:solidFill>
                <a:latin typeface="Twinkl" pitchFamily="2" charset="77"/>
                <a:sym typeface="Arial"/>
              </a:endParaRPr>
            </a:p>
          </p:txBody>
        </p:sp>
        <p:sp>
          <p:nvSpPr>
            <p:cNvPr id="290" name="Google Shape;290;p15"/>
            <p:cNvSpPr txBox="1"/>
            <p:nvPr/>
          </p:nvSpPr>
          <p:spPr>
            <a:xfrm>
              <a:off x="1007616" y="4180310"/>
              <a:ext cx="847818" cy="316360"/>
            </a:xfrm>
            <a:prstGeom prst="rect">
              <a:avLst/>
            </a:prstGeom>
            <a:noFill/>
            <a:ln>
              <a:noFill/>
            </a:ln>
          </p:spPr>
          <p:txBody>
            <a:bodyPr spcFirstLastPara="1" wrap="square" lIns="18000" tIns="18000" rIns="18000" bIns="18000" anchor="t" anchorCtr="0">
              <a:spAutoFit/>
            </a:bodyPr>
            <a:lstStyle/>
            <a:p>
              <a:pPr marL="0" marR="0" lvl="0" indent="0" algn="ctr" rtl="0">
                <a:spcBef>
                  <a:spcPts val="0"/>
                </a:spcBef>
                <a:spcAft>
                  <a:spcPts val="0"/>
                </a:spcAft>
                <a:buNone/>
              </a:pPr>
              <a:r>
                <a:rPr lang="en-GB" sz="900">
                  <a:solidFill>
                    <a:schemeClr val="dk1"/>
                  </a:solidFill>
                  <a:latin typeface="Twinkl" pitchFamily="2" charset="77"/>
                  <a:sym typeface="Arial"/>
                </a:rPr>
                <a:t>First Olympic Games are held.</a:t>
              </a:r>
              <a:endParaRPr>
                <a:latin typeface="Twinkl" pitchFamily="2" charset="77"/>
              </a:endParaRPr>
            </a:p>
          </p:txBody>
        </p:sp>
        <p:pic>
          <p:nvPicPr>
            <p:cNvPr id="291" name="Google Shape;291;p15"/>
            <p:cNvPicPr preferRelativeResize="0"/>
            <p:nvPr/>
          </p:nvPicPr>
          <p:blipFill rotWithShape="1">
            <a:blip r:embed="rId10">
              <a:alphaModFix/>
            </a:blip>
            <a:srcRect/>
            <a:stretch/>
          </p:blipFill>
          <p:spPr>
            <a:xfrm>
              <a:off x="1011115" y="3723542"/>
              <a:ext cx="829339" cy="417909"/>
            </a:xfrm>
            <a:prstGeom prst="rect">
              <a:avLst/>
            </a:prstGeom>
            <a:noFill/>
            <a:ln>
              <a:noFill/>
            </a:ln>
          </p:spPr>
        </p:pic>
      </p:grpSp>
      <p:grpSp>
        <p:nvGrpSpPr>
          <p:cNvPr id="292" name="Google Shape;292;p15"/>
          <p:cNvGrpSpPr/>
          <p:nvPr/>
        </p:nvGrpSpPr>
        <p:grpSpPr>
          <a:xfrm>
            <a:off x="4602389" y="4061676"/>
            <a:ext cx="878891" cy="1018218"/>
            <a:chOff x="4598633" y="3483497"/>
            <a:chExt cx="878891" cy="1018218"/>
          </a:xfrm>
        </p:grpSpPr>
        <p:sp>
          <p:nvSpPr>
            <p:cNvPr id="293" name="Google Shape;293;p15"/>
            <p:cNvSpPr/>
            <p:nvPr/>
          </p:nvSpPr>
          <p:spPr>
            <a:xfrm>
              <a:off x="4598633" y="3483497"/>
              <a:ext cx="878891" cy="997741"/>
            </a:xfrm>
            <a:prstGeom prst="rect">
              <a:avLst/>
            </a:prstGeom>
            <a:solidFill>
              <a:schemeClr val="lt1"/>
            </a:solidFill>
            <a:ln w="12700" cap="flat" cmpd="sng">
              <a:solidFill>
                <a:srgbClr val="FAB001"/>
              </a:solidFill>
              <a:prstDash val="solid"/>
              <a:miter lim="800000"/>
              <a:headEnd type="none" w="sm" len="sm"/>
              <a:tailEnd type="none" w="sm" len="sm"/>
            </a:ln>
          </p:spPr>
          <p:txBody>
            <a:bodyPr spcFirstLastPara="1" wrap="square" lIns="18000" tIns="18000" rIns="18000" bIns="18000" anchor="t" anchorCtr="0">
              <a:noAutofit/>
            </a:bodyPr>
            <a:lstStyle/>
            <a:p>
              <a:pPr marL="0" marR="0" lvl="0" indent="0" algn="ctr" rtl="0">
                <a:spcBef>
                  <a:spcPts val="0"/>
                </a:spcBef>
                <a:spcAft>
                  <a:spcPts val="0"/>
                </a:spcAft>
                <a:buNone/>
              </a:pPr>
              <a:r>
                <a:rPr lang="en-GB" sz="1000" b="1">
                  <a:solidFill>
                    <a:schemeClr val="dk1"/>
                  </a:solidFill>
                  <a:latin typeface="Twinkl" pitchFamily="2" charset="77"/>
                  <a:sym typeface="Arial"/>
                </a:rPr>
                <a:t>460 BC</a:t>
              </a:r>
              <a:endParaRPr sz="1000">
                <a:solidFill>
                  <a:schemeClr val="dk1"/>
                </a:solidFill>
                <a:latin typeface="Twinkl" pitchFamily="2" charset="77"/>
                <a:sym typeface="Arial"/>
              </a:endParaRPr>
            </a:p>
            <a:p>
              <a:pPr marL="0" marR="0" lvl="0" indent="0" algn="ctr" rtl="0">
                <a:spcBef>
                  <a:spcPts val="0"/>
                </a:spcBef>
                <a:spcAft>
                  <a:spcPts val="0"/>
                </a:spcAft>
                <a:buNone/>
              </a:pPr>
              <a:endParaRPr sz="1000">
                <a:solidFill>
                  <a:schemeClr val="lt1"/>
                </a:solidFill>
                <a:latin typeface="Twinkl" pitchFamily="2" charset="77"/>
                <a:sym typeface="Arial"/>
              </a:endParaRPr>
            </a:p>
          </p:txBody>
        </p:sp>
        <p:sp>
          <p:nvSpPr>
            <p:cNvPr id="294" name="Google Shape;294;p15"/>
            <p:cNvSpPr txBox="1"/>
            <p:nvPr/>
          </p:nvSpPr>
          <p:spPr>
            <a:xfrm>
              <a:off x="4615909" y="3911366"/>
              <a:ext cx="847818" cy="590349"/>
            </a:xfrm>
            <a:prstGeom prst="rect">
              <a:avLst/>
            </a:prstGeom>
            <a:noFill/>
            <a:ln>
              <a:noFill/>
            </a:ln>
          </p:spPr>
          <p:txBody>
            <a:bodyPr spcFirstLastPara="1" wrap="square" lIns="18000" tIns="18000" rIns="18000" bIns="18000" anchor="t" anchorCtr="0">
              <a:spAutoFit/>
            </a:bodyPr>
            <a:lstStyle/>
            <a:p>
              <a:pPr marL="0" marR="0" lvl="0" indent="0" algn="ctr" rtl="0">
                <a:spcBef>
                  <a:spcPts val="0"/>
                </a:spcBef>
                <a:spcAft>
                  <a:spcPts val="0"/>
                </a:spcAft>
                <a:buNone/>
              </a:pPr>
              <a:r>
                <a:rPr lang="en-GB" sz="900">
                  <a:solidFill>
                    <a:schemeClr val="dk1"/>
                  </a:solidFill>
                  <a:latin typeface="Twinkl" pitchFamily="2" charset="77"/>
                  <a:sym typeface="Arial"/>
                </a:rPr>
                <a:t>Hippocrates ‘Father of Medicine’ is born in Kos.</a:t>
              </a:r>
              <a:endParaRPr>
                <a:latin typeface="Twinkl" pitchFamily="2" charset="77"/>
              </a:endParaRPr>
            </a:p>
          </p:txBody>
        </p:sp>
        <p:pic>
          <p:nvPicPr>
            <p:cNvPr id="295" name="Google Shape;295;p15"/>
            <p:cNvPicPr preferRelativeResize="0"/>
            <p:nvPr/>
          </p:nvPicPr>
          <p:blipFill rotWithShape="1">
            <a:blip r:embed="rId11">
              <a:alphaModFix/>
            </a:blip>
            <a:srcRect l="-1" r="-2078" b="54887"/>
            <a:stretch/>
          </p:blipFill>
          <p:spPr>
            <a:xfrm>
              <a:off x="4891430" y="3639354"/>
              <a:ext cx="265258" cy="321582"/>
            </a:xfrm>
            <a:prstGeom prst="rect">
              <a:avLst/>
            </a:prstGeom>
            <a:noFill/>
            <a:ln>
              <a:noFill/>
            </a:ln>
          </p:spPr>
        </p:pic>
      </p:grpSp>
      <p:grpSp>
        <p:nvGrpSpPr>
          <p:cNvPr id="296" name="Google Shape;296;p15"/>
          <p:cNvGrpSpPr/>
          <p:nvPr/>
        </p:nvGrpSpPr>
        <p:grpSpPr>
          <a:xfrm>
            <a:off x="5539113" y="4063462"/>
            <a:ext cx="878891" cy="1014646"/>
            <a:chOff x="3622088" y="3483497"/>
            <a:chExt cx="878891" cy="1014646"/>
          </a:xfrm>
        </p:grpSpPr>
        <p:sp>
          <p:nvSpPr>
            <p:cNvPr id="297" name="Google Shape;297;p15"/>
            <p:cNvSpPr/>
            <p:nvPr/>
          </p:nvSpPr>
          <p:spPr>
            <a:xfrm>
              <a:off x="3622088" y="3483497"/>
              <a:ext cx="878891" cy="997741"/>
            </a:xfrm>
            <a:prstGeom prst="rect">
              <a:avLst/>
            </a:prstGeom>
            <a:solidFill>
              <a:schemeClr val="lt1"/>
            </a:solidFill>
            <a:ln w="12700" cap="flat" cmpd="sng">
              <a:solidFill>
                <a:srgbClr val="FAB001"/>
              </a:solidFill>
              <a:prstDash val="solid"/>
              <a:miter lim="800000"/>
              <a:headEnd type="none" w="sm" len="sm"/>
              <a:tailEnd type="none" w="sm" len="sm"/>
            </a:ln>
          </p:spPr>
          <p:txBody>
            <a:bodyPr spcFirstLastPara="1" wrap="square" lIns="18000" tIns="18000" rIns="18000" bIns="18000" anchor="t" anchorCtr="0">
              <a:noAutofit/>
            </a:bodyPr>
            <a:lstStyle/>
            <a:p>
              <a:pPr marL="0" marR="0" lvl="0" indent="0" algn="ctr" rtl="0">
                <a:spcBef>
                  <a:spcPts val="0"/>
                </a:spcBef>
                <a:spcAft>
                  <a:spcPts val="0"/>
                </a:spcAft>
                <a:buNone/>
              </a:pPr>
              <a:r>
                <a:rPr lang="en-GB" sz="1000" b="1">
                  <a:solidFill>
                    <a:schemeClr val="dk1"/>
                  </a:solidFill>
                  <a:latin typeface="Twinkl" pitchFamily="2" charset="77"/>
                  <a:sym typeface="Arial"/>
                </a:rPr>
                <a:t>500 BC</a:t>
              </a:r>
              <a:endParaRPr sz="1000">
                <a:solidFill>
                  <a:schemeClr val="dk1"/>
                </a:solidFill>
                <a:latin typeface="Twinkl" pitchFamily="2" charset="77"/>
                <a:sym typeface="Arial"/>
              </a:endParaRPr>
            </a:p>
            <a:p>
              <a:pPr marL="0" marR="0" lvl="0" indent="0" algn="ctr" rtl="0">
                <a:spcBef>
                  <a:spcPts val="0"/>
                </a:spcBef>
                <a:spcAft>
                  <a:spcPts val="0"/>
                </a:spcAft>
                <a:buNone/>
              </a:pPr>
              <a:endParaRPr sz="1000">
                <a:solidFill>
                  <a:schemeClr val="lt1"/>
                </a:solidFill>
                <a:latin typeface="Twinkl" pitchFamily="2" charset="77"/>
                <a:sym typeface="Arial"/>
              </a:endParaRPr>
            </a:p>
          </p:txBody>
        </p:sp>
        <p:sp>
          <p:nvSpPr>
            <p:cNvPr id="298" name="Google Shape;298;p15"/>
            <p:cNvSpPr txBox="1"/>
            <p:nvPr/>
          </p:nvSpPr>
          <p:spPr>
            <a:xfrm>
              <a:off x="3638756" y="4184793"/>
              <a:ext cx="847818" cy="313350"/>
            </a:xfrm>
            <a:prstGeom prst="rect">
              <a:avLst/>
            </a:prstGeom>
            <a:noFill/>
            <a:ln>
              <a:noFill/>
            </a:ln>
          </p:spPr>
          <p:txBody>
            <a:bodyPr spcFirstLastPara="1" wrap="square" lIns="18000" tIns="18000" rIns="18000" bIns="18000" anchor="t" anchorCtr="0">
              <a:spAutoFit/>
            </a:bodyPr>
            <a:lstStyle/>
            <a:p>
              <a:pPr marL="0" marR="0" lvl="0" indent="0" algn="ctr" rtl="0">
                <a:spcBef>
                  <a:spcPts val="0"/>
                </a:spcBef>
                <a:spcAft>
                  <a:spcPts val="0"/>
                </a:spcAft>
                <a:buNone/>
              </a:pPr>
              <a:r>
                <a:rPr lang="en-GB" sz="900">
                  <a:solidFill>
                    <a:schemeClr val="dk1"/>
                  </a:solidFill>
                  <a:latin typeface="Twinkl" pitchFamily="2" charset="77"/>
                  <a:sym typeface="Arial"/>
                </a:rPr>
                <a:t>The ‘Classical Period’ starts.</a:t>
              </a:r>
              <a:endParaRPr>
                <a:latin typeface="Twinkl" pitchFamily="2" charset="77"/>
              </a:endParaRPr>
            </a:p>
          </p:txBody>
        </p:sp>
        <p:pic>
          <p:nvPicPr>
            <p:cNvPr id="299" name="Google Shape;299;p15" descr="A picture containing indoor, plant, tableware&#10;&#10;Description automatically generated"/>
            <p:cNvPicPr preferRelativeResize="0"/>
            <p:nvPr/>
          </p:nvPicPr>
          <p:blipFill rotWithShape="1">
            <a:blip r:embed="rId12">
              <a:alphaModFix/>
            </a:blip>
            <a:srcRect/>
            <a:stretch/>
          </p:blipFill>
          <p:spPr>
            <a:xfrm>
              <a:off x="3683978" y="3943349"/>
              <a:ext cx="404682" cy="217294"/>
            </a:xfrm>
            <a:prstGeom prst="rect">
              <a:avLst/>
            </a:prstGeom>
            <a:noFill/>
            <a:ln>
              <a:noFill/>
            </a:ln>
          </p:spPr>
        </p:pic>
        <p:pic>
          <p:nvPicPr>
            <p:cNvPr id="300" name="Google Shape;300;p15" descr="A picture containing text, jar, vessel&#10;&#10;Description automatically generated"/>
            <p:cNvPicPr preferRelativeResize="0"/>
            <p:nvPr/>
          </p:nvPicPr>
          <p:blipFill rotWithShape="1">
            <a:blip r:embed="rId13">
              <a:alphaModFix/>
            </a:blip>
            <a:srcRect/>
            <a:stretch/>
          </p:blipFill>
          <p:spPr>
            <a:xfrm>
              <a:off x="4112577" y="3661307"/>
              <a:ext cx="331934" cy="499336"/>
            </a:xfrm>
            <a:prstGeom prst="rect">
              <a:avLst/>
            </a:prstGeom>
            <a:noFill/>
            <a:ln>
              <a:noFill/>
            </a:ln>
          </p:spPr>
        </p:pic>
      </p:grpSp>
      <p:grpSp>
        <p:nvGrpSpPr>
          <p:cNvPr id="301" name="Google Shape;301;p15"/>
          <p:cNvGrpSpPr/>
          <p:nvPr/>
        </p:nvGrpSpPr>
        <p:grpSpPr>
          <a:xfrm>
            <a:off x="6475837" y="4070100"/>
            <a:ext cx="878891" cy="1001370"/>
            <a:chOff x="5823751" y="4753005"/>
            <a:chExt cx="878891" cy="1001370"/>
          </a:xfrm>
        </p:grpSpPr>
        <p:sp>
          <p:nvSpPr>
            <p:cNvPr id="302" name="Google Shape;302;p15"/>
            <p:cNvSpPr/>
            <p:nvPr/>
          </p:nvSpPr>
          <p:spPr>
            <a:xfrm>
              <a:off x="5823751" y="4753005"/>
              <a:ext cx="878891" cy="997741"/>
            </a:xfrm>
            <a:prstGeom prst="rect">
              <a:avLst/>
            </a:prstGeom>
            <a:solidFill>
              <a:schemeClr val="lt1"/>
            </a:solidFill>
            <a:ln w="12700" cap="flat" cmpd="sng">
              <a:solidFill>
                <a:srgbClr val="FAB001"/>
              </a:solidFill>
              <a:prstDash val="solid"/>
              <a:miter lim="800000"/>
              <a:headEnd type="none" w="sm" len="sm"/>
              <a:tailEnd type="none" w="sm" len="sm"/>
            </a:ln>
          </p:spPr>
          <p:txBody>
            <a:bodyPr spcFirstLastPara="1" wrap="square" lIns="18000" tIns="18000" rIns="18000" bIns="18000" anchor="t" anchorCtr="0">
              <a:noAutofit/>
            </a:bodyPr>
            <a:lstStyle/>
            <a:p>
              <a:pPr marL="0" marR="0" lvl="0" indent="0" algn="ctr" rtl="0">
                <a:spcBef>
                  <a:spcPts val="0"/>
                </a:spcBef>
                <a:spcAft>
                  <a:spcPts val="0"/>
                </a:spcAft>
                <a:buNone/>
              </a:pPr>
              <a:r>
                <a:rPr lang="en-GB" sz="1000" b="1">
                  <a:solidFill>
                    <a:schemeClr val="dk1"/>
                  </a:solidFill>
                  <a:latin typeface="Twinkl" pitchFamily="2" charset="77"/>
                  <a:sym typeface="Arial"/>
                </a:rPr>
                <a:t>336 BC</a:t>
              </a:r>
              <a:endParaRPr sz="1000">
                <a:solidFill>
                  <a:schemeClr val="dk1"/>
                </a:solidFill>
                <a:latin typeface="Twinkl" pitchFamily="2" charset="77"/>
                <a:sym typeface="Arial"/>
              </a:endParaRPr>
            </a:p>
            <a:p>
              <a:pPr marL="0" marR="0" lvl="0" indent="0" algn="ctr" rtl="0">
                <a:spcBef>
                  <a:spcPts val="0"/>
                </a:spcBef>
                <a:spcAft>
                  <a:spcPts val="0"/>
                </a:spcAft>
                <a:buNone/>
              </a:pPr>
              <a:endParaRPr sz="1000">
                <a:solidFill>
                  <a:schemeClr val="lt1"/>
                </a:solidFill>
                <a:latin typeface="Twinkl" pitchFamily="2" charset="77"/>
                <a:sym typeface="Arial"/>
              </a:endParaRPr>
            </a:p>
          </p:txBody>
        </p:sp>
        <p:sp>
          <p:nvSpPr>
            <p:cNvPr id="303" name="Google Shape;303;p15"/>
            <p:cNvSpPr txBox="1"/>
            <p:nvPr/>
          </p:nvSpPr>
          <p:spPr>
            <a:xfrm>
              <a:off x="5919237" y="5164026"/>
              <a:ext cx="692579" cy="590349"/>
            </a:xfrm>
            <a:prstGeom prst="rect">
              <a:avLst/>
            </a:prstGeom>
            <a:noFill/>
            <a:ln>
              <a:noFill/>
            </a:ln>
          </p:spPr>
          <p:txBody>
            <a:bodyPr spcFirstLastPara="1" wrap="square" lIns="18000" tIns="18000" rIns="18000" bIns="18000" anchor="t" anchorCtr="0">
              <a:spAutoFit/>
            </a:bodyPr>
            <a:lstStyle/>
            <a:p>
              <a:pPr marL="0" marR="0" lvl="0" indent="0" algn="ctr" rtl="0">
                <a:spcBef>
                  <a:spcPts val="0"/>
                </a:spcBef>
                <a:spcAft>
                  <a:spcPts val="0"/>
                </a:spcAft>
                <a:buNone/>
              </a:pPr>
              <a:r>
                <a:rPr lang="en-GB" sz="900">
                  <a:solidFill>
                    <a:schemeClr val="dk1"/>
                  </a:solidFill>
                  <a:latin typeface="Twinkl" pitchFamily="2" charset="77"/>
                  <a:sym typeface="Arial"/>
                </a:rPr>
                <a:t>Alexander the Great takes control of Greece.</a:t>
              </a:r>
              <a:endParaRPr>
                <a:latin typeface="Twinkl" pitchFamily="2" charset="77"/>
              </a:endParaRPr>
            </a:p>
          </p:txBody>
        </p:sp>
        <p:pic>
          <p:nvPicPr>
            <p:cNvPr id="304" name="Google Shape;304;p15"/>
            <p:cNvPicPr preferRelativeResize="0"/>
            <p:nvPr/>
          </p:nvPicPr>
          <p:blipFill rotWithShape="1">
            <a:blip r:embed="rId14">
              <a:alphaModFix/>
            </a:blip>
            <a:srcRect b="60438"/>
            <a:stretch/>
          </p:blipFill>
          <p:spPr>
            <a:xfrm>
              <a:off x="6119995" y="4923031"/>
              <a:ext cx="286850" cy="282015"/>
            </a:xfrm>
            <a:prstGeom prst="rect">
              <a:avLst/>
            </a:prstGeom>
            <a:noFill/>
            <a:ln>
              <a:noFill/>
            </a:ln>
          </p:spPr>
        </p:pic>
      </p:grpSp>
      <p:grpSp>
        <p:nvGrpSpPr>
          <p:cNvPr id="305" name="Google Shape;305;p15"/>
          <p:cNvGrpSpPr/>
          <p:nvPr/>
        </p:nvGrpSpPr>
        <p:grpSpPr>
          <a:xfrm>
            <a:off x="7412562" y="4058711"/>
            <a:ext cx="878891" cy="1024148"/>
            <a:chOff x="4900474" y="4744127"/>
            <a:chExt cx="878891" cy="1024148"/>
          </a:xfrm>
        </p:grpSpPr>
        <p:sp>
          <p:nvSpPr>
            <p:cNvPr id="306" name="Google Shape;306;p15"/>
            <p:cNvSpPr/>
            <p:nvPr/>
          </p:nvSpPr>
          <p:spPr>
            <a:xfrm>
              <a:off x="4900474" y="4744127"/>
              <a:ext cx="878891" cy="997741"/>
            </a:xfrm>
            <a:prstGeom prst="rect">
              <a:avLst/>
            </a:prstGeom>
            <a:solidFill>
              <a:schemeClr val="lt1"/>
            </a:solidFill>
            <a:ln w="12700" cap="flat" cmpd="sng">
              <a:solidFill>
                <a:srgbClr val="FAB001"/>
              </a:solidFill>
              <a:prstDash val="solid"/>
              <a:miter lim="800000"/>
              <a:headEnd type="none" w="sm" len="sm"/>
              <a:tailEnd type="none" w="sm" len="sm"/>
            </a:ln>
          </p:spPr>
          <p:txBody>
            <a:bodyPr spcFirstLastPara="1" wrap="square" lIns="18000" tIns="18000" rIns="18000" bIns="18000" anchor="t" anchorCtr="0">
              <a:noAutofit/>
            </a:bodyPr>
            <a:lstStyle/>
            <a:p>
              <a:pPr marL="0" marR="0" lvl="0" indent="0" algn="ctr" rtl="0">
                <a:spcBef>
                  <a:spcPts val="0"/>
                </a:spcBef>
                <a:spcAft>
                  <a:spcPts val="0"/>
                </a:spcAft>
                <a:buNone/>
              </a:pPr>
              <a:r>
                <a:rPr lang="en-GB" sz="1000" b="1">
                  <a:solidFill>
                    <a:schemeClr val="dk1"/>
                  </a:solidFill>
                  <a:latin typeface="Twinkl" pitchFamily="2" charset="77"/>
                  <a:sym typeface="Arial"/>
                </a:rPr>
                <a:t>432 BC</a:t>
              </a:r>
              <a:endParaRPr sz="1000">
                <a:solidFill>
                  <a:schemeClr val="dk1"/>
                </a:solidFill>
                <a:latin typeface="Twinkl" pitchFamily="2" charset="77"/>
                <a:sym typeface="Arial"/>
              </a:endParaRPr>
            </a:p>
            <a:p>
              <a:pPr marL="0" marR="0" lvl="0" indent="0" algn="ctr" rtl="0">
                <a:spcBef>
                  <a:spcPts val="0"/>
                </a:spcBef>
                <a:spcAft>
                  <a:spcPts val="0"/>
                </a:spcAft>
                <a:buNone/>
              </a:pPr>
              <a:endParaRPr sz="1000">
                <a:solidFill>
                  <a:schemeClr val="lt1"/>
                </a:solidFill>
                <a:latin typeface="Twinkl" pitchFamily="2" charset="77"/>
                <a:sym typeface="Arial"/>
              </a:endParaRPr>
            </a:p>
          </p:txBody>
        </p:sp>
        <p:sp>
          <p:nvSpPr>
            <p:cNvPr id="307" name="Google Shape;307;p15"/>
            <p:cNvSpPr txBox="1"/>
            <p:nvPr/>
          </p:nvSpPr>
          <p:spPr>
            <a:xfrm>
              <a:off x="4911051" y="5316425"/>
              <a:ext cx="850842" cy="451850"/>
            </a:xfrm>
            <a:prstGeom prst="rect">
              <a:avLst/>
            </a:prstGeom>
            <a:noFill/>
            <a:ln>
              <a:noFill/>
            </a:ln>
          </p:spPr>
          <p:txBody>
            <a:bodyPr spcFirstLastPara="1" wrap="square" lIns="18000" tIns="18000" rIns="18000" bIns="18000" anchor="t" anchorCtr="0">
              <a:spAutoFit/>
            </a:bodyPr>
            <a:lstStyle/>
            <a:p>
              <a:pPr marL="0" marR="0" lvl="0" indent="0" algn="ctr" rtl="0">
                <a:spcBef>
                  <a:spcPts val="0"/>
                </a:spcBef>
                <a:spcAft>
                  <a:spcPts val="0"/>
                </a:spcAft>
                <a:buNone/>
              </a:pPr>
              <a:r>
                <a:rPr lang="en-GB" sz="900">
                  <a:solidFill>
                    <a:schemeClr val="dk1"/>
                  </a:solidFill>
                  <a:latin typeface="Twinkl" pitchFamily="2" charset="77"/>
                  <a:sym typeface="Arial"/>
                </a:rPr>
                <a:t>The Parthenon is finished </a:t>
              </a:r>
              <a:br>
                <a:rPr lang="en-GB" sz="900">
                  <a:solidFill>
                    <a:schemeClr val="dk1"/>
                  </a:solidFill>
                  <a:latin typeface="Twinkl" pitchFamily="2" charset="77"/>
                  <a:sym typeface="Arial"/>
                </a:rPr>
              </a:br>
              <a:r>
                <a:rPr lang="en-GB" sz="900">
                  <a:solidFill>
                    <a:schemeClr val="dk1"/>
                  </a:solidFill>
                  <a:latin typeface="Twinkl" pitchFamily="2" charset="77"/>
                  <a:sym typeface="Arial"/>
                </a:rPr>
                <a:t>in Athens.</a:t>
              </a:r>
              <a:endParaRPr>
                <a:latin typeface="Twinkl" pitchFamily="2" charset="77"/>
              </a:endParaRPr>
            </a:p>
          </p:txBody>
        </p:sp>
        <p:pic>
          <p:nvPicPr>
            <p:cNvPr id="308" name="Google Shape;308;p15" descr="A close-up of a building&#10;&#10;Description automatically generated with medium confidence"/>
            <p:cNvPicPr preferRelativeResize="0"/>
            <p:nvPr/>
          </p:nvPicPr>
          <p:blipFill rotWithShape="1">
            <a:blip r:embed="rId15">
              <a:alphaModFix/>
            </a:blip>
            <a:srcRect/>
            <a:stretch/>
          </p:blipFill>
          <p:spPr>
            <a:xfrm>
              <a:off x="4989634" y="4914303"/>
              <a:ext cx="716574" cy="414963"/>
            </a:xfrm>
            <a:prstGeom prst="rect">
              <a:avLst/>
            </a:prstGeom>
            <a:noFill/>
            <a:ln>
              <a:noFill/>
            </a:ln>
          </p:spPr>
        </p:pic>
      </p:grpSp>
      <p:grpSp>
        <p:nvGrpSpPr>
          <p:cNvPr id="309" name="Google Shape;309;p15"/>
          <p:cNvGrpSpPr/>
          <p:nvPr/>
        </p:nvGrpSpPr>
        <p:grpSpPr>
          <a:xfrm>
            <a:off x="842305" y="5098589"/>
            <a:ext cx="891869" cy="1018287"/>
            <a:chOff x="3967343" y="4744127"/>
            <a:chExt cx="891869" cy="1018287"/>
          </a:xfrm>
        </p:grpSpPr>
        <p:sp>
          <p:nvSpPr>
            <p:cNvPr id="310" name="Google Shape;310;p15"/>
            <p:cNvSpPr/>
            <p:nvPr/>
          </p:nvSpPr>
          <p:spPr>
            <a:xfrm>
              <a:off x="3977195" y="4744127"/>
              <a:ext cx="878891" cy="997741"/>
            </a:xfrm>
            <a:prstGeom prst="rect">
              <a:avLst/>
            </a:prstGeom>
            <a:solidFill>
              <a:schemeClr val="lt1"/>
            </a:solidFill>
            <a:ln w="12700" cap="flat" cmpd="sng">
              <a:solidFill>
                <a:srgbClr val="FAB001"/>
              </a:solidFill>
              <a:prstDash val="solid"/>
              <a:miter lim="800000"/>
              <a:headEnd type="none" w="sm" len="sm"/>
              <a:tailEnd type="none" w="sm" len="sm"/>
            </a:ln>
          </p:spPr>
          <p:txBody>
            <a:bodyPr spcFirstLastPara="1" wrap="square" lIns="18000" tIns="18000" rIns="18000" bIns="18000" anchor="t" anchorCtr="0">
              <a:noAutofit/>
            </a:bodyPr>
            <a:lstStyle/>
            <a:p>
              <a:pPr marL="0" marR="0" lvl="0" indent="0" algn="ctr" rtl="0">
                <a:spcBef>
                  <a:spcPts val="0"/>
                </a:spcBef>
                <a:spcAft>
                  <a:spcPts val="0"/>
                </a:spcAft>
                <a:buNone/>
              </a:pPr>
              <a:r>
                <a:rPr lang="en-GB" sz="1000" b="1">
                  <a:solidFill>
                    <a:schemeClr val="dk1"/>
                  </a:solidFill>
                  <a:latin typeface="Twinkl" pitchFamily="2" charset="77"/>
                  <a:sym typeface="Arial"/>
                </a:rPr>
                <a:t>472 BC</a:t>
              </a:r>
              <a:endParaRPr sz="1000">
                <a:solidFill>
                  <a:schemeClr val="dk1"/>
                </a:solidFill>
                <a:latin typeface="Twinkl" pitchFamily="2" charset="77"/>
                <a:sym typeface="Arial"/>
              </a:endParaRPr>
            </a:p>
            <a:p>
              <a:pPr marL="0" marR="0" lvl="0" indent="0" algn="ctr" rtl="0">
                <a:spcBef>
                  <a:spcPts val="0"/>
                </a:spcBef>
                <a:spcAft>
                  <a:spcPts val="0"/>
                </a:spcAft>
                <a:buNone/>
              </a:pPr>
              <a:endParaRPr sz="1000">
                <a:solidFill>
                  <a:schemeClr val="lt1"/>
                </a:solidFill>
                <a:latin typeface="Twinkl" pitchFamily="2" charset="77"/>
                <a:sym typeface="Arial"/>
              </a:endParaRPr>
            </a:p>
          </p:txBody>
        </p:sp>
        <p:sp>
          <p:nvSpPr>
            <p:cNvPr id="311" name="Google Shape;311;p15"/>
            <p:cNvSpPr txBox="1"/>
            <p:nvPr/>
          </p:nvSpPr>
          <p:spPr>
            <a:xfrm>
              <a:off x="3967343" y="5310564"/>
              <a:ext cx="891869" cy="451850"/>
            </a:xfrm>
            <a:prstGeom prst="rect">
              <a:avLst/>
            </a:prstGeom>
            <a:noFill/>
            <a:ln>
              <a:noFill/>
            </a:ln>
          </p:spPr>
          <p:txBody>
            <a:bodyPr spcFirstLastPara="1" wrap="square" lIns="18000" tIns="18000" rIns="18000" bIns="18000" anchor="t" anchorCtr="0">
              <a:spAutoFit/>
            </a:bodyPr>
            <a:lstStyle/>
            <a:p>
              <a:pPr marL="0" marR="0" lvl="0" indent="0" algn="ctr" rtl="0">
                <a:spcBef>
                  <a:spcPts val="0"/>
                </a:spcBef>
                <a:spcAft>
                  <a:spcPts val="0"/>
                </a:spcAft>
                <a:buNone/>
              </a:pPr>
              <a:r>
                <a:rPr lang="en-GB" sz="900">
                  <a:solidFill>
                    <a:schemeClr val="dk1"/>
                  </a:solidFill>
                  <a:latin typeface="Twinkl" pitchFamily="2" charset="77"/>
                  <a:sym typeface="Arial"/>
                </a:rPr>
                <a:t>Greek theatre becomes popular </a:t>
              </a:r>
              <a:br>
                <a:rPr lang="en-GB" sz="900">
                  <a:solidFill>
                    <a:schemeClr val="dk1"/>
                  </a:solidFill>
                  <a:latin typeface="Twinkl" pitchFamily="2" charset="77"/>
                  <a:sym typeface="Arial"/>
                </a:rPr>
              </a:br>
              <a:r>
                <a:rPr lang="en-GB" sz="900">
                  <a:solidFill>
                    <a:schemeClr val="dk1"/>
                  </a:solidFill>
                  <a:latin typeface="Twinkl" pitchFamily="2" charset="77"/>
                  <a:sym typeface="Arial"/>
                </a:rPr>
                <a:t>in Athens.</a:t>
              </a:r>
              <a:endParaRPr>
                <a:latin typeface="Twinkl" pitchFamily="2" charset="77"/>
              </a:endParaRPr>
            </a:p>
          </p:txBody>
        </p:sp>
        <p:pic>
          <p:nvPicPr>
            <p:cNvPr id="312" name="Google Shape;312;p15" descr="A picture containing mask&#10;&#10;Description automatically generated"/>
            <p:cNvPicPr preferRelativeResize="0"/>
            <p:nvPr/>
          </p:nvPicPr>
          <p:blipFill rotWithShape="1">
            <a:blip r:embed="rId16">
              <a:alphaModFix/>
            </a:blip>
            <a:srcRect/>
            <a:stretch/>
          </p:blipFill>
          <p:spPr>
            <a:xfrm>
              <a:off x="4145573" y="4945265"/>
              <a:ext cx="553916" cy="376292"/>
            </a:xfrm>
            <a:prstGeom prst="rect">
              <a:avLst/>
            </a:prstGeom>
            <a:noFill/>
            <a:ln>
              <a:noFill/>
            </a:ln>
          </p:spPr>
        </p:pic>
      </p:grpSp>
      <p:grpSp>
        <p:nvGrpSpPr>
          <p:cNvPr id="313" name="Google Shape;313;p15"/>
          <p:cNvGrpSpPr/>
          <p:nvPr/>
        </p:nvGrpSpPr>
        <p:grpSpPr>
          <a:xfrm>
            <a:off x="1788121" y="5095360"/>
            <a:ext cx="878891" cy="1024745"/>
            <a:chOff x="7314715" y="1753587"/>
            <a:chExt cx="878891" cy="1024745"/>
          </a:xfrm>
        </p:grpSpPr>
        <p:grpSp>
          <p:nvGrpSpPr>
            <p:cNvPr id="314" name="Google Shape;314;p15"/>
            <p:cNvGrpSpPr/>
            <p:nvPr/>
          </p:nvGrpSpPr>
          <p:grpSpPr>
            <a:xfrm>
              <a:off x="7314715" y="1753587"/>
              <a:ext cx="878891" cy="997741"/>
              <a:chOff x="7395099" y="3483497"/>
              <a:chExt cx="878891" cy="997741"/>
            </a:xfrm>
          </p:grpSpPr>
          <p:sp>
            <p:nvSpPr>
              <p:cNvPr id="315" name="Google Shape;315;p15"/>
              <p:cNvSpPr/>
              <p:nvPr/>
            </p:nvSpPr>
            <p:spPr>
              <a:xfrm>
                <a:off x="7395099" y="3483497"/>
                <a:ext cx="878891" cy="997741"/>
              </a:xfrm>
              <a:prstGeom prst="rect">
                <a:avLst/>
              </a:prstGeom>
              <a:solidFill>
                <a:schemeClr val="lt1"/>
              </a:solidFill>
              <a:ln w="12700" cap="flat" cmpd="sng">
                <a:solidFill>
                  <a:srgbClr val="FAB001"/>
                </a:solidFill>
                <a:prstDash val="solid"/>
                <a:miter lim="800000"/>
                <a:headEnd type="none" w="sm" len="sm"/>
                <a:tailEnd type="none" w="sm" len="sm"/>
              </a:ln>
            </p:spPr>
            <p:txBody>
              <a:bodyPr spcFirstLastPara="1" wrap="square" lIns="18000" tIns="18000" rIns="18000" bIns="18000" anchor="t" anchorCtr="0">
                <a:noAutofit/>
              </a:bodyPr>
              <a:lstStyle/>
              <a:p>
                <a:pPr marL="0" marR="0" lvl="0" indent="0" algn="ctr" rtl="0">
                  <a:spcBef>
                    <a:spcPts val="0"/>
                  </a:spcBef>
                  <a:spcAft>
                    <a:spcPts val="0"/>
                  </a:spcAft>
                  <a:buNone/>
                </a:pPr>
                <a:r>
                  <a:rPr lang="en-GB" sz="1000" b="1">
                    <a:solidFill>
                      <a:schemeClr val="dk1"/>
                    </a:solidFill>
                    <a:latin typeface="Twinkl" pitchFamily="2" charset="77"/>
                    <a:sym typeface="Arial"/>
                  </a:rPr>
                  <a:t>146 BC</a:t>
                </a:r>
                <a:endParaRPr sz="1000">
                  <a:solidFill>
                    <a:schemeClr val="dk1"/>
                  </a:solidFill>
                  <a:latin typeface="Twinkl" pitchFamily="2" charset="77"/>
                  <a:sym typeface="Arial"/>
                </a:endParaRPr>
              </a:p>
              <a:p>
                <a:pPr marL="0" marR="0" lvl="0" indent="0" algn="ctr" rtl="0">
                  <a:spcBef>
                    <a:spcPts val="0"/>
                  </a:spcBef>
                  <a:spcAft>
                    <a:spcPts val="0"/>
                  </a:spcAft>
                  <a:buNone/>
                </a:pPr>
                <a:endParaRPr sz="1000">
                  <a:solidFill>
                    <a:schemeClr val="lt1"/>
                  </a:solidFill>
                  <a:latin typeface="Twinkl" pitchFamily="2" charset="77"/>
                  <a:sym typeface="Arial"/>
                </a:endParaRPr>
              </a:p>
            </p:txBody>
          </p:sp>
          <p:pic>
            <p:nvPicPr>
              <p:cNvPr id="316" name="Google Shape;316;p15" descr="A picture containing text&#10;&#10;Description automatically generated"/>
              <p:cNvPicPr preferRelativeResize="0"/>
              <p:nvPr/>
            </p:nvPicPr>
            <p:blipFill rotWithShape="1">
              <a:blip r:embed="rId17">
                <a:alphaModFix/>
              </a:blip>
              <a:srcRect b="37619"/>
              <a:stretch/>
            </p:blipFill>
            <p:spPr>
              <a:xfrm>
                <a:off x="7581963" y="3643748"/>
                <a:ext cx="475518" cy="444675"/>
              </a:xfrm>
              <a:prstGeom prst="rect">
                <a:avLst/>
              </a:prstGeom>
              <a:noFill/>
              <a:ln>
                <a:noFill/>
              </a:ln>
            </p:spPr>
          </p:pic>
        </p:grpSp>
        <p:sp>
          <p:nvSpPr>
            <p:cNvPr id="317" name="Google Shape;317;p15"/>
            <p:cNvSpPr txBox="1"/>
            <p:nvPr/>
          </p:nvSpPr>
          <p:spPr>
            <a:xfrm>
              <a:off x="7332510" y="2326482"/>
              <a:ext cx="847818" cy="451850"/>
            </a:xfrm>
            <a:prstGeom prst="rect">
              <a:avLst/>
            </a:prstGeom>
            <a:noFill/>
            <a:ln>
              <a:noFill/>
            </a:ln>
          </p:spPr>
          <p:txBody>
            <a:bodyPr spcFirstLastPara="1" wrap="square" lIns="18000" tIns="18000" rIns="18000" bIns="18000" anchor="t" anchorCtr="0">
              <a:spAutoFit/>
            </a:bodyPr>
            <a:lstStyle/>
            <a:p>
              <a:pPr marL="0" marR="0" lvl="0" indent="0" algn="ctr" rtl="0">
                <a:spcBef>
                  <a:spcPts val="0"/>
                </a:spcBef>
                <a:spcAft>
                  <a:spcPts val="0"/>
                </a:spcAft>
                <a:buNone/>
              </a:pPr>
              <a:r>
                <a:rPr lang="en-GB" sz="900">
                  <a:solidFill>
                    <a:schemeClr val="dk1"/>
                  </a:solidFill>
                  <a:latin typeface="Twinkl" pitchFamily="2" charset="77"/>
                  <a:sym typeface="Arial"/>
                </a:rPr>
                <a:t>Greece falls under the Roman Empire.</a:t>
              </a:r>
              <a:endParaRPr>
                <a:latin typeface="Twinkl" pitchFamily="2" charset="77"/>
              </a:endParaRPr>
            </a:p>
          </p:txBody>
        </p:sp>
      </p:grpSp>
      <p:grpSp>
        <p:nvGrpSpPr>
          <p:cNvPr id="318" name="Google Shape;318;p15"/>
          <p:cNvGrpSpPr/>
          <p:nvPr/>
        </p:nvGrpSpPr>
        <p:grpSpPr>
          <a:xfrm>
            <a:off x="2723025" y="5101523"/>
            <a:ext cx="886006" cy="1012419"/>
            <a:chOff x="1517223" y="4744126"/>
            <a:chExt cx="886006" cy="1012419"/>
          </a:xfrm>
        </p:grpSpPr>
        <p:sp>
          <p:nvSpPr>
            <p:cNvPr id="319" name="Google Shape;319;p15"/>
            <p:cNvSpPr/>
            <p:nvPr/>
          </p:nvSpPr>
          <p:spPr>
            <a:xfrm>
              <a:off x="1518080" y="4744126"/>
              <a:ext cx="878891" cy="997741"/>
            </a:xfrm>
            <a:prstGeom prst="rect">
              <a:avLst/>
            </a:prstGeom>
            <a:solidFill>
              <a:schemeClr val="lt1"/>
            </a:solidFill>
            <a:ln w="12700" cap="flat" cmpd="sng">
              <a:solidFill>
                <a:srgbClr val="FAB001"/>
              </a:solidFill>
              <a:prstDash val="solid"/>
              <a:miter lim="800000"/>
              <a:headEnd type="none" w="sm" len="sm"/>
              <a:tailEnd type="none" w="sm" len="sm"/>
            </a:ln>
          </p:spPr>
          <p:txBody>
            <a:bodyPr spcFirstLastPara="1" wrap="square" lIns="18000" tIns="18000" rIns="18000" bIns="18000" anchor="t" anchorCtr="0">
              <a:noAutofit/>
            </a:bodyPr>
            <a:lstStyle/>
            <a:p>
              <a:pPr marL="0" marR="0" lvl="0" indent="0" algn="ctr" rtl="0">
                <a:spcBef>
                  <a:spcPts val="0"/>
                </a:spcBef>
                <a:spcAft>
                  <a:spcPts val="0"/>
                </a:spcAft>
                <a:buNone/>
              </a:pPr>
              <a:r>
                <a:rPr lang="en-GB" sz="1000" b="1" dirty="0">
                  <a:solidFill>
                    <a:schemeClr val="dk1"/>
                  </a:solidFill>
                  <a:latin typeface="Twinkl" pitchFamily="2" charset="77"/>
                  <a:sym typeface="Arial"/>
                </a:rPr>
                <a:t>700 BC</a:t>
              </a:r>
              <a:endParaRPr sz="1000" dirty="0">
                <a:solidFill>
                  <a:schemeClr val="dk1"/>
                </a:solidFill>
                <a:latin typeface="Twinkl" pitchFamily="2" charset="77"/>
                <a:sym typeface="Arial"/>
              </a:endParaRPr>
            </a:p>
            <a:p>
              <a:pPr marL="0" marR="0" lvl="0" indent="0" algn="ctr" rtl="0">
                <a:spcBef>
                  <a:spcPts val="0"/>
                </a:spcBef>
                <a:spcAft>
                  <a:spcPts val="0"/>
                </a:spcAft>
                <a:buNone/>
              </a:pPr>
              <a:endParaRPr sz="1000" dirty="0">
                <a:solidFill>
                  <a:schemeClr val="lt1"/>
                </a:solidFill>
                <a:latin typeface="Twinkl" pitchFamily="2" charset="77"/>
                <a:sym typeface="Arial"/>
              </a:endParaRPr>
            </a:p>
          </p:txBody>
        </p:sp>
        <p:sp>
          <p:nvSpPr>
            <p:cNvPr id="320" name="Google Shape;320;p15"/>
            <p:cNvSpPr txBox="1"/>
            <p:nvPr/>
          </p:nvSpPr>
          <p:spPr>
            <a:xfrm>
              <a:off x="1517223" y="5304695"/>
              <a:ext cx="886006" cy="451850"/>
            </a:xfrm>
            <a:prstGeom prst="rect">
              <a:avLst/>
            </a:prstGeom>
            <a:noFill/>
            <a:ln>
              <a:noFill/>
            </a:ln>
          </p:spPr>
          <p:txBody>
            <a:bodyPr spcFirstLastPara="1" wrap="square" lIns="18000" tIns="18000" rIns="18000" bIns="18000" anchor="t" anchorCtr="0">
              <a:spAutoFit/>
            </a:bodyPr>
            <a:lstStyle/>
            <a:p>
              <a:pPr marL="0" marR="0" lvl="0" indent="0" algn="ctr" rtl="0">
                <a:spcBef>
                  <a:spcPts val="0"/>
                </a:spcBef>
                <a:spcAft>
                  <a:spcPts val="0"/>
                </a:spcAft>
                <a:buNone/>
              </a:pPr>
              <a:r>
                <a:rPr lang="en-GB" sz="900">
                  <a:solidFill>
                    <a:schemeClr val="dk1"/>
                  </a:solidFill>
                  <a:latin typeface="Twinkl" pitchFamily="2" charset="77"/>
                  <a:sym typeface="Arial"/>
                </a:rPr>
                <a:t>Homer writes the Odyssey and Iliad poems.</a:t>
              </a:r>
              <a:endParaRPr>
                <a:latin typeface="Twinkl" pitchFamily="2" charset="77"/>
              </a:endParaRPr>
            </a:p>
          </p:txBody>
        </p:sp>
        <p:pic>
          <p:nvPicPr>
            <p:cNvPr id="321" name="Google Shape;321;p15" descr="A picture containing text&#10;&#10;Description automatically generated"/>
            <p:cNvPicPr preferRelativeResize="0"/>
            <p:nvPr/>
          </p:nvPicPr>
          <p:blipFill rotWithShape="1">
            <a:blip r:embed="rId18">
              <a:alphaModFix/>
            </a:blip>
            <a:srcRect t="-1" b="38854"/>
            <a:stretch/>
          </p:blipFill>
          <p:spPr>
            <a:xfrm>
              <a:off x="1768199" y="4909841"/>
              <a:ext cx="321495" cy="435881"/>
            </a:xfrm>
            <a:prstGeom prst="rect">
              <a:avLst/>
            </a:prstGeom>
            <a:noFill/>
            <a:ln>
              <a:noFill/>
            </a:ln>
          </p:spPr>
        </p:pic>
      </p:grpSp>
      <p:grpSp>
        <p:nvGrpSpPr>
          <p:cNvPr id="322" name="Google Shape;322;p15"/>
          <p:cNvGrpSpPr/>
          <p:nvPr/>
        </p:nvGrpSpPr>
        <p:grpSpPr>
          <a:xfrm>
            <a:off x="755650" y="5251260"/>
            <a:ext cx="7632700" cy="811976"/>
            <a:chOff x="755650" y="5317364"/>
            <a:chExt cx="7632700" cy="811976"/>
          </a:xfrm>
        </p:grpSpPr>
        <p:sp>
          <p:nvSpPr>
            <p:cNvPr id="323" name="Google Shape;323;p15"/>
            <p:cNvSpPr/>
            <p:nvPr/>
          </p:nvSpPr>
          <p:spPr>
            <a:xfrm>
              <a:off x="755650" y="5317364"/>
              <a:ext cx="7632700" cy="811976"/>
            </a:xfrm>
            <a:custGeom>
              <a:avLst/>
              <a:gdLst/>
              <a:ahLst/>
              <a:cxnLst/>
              <a:rect l="l" t="t" r="r" b="b"/>
              <a:pathLst>
                <a:path w="7632700" h="811976" extrusionOk="0">
                  <a:moveTo>
                    <a:pt x="0" y="0"/>
                  </a:moveTo>
                  <a:lnTo>
                    <a:pt x="4452408" y="0"/>
                  </a:lnTo>
                  <a:lnTo>
                    <a:pt x="4452408" y="0"/>
                  </a:lnTo>
                  <a:lnTo>
                    <a:pt x="6360583" y="0"/>
                  </a:lnTo>
                  <a:lnTo>
                    <a:pt x="7632700" y="0"/>
                  </a:lnTo>
                  <a:lnTo>
                    <a:pt x="7632700" y="811976"/>
                  </a:lnTo>
                  <a:lnTo>
                    <a:pt x="6360583" y="811976"/>
                  </a:lnTo>
                  <a:lnTo>
                    <a:pt x="4452408" y="811976"/>
                  </a:lnTo>
                  <a:lnTo>
                    <a:pt x="4452408" y="811976"/>
                  </a:lnTo>
                  <a:lnTo>
                    <a:pt x="0" y="811976"/>
                  </a:lnTo>
                  <a:lnTo>
                    <a:pt x="0" y="676647"/>
                  </a:lnTo>
                  <a:lnTo>
                    <a:pt x="0" y="473653"/>
                  </a:lnTo>
                  <a:lnTo>
                    <a:pt x="0" y="473653"/>
                  </a:lnTo>
                  <a:lnTo>
                    <a:pt x="0" y="0"/>
                  </a:lnTo>
                  <a:close/>
                </a:path>
              </a:pathLst>
            </a:custGeom>
            <a:solidFill>
              <a:schemeClr val="lt1"/>
            </a:solidFill>
            <a:ln w="28575"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winkl" pitchFamily="2" charset="77"/>
                <a:sym typeface="Arial"/>
              </a:endParaRPr>
            </a:p>
          </p:txBody>
        </p:sp>
        <p:sp>
          <p:nvSpPr>
            <p:cNvPr id="324" name="Google Shape;324;p15"/>
            <p:cNvSpPr/>
            <p:nvPr/>
          </p:nvSpPr>
          <p:spPr>
            <a:xfrm>
              <a:off x="1154109" y="5400186"/>
              <a:ext cx="6450457"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GB" sz="1800">
                  <a:solidFill>
                    <a:schemeClr val="dk1"/>
                  </a:solidFill>
                  <a:latin typeface="Twinkl" pitchFamily="2" charset="77"/>
                  <a:sym typeface="Arial"/>
                </a:rPr>
                <a:t>Can you tell me one event that happened in ancient Greece before 500 BC and one event that happened after 500 BC?</a:t>
              </a:r>
              <a:endParaRPr>
                <a:latin typeface="Twinkl" pitchFamily="2" charset="77"/>
              </a:endParaRPr>
            </a:p>
          </p:txBody>
        </p:sp>
      </p:grpSp>
      <p:pic>
        <p:nvPicPr>
          <p:cNvPr id="325" name="Google Shape;325;p15"/>
          <p:cNvPicPr preferRelativeResize="0"/>
          <p:nvPr/>
        </p:nvPicPr>
        <p:blipFill rotWithShape="1">
          <a:blip r:embed="rId19">
            <a:alphaModFix/>
          </a:blip>
          <a:srcRect/>
          <a:stretch/>
        </p:blipFill>
        <p:spPr>
          <a:xfrm>
            <a:off x="7731673" y="5404756"/>
            <a:ext cx="504000" cy="504000"/>
          </a:xfrm>
          <a:prstGeom prst="rect">
            <a:avLst/>
          </a:prstGeom>
          <a:noFill/>
          <a:ln>
            <a:noFill/>
          </a:ln>
        </p:spPr>
      </p:pic>
      <p:sp>
        <p:nvSpPr>
          <p:cNvPr id="326" name="Google Shape;326;p15"/>
          <p:cNvSpPr/>
          <p:nvPr/>
        </p:nvSpPr>
        <p:spPr>
          <a:xfrm>
            <a:off x="755648" y="5252559"/>
            <a:ext cx="360000" cy="323850"/>
          </a:xfrm>
          <a:prstGeom prst="rect">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Arial"/>
                <a:ea typeface="Arial"/>
                <a:cs typeface="Arial"/>
                <a:sym typeface="Arial"/>
              </a:rPr>
              <a:t>X</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500"/>
                                        <p:tgtEl>
                                          <p:spTgt spid="326"/>
                                        </p:tgtEl>
                                      </p:cBhvr>
                                    </p:animEffect>
                                  </p:childTnLst>
                                </p:cTn>
                              </p:par>
                              <p:par>
                                <p:cTn id="8" presetID="10" presetClass="entr" presetSubtype="0" fill="hold" nodeType="withEffect">
                                  <p:stCondLst>
                                    <p:cond delay="0"/>
                                  </p:stCondLst>
                                  <p:childTnLst>
                                    <p:set>
                                      <p:cBhvr>
                                        <p:cTn id="9" dur="1" fill="hold">
                                          <p:stCondLst>
                                            <p:cond delay="0"/>
                                          </p:stCondLst>
                                        </p:cTn>
                                        <p:tgtEl>
                                          <p:spTgt spid="322"/>
                                        </p:tgtEl>
                                        <p:attrNameLst>
                                          <p:attrName>style.visibility</p:attrName>
                                        </p:attrNameLst>
                                      </p:cBhvr>
                                      <p:to>
                                        <p:strVal val="visible"/>
                                      </p:to>
                                    </p:set>
                                    <p:animEffect transition="in" filter="fade">
                                      <p:cBhvr>
                                        <p:cTn id="10" dur="500"/>
                                        <p:tgtEl>
                                          <p:spTgt spid="3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26"/>
                                        </p:tgtEl>
                                      </p:cBhvr>
                                    </p:animEffect>
                                    <p:set>
                                      <p:cBhvr>
                                        <p:cTn id="15" dur="1" fill="hold">
                                          <p:stCondLst>
                                            <p:cond delay="500"/>
                                          </p:stCondLst>
                                        </p:cTn>
                                        <p:tgtEl>
                                          <p:spTgt spid="32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322"/>
                                        </p:tgtEl>
                                      </p:cBhvr>
                                    </p:animEffect>
                                    <p:set>
                                      <p:cBhvr>
                                        <p:cTn id="18" dur="1" fill="hold">
                                          <p:stCondLst>
                                            <p:cond delay="500"/>
                                          </p:stCondLst>
                                        </p:cTn>
                                        <p:tgtEl>
                                          <p:spTgt spid="3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15" descr="A picture containing elephant, floor, chest of drawers&#10;&#10;Description automatically generated"/>
          <p:cNvPicPr preferRelativeResize="0"/>
          <p:nvPr/>
        </p:nvPicPr>
        <p:blipFill rotWithShape="1">
          <a:blip r:embed="rId3">
            <a:alphaModFix/>
          </a:blip>
          <a:srcRect l="-37" r="16563" b="10950"/>
          <a:stretch/>
        </p:blipFill>
        <p:spPr>
          <a:xfrm>
            <a:off x="755649" y="1587468"/>
            <a:ext cx="7632699" cy="4578382"/>
          </a:xfrm>
          <a:prstGeom prst="rect">
            <a:avLst/>
          </a:prstGeom>
          <a:noFill/>
          <a:ln>
            <a:noFill/>
          </a:ln>
        </p:spPr>
      </p:pic>
      <p:sp>
        <p:nvSpPr>
          <p:cNvPr id="268" name="Google Shape;268;p15"/>
          <p:cNvSpPr/>
          <p:nvPr/>
        </p:nvSpPr>
        <p:spPr>
          <a:xfrm>
            <a:off x="755650" y="732223"/>
            <a:ext cx="7632699" cy="503590"/>
          </a:xfrm>
          <a:prstGeom prst="rect">
            <a:avLst/>
          </a:prstGeom>
          <a:noFill/>
          <a:ln>
            <a:noFill/>
          </a:ln>
        </p:spPr>
        <p:txBody>
          <a:bodyPr spcFirstLastPara="1" wrap="square" lIns="0" tIns="0" rIns="0" bIns="72000" anchor="t" anchorCtr="0">
            <a:spAutoFit/>
          </a:bodyPr>
          <a:lstStyle/>
          <a:p>
            <a:pPr marL="0" marR="0" lvl="0" indent="0" algn="ctr" rtl="0">
              <a:spcBef>
                <a:spcPts val="0"/>
              </a:spcBef>
              <a:spcAft>
                <a:spcPts val="0"/>
              </a:spcAft>
              <a:buNone/>
            </a:pPr>
            <a:r>
              <a:rPr lang="en-GB" sz="2800" b="1" dirty="0">
                <a:solidFill>
                  <a:schemeClr val="dk1"/>
                </a:solidFill>
                <a:latin typeface="Twinkl" pitchFamily="2" charset="77"/>
                <a:sym typeface="Arial"/>
              </a:rPr>
              <a:t>What did the Greeks do for us? </a:t>
            </a:r>
            <a:endParaRPr dirty="0">
              <a:latin typeface="Twinkl" pitchFamily="2" charset="77"/>
            </a:endParaRPr>
          </a:p>
        </p:txBody>
      </p:sp>
      <p:pic>
        <p:nvPicPr>
          <p:cNvPr id="269" name="Google Shape;269;p15" descr="A picture containing text&#10;&#10;Description automatically generated"/>
          <p:cNvPicPr preferRelativeResize="0"/>
          <p:nvPr/>
        </p:nvPicPr>
        <p:blipFill rotWithShape="1">
          <a:blip r:embed="rId4">
            <a:alphaModFix/>
          </a:blip>
          <a:srcRect/>
          <a:stretch/>
        </p:blipFill>
        <p:spPr>
          <a:xfrm rot="8772668" flipH="1">
            <a:off x="971577" y="5564210"/>
            <a:ext cx="482536" cy="2624926"/>
          </a:xfrm>
          <a:prstGeom prst="rect">
            <a:avLst/>
          </a:prstGeom>
          <a:noFill/>
          <a:ln>
            <a:noFill/>
          </a:ln>
        </p:spPr>
      </p:pic>
      <p:pic>
        <p:nvPicPr>
          <p:cNvPr id="270" name="Google Shape;270;p15" descr="A picture containing text, plant, flower&#10;&#10;Description automatically generated"/>
          <p:cNvPicPr preferRelativeResize="0"/>
          <p:nvPr/>
        </p:nvPicPr>
        <p:blipFill rotWithShape="1">
          <a:blip r:embed="rId5">
            <a:alphaModFix/>
          </a:blip>
          <a:srcRect/>
          <a:stretch/>
        </p:blipFill>
        <p:spPr>
          <a:xfrm>
            <a:off x="7266891" y="4784717"/>
            <a:ext cx="1877109" cy="2653466"/>
          </a:xfrm>
          <a:prstGeom prst="rect">
            <a:avLst/>
          </a:prstGeom>
          <a:noFill/>
          <a:ln>
            <a:noFill/>
          </a:ln>
        </p:spPr>
      </p:pic>
      <p:pic>
        <p:nvPicPr>
          <p:cNvPr id="271" name="Google Shape;271;p15"/>
          <p:cNvPicPr preferRelativeResize="0"/>
          <p:nvPr/>
        </p:nvPicPr>
        <p:blipFill rotWithShape="1">
          <a:blip r:embed="rId6">
            <a:alphaModFix/>
          </a:blip>
          <a:srcRect/>
          <a:stretch/>
        </p:blipFill>
        <p:spPr>
          <a:xfrm>
            <a:off x="7668000" y="621486"/>
            <a:ext cx="864000" cy="864000"/>
          </a:xfrm>
          <a:prstGeom prst="rect">
            <a:avLst/>
          </a:prstGeom>
          <a:noFill/>
          <a:ln>
            <a:noFill/>
          </a:ln>
        </p:spPr>
      </p:pic>
      <p:grpSp>
        <p:nvGrpSpPr>
          <p:cNvPr id="322" name="Google Shape;322;p15"/>
          <p:cNvGrpSpPr/>
          <p:nvPr/>
        </p:nvGrpSpPr>
        <p:grpSpPr>
          <a:xfrm>
            <a:off x="755648" y="2734423"/>
            <a:ext cx="7632700" cy="2449912"/>
            <a:chOff x="755650" y="5317364"/>
            <a:chExt cx="7632700" cy="811976"/>
          </a:xfrm>
        </p:grpSpPr>
        <p:sp>
          <p:nvSpPr>
            <p:cNvPr id="323" name="Google Shape;323;p15"/>
            <p:cNvSpPr/>
            <p:nvPr/>
          </p:nvSpPr>
          <p:spPr>
            <a:xfrm>
              <a:off x="755650" y="5317364"/>
              <a:ext cx="7632700" cy="811976"/>
            </a:xfrm>
            <a:custGeom>
              <a:avLst/>
              <a:gdLst/>
              <a:ahLst/>
              <a:cxnLst/>
              <a:rect l="l" t="t" r="r" b="b"/>
              <a:pathLst>
                <a:path w="7632700" h="811976" extrusionOk="0">
                  <a:moveTo>
                    <a:pt x="0" y="0"/>
                  </a:moveTo>
                  <a:lnTo>
                    <a:pt x="4452408" y="0"/>
                  </a:lnTo>
                  <a:lnTo>
                    <a:pt x="4452408" y="0"/>
                  </a:lnTo>
                  <a:lnTo>
                    <a:pt x="6360583" y="0"/>
                  </a:lnTo>
                  <a:lnTo>
                    <a:pt x="7632700" y="0"/>
                  </a:lnTo>
                  <a:lnTo>
                    <a:pt x="7632700" y="811976"/>
                  </a:lnTo>
                  <a:lnTo>
                    <a:pt x="6360583" y="811976"/>
                  </a:lnTo>
                  <a:lnTo>
                    <a:pt x="4452408" y="811976"/>
                  </a:lnTo>
                  <a:lnTo>
                    <a:pt x="4452408" y="811976"/>
                  </a:lnTo>
                  <a:lnTo>
                    <a:pt x="0" y="811976"/>
                  </a:lnTo>
                  <a:lnTo>
                    <a:pt x="0" y="676647"/>
                  </a:lnTo>
                  <a:lnTo>
                    <a:pt x="0" y="473653"/>
                  </a:lnTo>
                  <a:lnTo>
                    <a:pt x="0" y="473653"/>
                  </a:lnTo>
                  <a:lnTo>
                    <a:pt x="0" y="0"/>
                  </a:lnTo>
                  <a:close/>
                </a:path>
              </a:pathLst>
            </a:custGeom>
            <a:solidFill>
              <a:schemeClr val="lt1"/>
            </a:solidFill>
            <a:ln w="28575"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winkl" pitchFamily="2" charset="77"/>
                <a:sym typeface="Arial"/>
              </a:endParaRPr>
            </a:p>
          </p:txBody>
        </p:sp>
        <p:sp>
          <p:nvSpPr>
            <p:cNvPr id="324" name="Google Shape;324;p15"/>
            <p:cNvSpPr/>
            <p:nvPr/>
          </p:nvSpPr>
          <p:spPr>
            <a:xfrm>
              <a:off x="1154109" y="5400186"/>
              <a:ext cx="6450457"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endParaRPr dirty="0">
                <a:latin typeface="Twinkl" pitchFamily="2" charset="77"/>
              </a:endParaRPr>
            </a:p>
          </p:txBody>
        </p:sp>
      </p:grpSp>
      <p:sp>
        <p:nvSpPr>
          <p:cNvPr id="2" name="Rectangle 1">
            <a:extLst>
              <a:ext uri="{FF2B5EF4-FFF2-40B4-BE49-F238E27FC236}">
                <a16:creationId xmlns:a16="http://schemas.microsoft.com/office/drawing/2014/main" id="{00A81632-8AF8-4DC9-94C8-7DFCAD3BE00B}"/>
              </a:ext>
            </a:extLst>
          </p:cNvPr>
          <p:cNvSpPr/>
          <p:nvPr/>
        </p:nvSpPr>
        <p:spPr>
          <a:xfrm>
            <a:off x="1195754" y="2863371"/>
            <a:ext cx="6882036" cy="830997"/>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hlinkClick r:id="rId7"/>
              </a:rPr>
              <a:t>How did the ancient Greeks change the world? - BBC Bitesize</a:t>
            </a:r>
            <a:endParaRPr lang="en-GB" sz="24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AA46541-3AF8-48A6-A996-B885489C8DAA}"/>
              </a:ext>
            </a:extLst>
          </p:cNvPr>
          <p:cNvSpPr txBox="1"/>
          <p:nvPr/>
        </p:nvSpPr>
        <p:spPr>
          <a:xfrm>
            <a:off x="1195754" y="3715938"/>
            <a:ext cx="6766560" cy="707886"/>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Watch the video. Write down 3 things that we have learnt from the Greeks and now use in our society.</a:t>
            </a:r>
            <a:endParaRPr lang="en-GB"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55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fade">
                                      <p:cBhvr>
                                        <p:cTn id="7" dur="500"/>
                                        <p:tgtEl>
                                          <p:spTgt spid="322"/>
                                        </p:tgtEl>
                                      </p:cBhvr>
                                    </p:animEffect>
                                  </p:childTnLst>
                                </p:cTn>
                              </p:par>
                              <p:par>
                                <p:cTn id="8" presetID="10" presetClass="exit" presetSubtype="0" fill="hold" nodeType="withEffect">
                                  <p:stCondLst>
                                    <p:cond delay="0"/>
                                  </p:stCondLst>
                                  <p:childTnLst>
                                    <p:animEffect transition="out" filter="fade">
                                      <p:cBhvr>
                                        <p:cTn id="9" dur="500"/>
                                        <p:tgtEl>
                                          <p:spTgt spid="322"/>
                                        </p:tgtEl>
                                      </p:cBhvr>
                                    </p:animEffect>
                                    <p:set>
                                      <p:cBhvr>
                                        <p:cTn id="10" dur="1" fill="hold">
                                          <p:stCondLst>
                                            <p:cond delay="500"/>
                                          </p:stCondLst>
                                        </p:cTn>
                                        <p:tgtEl>
                                          <p:spTgt spid="3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6"/>
          <p:cNvSpPr/>
          <p:nvPr/>
        </p:nvSpPr>
        <p:spPr>
          <a:xfrm>
            <a:off x="755650" y="1596223"/>
            <a:ext cx="7632700" cy="4578505"/>
          </a:xfrm>
          <a:prstGeom prst="rect">
            <a:avLst/>
          </a:prstGeom>
          <a:solidFill>
            <a:srgbClr val="FDCF81"/>
          </a:solidFill>
          <a:ln>
            <a:noFill/>
          </a:ln>
        </p:spPr>
        <p:txBody>
          <a:bodyPr spcFirstLastPara="1" wrap="square" lIns="1656000" tIns="108000" rIns="108000" bIns="108000" anchor="t" anchorCtr="0">
            <a:noAutofit/>
          </a:bodyPr>
          <a:lstStyle/>
          <a:p>
            <a:pPr marL="0" marR="0" lvl="0" indent="0" algn="l" rtl="0">
              <a:spcBef>
                <a:spcPts val="0"/>
              </a:spcBef>
              <a:spcAft>
                <a:spcPts val="0"/>
              </a:spcAft>
              <a:buNone/>
            </a:pPr>
            <a:r>
              <a:rPr lang="en-GB" sz="1800">
                <a:solidFill>
                  <a:schemeClr val="dk1"/>
                </a:solidFill>
                <a:latin typeface="Twinkl" pitchFamily="2" charset="77"/>
                <a:sym typeface="Arial"/>
              </a:rPr>
              <a:t>We know that independent city states existed for most of the time in ancient Greece. </a:t>
            </a:r>
            <a:endParaRPr>
              <a:latin typeface="Twinkl" pitchFamily="2" charset="77"/>
            </a:endParaRPr>
          </a:p>
          <a:p>
            <a:pPr marL="0" marR="0" lvl="0" indent="0" algn="l" rtl="0">
              <a:spcBef>
                <a:spcPts val="0"/>
              </a:spcBef>
              <a:spcAft>
                <a:spcPts val="0"/>
              </a:spcAft>
              <a:buNone/>
            </a:pPr>
            <a:endParaRPr sz="1800">
              <a:solidFill>
                <a:schemeClr val="dk1"/>
              </a:solidFill>
              <a:latin typeface="Twinkl" pitchFamily="2" charset="77"/>
              <a:sym typeface="Arial"/>
            </a:endParaRPr>
          </a:p>
          <a:p>
            <a:pPr marL="0" marR="0" lvl="0" indent="0" algn="l" rtl="0">
              <a:spcBef>
                <a:spcPts val="0"/>
              </a:spcBef>
              <a:spcAft>
                <a:spcPts val="0"/>
              </a:spcAft>
              <a:buNone/>
            </a:pPr>
            <a:r>
              <a:rPr lang="en-GB" sz="1800">
                <a:solidFill>
                  <a:schemeClr val="dk1"/>
                </a:solidFill>
                <a:latin typeface="Twinkl" pitchFamily="2" charset="77"/>
                <a:sym typeface="Arial"/>
              </a:rPr>
              <a:t> However, near the end of the ancient Greek period, King</a:t>
            </a:r>
            <a:br>
              <a:rPr lang="en-GB" sz="1800">
                <a:solidFill>
                  <a:schemeClr val="dk1"/>
                </a:solidFill>
                <a:latin typeface="Twinkl" pitchFamily="2" charset="77"/>
                <a:sym typeface="Arial"/>
              </a:rPr>
            </a:br>
            <a:r>
              <a:rPr lang="en-GB" sz="1800">
                <a:solidFill>
                  <a:schemeClr val="dk1"/>
                </a:solidFill>
                <a:latin typeface="Twinkl" pitchFamily="2" charset="77"/>
                <a:sym typeface="Arial"/>
              </a:rPr>
              <a:t>  Philip II of Macedonia ruled over all of ancient Greece.</a:t>
            </a:r>
            <a:br>
              <a:rPr lang="en-GB" sz="1800">
                <a:solidFill>
                  <a:schemeClr val="dk1"/>
                </a:solidFill>
                <a:latin typeface="Twinkl" pitchFamily="2" charset="77"/>
                <a:sym typeface="Arial"/>
              </a:rPr>
            </a:br>
            <a:r>
              <a:rPr lang="en-GB" sz="1800">
                <a:solidFill>
                  <a:schemeClr val="dk1"/>
                </a:solidFill>
                <a:latin typeface="Twinkl" pitchFamily="2" charset="77"/>
                <a:sym typeface="Arial"/>
              </a:rPr>
              <a:t>   Later, his son - Alexander the Great - took over the</a:t>
            </a:r>
            <a:br>
              <a:rPr lang="en-GB" sz="1800">
                <a:solidFill>
                  <a:schemeClr val="dk1"/>
                </a:solidFill>
                <a:latin typeface="Twinkl" pitchFamily="2" charset="77"/>
                <a:sym typeface="Arial"/>
              </a:rPr>
            </a:br>
            <a:r>
              <a:rPr lang="en-GB" sz="1800">
                <a:solidFill>
                  <a:schemeClr val="dk1"/>
                </a:solidFill>
                <a:latin typeface="Twinkl" pitchFamily="2" charset="77"/>
                <a:sym typeface="Arial"/>
              </a:rPr>
              <a:t>   </a:t>
            </a:r>
            <a:r>
              <a:rPr lang="en-GB" sz="1800" b="1">
                <a:solidFill>
                  <a:schemeClr val="dk1"/>
                </a:solidFill>
                <a:latin typeface="Twinkl" pitchFamily="2" charset="77"/>
                <a:sym typeface="Arial"/>
              </a:rPr>
              <a:t>empire</a:t>
            </a:r>
            <a:r>
              <a:rPr lang="en-GB" sz="1800">
                <a:solidFill>
                  <a:schemeClr val="dk1"/>
                </a:solidFill>
                <a:latin typeface="Twinkl" pitchFamily="2" charset="77"/>
                <a:sym typeface="Arial"/>
              </a:rPr>
              <a:t> along with other lands that he conquered.</a:t>
            </a:r>
            <a:endParaRPr>
              <a:latin typeface="Twinkl" pitchFamily="2" charset="77"/>
            </a:endParaRPr>
          </a:p>
        </p:txBody>
      </p:sp>
      <p:sp>
        <p:nvSpPr>
          <p:cNvPr id="332" name="Google Shape;332;p16"/>
          <p:cNvSpPr/>
          <p:nvPr/>
        </p:nvSpPr>
        <p:spPr>
          <a:xfrm>
            <a:off x="755650" y="732223"/>
            <a:ext cx="7632699" cy="503590"/>
          </a:xfrm>
          <a:prstGeom prst="rect">
            <a:avLst/>
          </a:prstGeom>
          <a:noFill/>
          <a:ln>
            <a:noFill/>
          </a:ln>
        </p:spPr>
        <p:txBody>
          <a:bodyPr spcFirstLastPara="1" wrap="square" lIns="0" tIns="0" rIns="0" bIns="72000" anchor="t" anchorCtr="0">
            <a:spAutoFit/>
          </a:bodyPr>
          <a:lstStyle/>
          <a:p>
            <a:pPr marL="0" marR="0" lvl="0" indent="0" algn="ctr" rtl="0">
              <a:spcBef>
                <a:spcPts val="0"/>
              </a:spcBef>
              <a:spcAft>
                <a:spcPts val="0"/>
              </a:spcAft>
              <a:buNone/>
            </a:pPr>
            <a:r>
              <a:rPr lang="en-GB" sz="2800" b="1" dirty="0">
                <a:solidFill>
                  <a:schemeClr val="dk1"/>
                </a:solidFill>
                <a:latin typeface="Twinkl" pitchFamily="2" charset="77"/>
                <a:sym typeface="Arial"/>
              </a:rPr>
              <a:t>Alexander the Great’s Empire</a:t>
            </a:r>
            <a:endParaRPr dirty="0">
              <a:latin typeface="Twinkl" pitchFamily="2" charset="77"/>
            </a:endParaRPr>
          </a:p>
        </p:txBody>
      </p:sp>
      <p:pic>
        <p:nvPicPr>
          <p:cNvPr id="333" name="Google Shape;333;p16" descr="A picture containing text&#10;&#10;Description automatically generated"/>
          <p:cNvPicPr preferRelativeResize="0"/>
          <p:nvPr/>
        </p:nvPicPr>
        <p:blipFill rotWithShape="1">
          <a:blip r:embed="rId3">
            <a:alphaModFix/>
          </a:blip>
          <a:srcRect/>
          <a:stretch/>
        </p:blipFill>
        <p:spPr>
          <a:xfrm rot="8772668" flipH="1">
            <a:off x="971577" y="5564210"/>
            <a:ext cx="482536" cy="2624926"/>
          </a:xfrm>
          <a:prstGeom prst="rect">
            <a:avLst/>
          </a:prstGeom>
          <a:noFill/>
          <a:ln>
            <a:noFill/>
          </a:ln>
        </p:spPr>
      </p:pic>
      <p:pic>
        <p:nvPicPr>
          <p:cNvPr id="334" name="Google Shape;334;p16" descr="A picture containing text, plant, flower&#10;&#10;Description automatically generated"/>
          <p:cNvPicPr preferRelativeResize="0"/>
          <p:nvPr/>
        </p:nvPicPr>
        <p:blipFill rotWithShape="1">
          <a:blip r:embed="rId4">
            <a:alphaModFix/>
          </a:blip>
          <a:srcRect/>
          <a:stretch/>
        </p:blipFill>
        <p:spPr>
          <a:xfrm>
            <a:off x="7266891" y="4784717"/>
            <a:ext cx="1877109" cy="2653466"/>
          </a:xfrm>
          <a:prstGeom prst="rect">
            <a:avLst/>
          </a:prstGeom>
          <a:noFill/>
          <a:ln>
            <a:noFill/>
          </a:ln>
        </p:spPr>
      </p:pic>
      <p:pic>
        <p:nvPicPr>
          <p:cNvPr id="335" name="Google Shape;335;p16"/>
          <p:cNvPicPr preferRelativeResize="0"/>
          <p:nvPr/>
        </p:nvPicPr>
        <p:blipFill rotWithShape="1">
          <a:blip r:embed="rId5">
            <a:alphaModFix/>
          </a:blip>
          <a:srcRect/>
          <a:stretch/>
        </p:blipFill>
        <p:spPr>
          <a:xfrm>
            <a:off x="7480751" y="621486"/>
            <a:ext cx="1238498" cy="864000"/>
          </a:xfrm>
          <a:prstGeom prst="rect">
            <a:avLst/>
          </a:prstGeom>
          <a:noFill/>
          <a:ln>
            <a:noFill/>
          </a:ln>
        </p:spPr>
      </p:pic>
      <p:pic>
        <p:nvPicPr>
          <p:cNvPr id="336" name="Google Shape;336;p16" descr="Map&#10;&#10;Description automatically generated"/>
          <p:cNvPicPr preferRelativeResize="0"/>
          <p:nvPr/>
        </p:nvPicPr>
        <p:blipFill rotWithShape="1">
          <a:blip r:embed="rId6">
            <a:alphaModFix/>
          </a:blip>
          <a:srcRect/>
          <a:stretch/>
        </p:blipFill>
        <p:spPr>
          <a:xfrm>
            <a:off x="2616494" y="3867719"/>
            <a:ext cx="3475572" cy="2144266"/>
          </a:xfrm>
          <a:prstGeom prst="rect">
            <a:avLst/>
          </a:prstGeom>
          <a:noFill/>
          <a:ln w="28575" cap="flat" cmpd="sng">
            <a:solidFill>
              <a:srgbClr val="FAB001"/>
            </a:solidFill>
            <a:prstDash val="solid"/>
            <a:round/>
            <a:headEnd type="none" w="sm" len="sm"/>
            <a:tailEnd type="none" w="sm" len="sm"/>
          </a:ln>
        </p:spPr>
      </p:pic>
      <p:pic>
        <p:nvPicPr>
          <p:cNvPr id="337" name="Google Shape;337;p16"/>
          <p:cNvPicPr preferRelativeResize="0"/>
          <p:nvPr/>
        </p:nvPicPr>
        <p:blipFill rotWithShape="1">
          <a:blip r:embed="rId7">
            <a:alphaModFix/>
          </a:blip>
          <a:srcRect/>
          <a:stretch/>
        </p:blipFill>
        <p:spPr>
          <a:xfrm flipH="1">
            <a:off x="162031" y="621486"/>
            <a:ext cx="2359061" cy="5862415"/>
          </a:xfrm>
          <a:prstGeom prst="rect">
            <a:avLst/>
          </a:prstGeom>
          <a:noFill/>
          <a:ln>
            <a:noFill/>
          </a:ln>
        </p:spPr>
      </p:pic>
      <p:pic>
        <p:nvPicPr>
          <p:cNvPr id="338" name="Google Shape;338;p16"/>
          <p:cNvPicPr preferRelativeResize="0"/>
          <p:nvPr/>
        </p:nvPicPr>
        <p:blipFill rotWithShape="1">
          <a:blip r:embed="rId8">
            <a:alphaModFix/>
          </a:blip>
          <a:srcRect/>
          <a:stretch/>
        </p:blipFill>
        <p:spPr>
          <a:xfrm rot="819573">
            <a:off x="5547591" y="4574834"/>
            <a:ext cx="1558499" cy="1548509"/>
          </a:xfrm>
          <a:prstGeom prst="rect">
            <a:avLst/>
          </a:prstGeom>
          <a:noFill/>
          <a:ln>
            <a:noFill/>
          </a:ln>
        </p:spPr>
      </p:pic>
      <p:grpSp>
        <p:nvGrpSpPr>
          <p:cNvPr id="339" name="Google Shape;339;p16"/>
          <p:cNvGrpSpPr/>
          <p:nvPr/>
        </p:nvGrpSpPr>
        <p:grpSpPr>
          <a:xfrm>
            <a:off x="6275020" y="3750649"/>
            <a:ext cx="1995220" cy="1034068"/>
            <a:chOff x="6275020" y="3750649"/>
            <a:chExt cx="1995220" cy="1034068"/>
          </a:xfrm>
        </p:grpSpPr>
        <p:sp>
          <p:nvSpPr>
            <p:cNvPr id="340" name="Google Shape;340;p16"/>
            <p:cNvSpPr txBox="1"/>
            <p:nvPr/>
          </p:nvSpPr>
          <p:spPr>
            <a:xfrm>
              <a:off x="6275020" y="3861387"/>
              <a:ext cx="1877108" cy="92333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Twinkl" pitchFamily="2" charset="77"/>
                  <a:sym typeface="Arial"/>
                </a:rPr>
                <a:t>This was Alexander the Great’s empire.</a:t>
              </a:r>
              <a:endParaRPr>
                <a:latin typeface="Twinkl" pitchFamily="2" charset="77"/>
              </a:endParaRPr>
            </a:p>
          </p:txBody>
        </p:sp>
        <p:pic>
          <p:nvPicPr>
            <p:cNvPr id="341" name="Google Shape;341;p16" descr="A picture containing text, plant, agave, grass&#10;&#10;Description automatically generated"/>
            <p:cNvPicPr preferRelativeResize="0"/>
            <p:nvPr/>
          </p:nvPicPr>
          <p:blipFill rotWithShape="1">
            <a:blip r:embed="rId9">
              <a:alphaModFix/>
            </a:blip>
            <a:srcRect/>
            <a:stretch/>
          </p:blipFill>
          <p:spPr>
            <a:xfrm rot="-1436602" flipH="1">
              <a:off x="7927693" y="3754872"/>
              <a:ext cx="189379" cy="794986"/>
            </a:xfrm>
            <a:prstGeom prst="rect">
              <a:avLst/>
            </a:prstGeom>
            <a:noFill/>
            <a:ln>
              <a:noFill/>
            </a:ln>
          </p:spPr>
        </p:pic>
      </p:grpSp>
      <p:sp>
        <p:nvSpPr>
          <p:cNvPr id="342" name="Google Shape;342;p16"/>
          <p:cNvSpPr/>
          <p:nvPr/>
        </p:nvSpPr>
        <p:spPr>
          <a:xfrm>
            <a:off x="2616493" y="5532964"/>
            <a:ext cx="2888455" cy="422405"/>
          </a:xfrm>
          <a:prstGeom prst="rect">
            <a:avLst/>
          </a:prstGeom>
          <a:solidFill>
            <a:srgbClr val="FAB001"/>
          </a:solidFill>
          <a:ln>
            <a:noFill/>
          </a:ln>
        </p:spPr>
        <p:txBody>
          <a:bodyPr spcFirstLastPara="1" wrap="square" lIns="72000" tIns="72000" rIns="72000" bIns="72000" anchor="ctr" anchorCtr="0">
            <a:spAutoFit/>
          </a:bodyPr>
          <a:lstStyle/>
          <a:p>
            <a:pPr marL="0" marR="0" lvl="0" indent="0" algn="l" rtl="0">
              <a:spcBef>
                <a:spcPts val="0"/>
              </a:spcBef>
              <a:spcAft>
                <a:spcPts val="0"/>
              </a:spcAft>
              <a:buNone/>
            </a:pPr>
            <a:r>
              <a:rPr lang="en-GB" sz="1800" b="1">
                <a:solidFill>
                  <a:schemeClr val="lt1"/>
                </a:solidFill>
                <a:latin typeface="Twinkl" pitchFamily="2" charset="77"/>
                <a:sym typeface="Arial"/>
              </a:rPr>
              <a:t>Click on the map to zoom.</a:t>
            </a:r>
            <a:endParaRPr>
              <a:latin typeface="Twinkl" pitchFamily="2" charset="77"/>
            </a:endParaRPr>
          </a:p>
        </p:txBody>
      </p:sp>
      <p:grpSp>
        <p:nvGrpSpPr>
          <p:cNvPr id="343" name="Google Shape;343;p16"/>
          <p:cNvGrpSpPr/>
          <p:nvPr/>
        </p:nvGrpSpPr>
        <p:grpSpPr>
          <a:xfrm>
            <a:off x="0" y="0"/>
            <a:ext cx="9144000" cy="6858000"/>
            <a:chOff x="-9394723" y="0"/>
            <a:chExt cx="9144000" cy="6858000"/>
          </a:xfrm>
        </p:grpSpPr>
        <p:sp>
          <p:nvSpPr>
            <p:cNvPr id="344" name="Google Shape;344;p16"/>
            <p:cNvSpPr/>
            <p:nvPr/>
          </p:nvSpPr>
          <p:spPr>
            <a:xfrm>
              <a:off x="-9394723" y="0"/>
              <a:ext cx="9144000" cy="6858000"/>
            </a:xfrm>
            <a:prstGeom prst="rect">
              <a:avLst/>
            </a:prstGeom>
            <a:solidFill>
              <a:schemeClr val="lt1">
                <a:alpha val="6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5" name="Google Shape;345;p16"/>
            <p:cNvSpPr/>
            <p:nvPr/>
          </p:nvSpPr>
          <p:spPr>
            <a:xfrm>
              <a:off x="-9019166" y="405381"/>
              <a:ext cx="8392886" cy="5998367"/>
            </a:xfrm>
            <a:prstGeom prst="rect">
              <a:avLst/>
            </a:prstGeom>
            <a:solidFill>
              <a:schemeClr val="lt1"/>
            </a:solidFill>
            <a:ln w="12700" cap="flat" cmpd="sng">
              <a:solidFill>
                <a:srgbClr val="E4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46" name="Google Shape;346;p16"/>
            <p:cNvPicPr preferRelativeResize="0"/>
            <p:nvPr/>
          </p:nvPicPr>
          <p:blipFill rotWithShape="1">
            <a:blip r:embed="rId10">
              <a:alphaModFix/>
            </a:blip>
            <a:srcRect/>
            <a:stretch/>
          </p:blipFill>
          <p:spPr>
            <a:xfrm>
              <a:off x="-9019166" y="839990"/>
              <a:ext cx="8392886" cy="5178018"/>
            </a:xfrm>
            <a:prstGeom prst="rect">
              <a:avLst/>
            </a:prstGeom>
            <a:noFill/>
            <a:ln>
              <a:noFill/>
            </a:ln>
          </p:spPr>
        </p:pic>
      </p:grpSp>
      <p:sp>
        <p:nvSpPr>
          <p:cNvPr id="347" name="Google Shape;347;p16"/>
          <p:cNvSpPr/>
          <p:nvPr/>
        </p:nvSpPr>
        <p:spPr>
          <a:xfrm>
            <a:off x="8489025" y="177310"/>
            <a:ext cx="564890" cy="564890"/>
          </a:xfrm>
          <a:prstGeom prst="ellipse">
            <a:avLst/>
          </a:prstGeom>
          <a:solidFill>
            <a:schemeClr val="lt1"/>
          </a:solidFill>
          <a:ln w="12700" cap="flat" cmpd="sng">
            <a:solidFill>
              <a:srgbClr val="E4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dirty="0">
                <a:solidFill>
                  <a:srgbClr val="E4C000"/>
                </a:solidFill>
                <a:latin typeface="Arial"/>
                <a:ea typeface="Arial"/>
                <a:cs typeface="Arial"/>
                <a:sym typeface="Arial"/>
              </a:rPr>
              <a:t>X</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fade">
                                      <p:cBhvr>
                                        <p:cTn id="7" dur="500"/>
                                        <p:tgtEl>
                                          <p:spTgt spid="336"/>
                                        </p:tgtEl>
                                      </p:cBhvr>
                                    </p:animEffect>
                                  </p:childTnLst>
                                </p:cTn>
                              </p:par>
                              <p:par>
                                <p:cTn id="8" presetID="10" presetClass="entr" presetSubtype="0" fill="hold" nodeType="withEffect">
                                  <p:stCondLst>
                                    <p:cond delay="250"/>
                                  </p:stCondLst>
                                  <p:childTnLst>
                                    <p:set>
                                      <p:cBhvr>
                                        <p:cTn id="9" dur="1" fill="hold">
                                          <p:stCondLst>
                                            <p:cond delay="0"/>
                                          </p:stCondLst>
                                        </p:cTn>
                                        <p:tgtEl>
                                          <p:spTgt spid="339"/>
                                        </p:tgtEl>
                                        <p:attrNameLst>
                                          <p:attrName>style.visibility</p:attrName>
                                        </p:attrNameLst>
                                      </p:cBhvr>
                                      <p:to>
                                        <p:strVal val="visible"/>
                                      </p:to>
                                    </p:set>
                                    <p:animEffect transition="in" filter="fade">
                                      <p:cBhvr>
                                        <p:cTn id="10" dur="500"/>
                                        <p:tgtEl>
                                          <p:spTgt spid="33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38"/>
                                        </p:tgtEl>
                                        <p:attrNameLst>
                                          <p:attrName>style.visibility</p:attrName>
                                        </p:attrNameLst>
                                      </p:cBhvr>
                                      <p:to>
                                        <p:strVal val="visible"/>
                                      </p:to>
                                    </p:set>
                                    <p:animEffect transition="in" filter="fade">
                                      <p:cBhvr>
                                        <p:cTn id="14" dur="500"/>
                                        <p:tgtEl>
                                          <p:spTgt spid="33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42"/>
                                        </p:tgtEl>
                                        <p:attrNameLst>
                                          <p:attrName>style.visibility</p:attrName>
                                        </p:attrNameLst>
                                      </p:cBhvr>
                                      <p:to>
                                        <p:strVal val="visible"/>
                                      </p:to>
                                    </p:set>
                                    <p:animEffect transition="in" filter="fade">
                                      <p:cBhvr>
                                        <p:cTn id="18" dur="500"/>
                                        <p:tgtEl>
                                          <p:spTgt spid="342"/>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343"/>
                                        </p:tgtEl>
                                        <p:attrNameLst>
                                          <p:attrName>style.visibility</p:attrName>
                                        </p:attrNameLst>
                                      </p:cBhvr>
                                      <p:to>
                                        <p:strVal val="visible"/>
                                      </p:to>
                                    </p:set>
                                    <p:anim calcmode="lin" valueType="num">
                                      <p:cBhvr additive="base">
                                        <p:cTn id="23" dur="500"/>
                                        <p:tgtEl>
                                          <p:spTgt spid="343"/>
                                        </p:tgtEl>
                                        <p:attrNameLst>
                                          <p:attrName>ppt_w</p:attrName>
                                        </p:attrNameLst>
                                      </p:cBhvr>
                                      <p:tavLst>
                                        <p:tav tm="0">
                                          <p:val>
                                            <p:strVal val="0"/>
                                          </p:val>
                                        </p:tav>
                                        <p:tav tm="100000">
                                          <p:val>
                                            <p:strVal val="#ppt_w"/>
                                          </p:val>
                                        </p:tav>
                                      </p:tavLst>
                                    </p:anim>
                                    <p:anim calcmode="lin" valueType="num">
                                      <p:cBhvr additive="base">
                                        <p:cTn id="24" dur="500"/>
                                        <p:tgtEl>
                                          <p:spTgt spid="343"/>
                                        </p:tgtEl>
                                        <p:attrNameLst>
                                          <p:attrName>ppt_h</p:attrName>
                                        </p:attrNameLst>
                                      </p:cBhvr>
                                      <p:tavLst>
                                        <p:tav tm="0">
                                          <p:val>
                                            <p:strVal val="0"/>
                                          </p:val>
                                        </p:tav>
                                        <p:tav tm="100000">
                                          <p:val>
                                            <p:strVal val="#ppt_h"/>
                                          </p:val>
                                        </p:tav>
                                      </p:tavLst>
                                    </p:anim>
                                  </p:childTnLst>
                                </p:cTn>
                              </p:par>
                              <p:par>
                                <p:cTn id="25" presetID="10" presetClass="entr" presetSubtype="0" fill="hold" nodeType="withEffect">
                                  <p:stCondLst>
                                    <p:cond delay="0"/>
                                  </p:stCondLst>
                                  <p:childTnLst>
                                    <p:set>
                                      <p:cBhvr>
                                        <p:cTn id="26" dur="1" fill="hold">
                                          <p:stCondLst>
                                            <p:cond delay="0"/>
                                          </p:stCondLst>
                                        </p:cTn>
                                        <p:tgtEl>
                                          <p:spTgt spid="347"/>
                                        </p:tgtEl>
                                        <p:attrNameLst>
                                          <p:attrName>style.visibility</p:attrName>
                                        </p:attrNameLst>
                                      </p:cBhvr>
                                      <p:to>
                                        <p:strVal val="visible"/>
                                      </p:to>
                                    </p:set>
                                    <p:animEffect transition="in" filter="fade">
                                      <p:cBhvr>
                                        <p:cTn id="27" dur="500"/>
                                        <p:tgtEl>
                                          <p:spTgt spid="347"/>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xit" presetSubtype="32" fill="hold" nodeType="clickEffect">
                                  <p:stCondLst>
                                    <p:cond delay="0"/>
                                  </p:stCondLst>
                                  <p:childTnLst>
                                    <p:anim calcmode="lin" valueType="num">
                                      <p:cBhvr additive="base">
                                        <p:cTn id="31" dur="500"/>
                                        <p:tgtEl>
                                          <p:spTgt spid="343"/>
                                        </p:tgtEl>
                                        <p:attrNameLst>
                                          <p:attrName>ppt_w</p:attrName>
                                        </p:attrNameLst>
                                      </p:cBhvr>
                                      <p:tavLst>
                                        <p:tav tm="0">
                                          <p:val>
                                            <p:strVal val="#ppt_w"/>
                                          </p:val>
                                        </p:tav>
                                        <p:tav tm="100000">
                                          <p:val>
                                            <p:strVal val="0"/>
                                          </p:val>
                                        </p:tav>
                                      </p:tavLst>
                                    </p:anim>
                                    <p:anim calcmode="lin" valueType="num">
                                      <p:cBhvr additive="base">
                                        <p:cTn id="32" dur="500"/>
                                        <p:tgtEl>
                                          <p:spTgt spid="343"/>
                                        </p:tgtEl>
                                        <p:attrNameLst>
                                          <p:attrName>ppt_h</p:attrName>
                                        </p:attrNameLst>
                                      </p:cBhvr>
                                      <p:tavLst>
                                        <p:tav tm="0">
                                          <p:val>
                                            <p:strVal val="#ppt_h"/>
                                          </p:val>
                                        </p:tav>
                                        <p:tav tm="100000">
                                          <p:val>
                                            <p:strVal val="0"/>
                                          </p:val>
                                        </p:tav>
                                      </p:tavLst>
                                    </p:anim>
                                    <p:set>
                                      <p:cBhvr>
                                        <p:cTn id="33" dur="1" fill="hold">
                                          <p:stCondLst>
                                            <p:cond delay="500"/>
                                          </p:stCondLst>
                                        </p:cTn>
                                        <p:tgtEl>
                                          <p:spTgt spid="343"/>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347"/>
                                        </p:tgtEl>
                                      </p:cBhvr>
                                    </p:animEffect>
                                    <p:set>
                                      <p:cBhvr>
                                        <p:cTn id="36" dur="1" fill="hold">
                                          <p:stCondLst>
                                            <p:cond delay="500"/>
                                          </p:stCondLst>
                                        </p:cTn>
                                        <p:tgtEl>
                                          <p:spTgt spid="3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7"/>
          <p:cNvSpPr/>
          <p:nvPr/>
        </p:nvSpPr>
        <p:spPr>
          <a:xfrm>
            <a:off x="939078" y="1596223"/>
            <a:ext cx="7632700" cy="4578505"/>
          </a:xfrm>
          <a:prstGeom prst="rect">
            <a:avLst/>
          </a:prstGeom>
          <a:solidFill>
            <a:srgbClr val="FDCF81"/>
          </a:solidFill>
          <a:ln>
            <a:noFill/>
          </a:ln>
        </p:spPr>
        <p:txBody>
          <a:bodyPr spcFirstLastPara="1" wrap="square" lIns="1656000" tIns="108000" rIns="108000" bIns="108000" anchor="t" anchorCtr="0">
            <a:noAutofit/>
          </a:bodyPr>
          <a:lstStyle/>
          <a:p>
            <a:pPr marL="0" marR="0" lvl="0" indent="0" algn="l" rtl="0">
              <a:spcBef>
                <a:spcPts val="0"/>
              </a:spcBef>
              <a:spcAft>
                <a:spcPts val="0"/>
              </a:spcAft>
              <a:buNone/>
            </a:pPr>
            <a:r>
              <a:rPr lang="en-GB" sz="2400" dirty="0">
                <a:solidFill>
                  <a:schemeClr val="dk1"/>
                </a:solidFill>
                <a:latin typeface="Twinkl" pitchFamily="2" charset="77"/>
                <a:sym typeface="Arial"/>
              </a:rPr>
              <a:t>An </a:t>
            </a:r>
            <a:r>
              <a:rPr lang="en-GB" sz="2400" b="1" dirty="0">
                <a:solidFill>
                  <a:schemeClr val="dk1"/>
                </a:solidFill>
                <a:latin typeface="Twinkl" pitchFamily="2" charset="77"/>
                <a:sym typeface="Arial"/>
              </a:rPr>
              <a:t>empire</a:t>
            </a:r>
            <a:r>
              <a:rPr lang="en-GB" sz="2400" dirty="0">
                <a:solidFill>
                  <a:schemeClr val="dk1"/>
                </a:solidFill>
                <a:latin typeface="Twinkl" pitchFamily="2" charset="77"/>
                <a:sym typeface="Arial"/>
              </a:rPr>
              <a:t> is a group of countries that is ruled by one ruler or country.</a:t>
            </a:r>
            <a:endParaRPr sz="2400" dirty="0">
              <a:latin typeface="Twinkl" pitchFamily="2" charset="77"/>
            </a:endParaRPr>
          </a:p>
          <a:p>
            <a:pPr marL="0" marR="0" lvl="0" indent="0" algn="l" rtl="0">
              <a:spcBef>
                <a:spcPts val="0"/>
              </a:spcBef>
              <a:spcAft>
                <a:spcPts val="0"/>
              </a:spcAft>
              <a:buNone/>
            </a:pPr>
            <a:endParaRPr sz="2400" dirty="0">
              <a:solidFill>
                <a:schemeClr val="dk1"/>
              </a:solidFill>
              <a:latin typeface="Twinkl" pitchFamily="2" charset="77"/>
              <a:sym typeface="Arial"/>
            </a:endParaRPr>
          </a:p>
          <a:p>
            <a:pPr marL="0" marR="0" lvl="0" indent="0" algn="l" rtl="0">
              <a:spcBef>
                <a:spcPts val="0"/>
              </a:spcBef>
              <a:spcAft>
                <a:spcPts val="0"/>
              </a:spcAft>
              <a:buNone/>
            </a:pPr>
            <a:r>
              <a:rPr lang="en-GB" sz="2400" b="1" dirty="0">
                <a:solidFill>
                  <a:schemeClr val="dk1"/>
                </a:solidFill>
                <a:latin typeface="Twinkl" pitchFamily="2" charset="77"/>
                <a:sym typeface="Arial"/>
              </a:rPr>
              <a:t>Empires</a:t>
            </a:r>
            <a:r>
              <a:rPr lang="en-GB" sz="2400" dirty="0">
                <a:solidFill>
                  <a:schemeClr val="dk1"/>
                </a:solidFill>
                <a:latin typeface="Twinkl" pitchFamily="2" charset="77"/>
                <a:sym typeface="Arial"/>
              </a:rPr>
              <a:t> are formed when a country takes  over and rules</a:t>
            </a:r>
            <a:r>
              <a:rPr lang="en-GB" sz="2400" dirty="0">
                <a:solidFill>
                  <a:schemeClr val="dk1"/>
                </a:solidFill>
                <a:latin typeface="Twinkl" pitchFamily="2" charset="77"/>
              </a:rPr>
              <a:t> </a:t>
            </a:r>
            <a:r>
              <a:rPr lang="en-GB" sz="2400" dirty="0">
                <a:solidFill>
                  <a:schemeClr val="dk1"/>
                </a:solidFill>
                <a:latin typeface="Twinkl" pitchFamily="2" charset="77"/>
                <a:sym typeface="Arial"/>
              </a:rPr>
              <a:t>other countries.</a:t>
            </a:r>
            <a:endParaRPr sz="2400" dirty="0">
              <a:latin typeface="Twinkl" pitchFamily="2" charset="77"/>
            </a:endParaRPr>
          </a:p>
          <a:p>
            <a:pPr marL="0" marR="0" lvl="0" indent="0" algn="l" rtl="0">
              <a:spcBef>
                <a:spcPts val="0"/>
              </a:spcBef>
              <a:spcAft>
                <a:spcPts val="0"/>
              </a:spcAft>
              <a:buNone/>
            </a:pPr>
            <a:endParaRPr sz="1800" dirty="0">
              <a:solidFill>
                <a:schemeClr val="dk1"/>
              </a:solidFill>
              <a:latin typeface="Twinkl" pitchFamily="2" charset="77"/>
              <a:sym typeface="Arial"/>
            </a:endParaRPr>
          </a:p>
          <a:p>
            <a:pPr marL="0" marR="0" lvl="0" indent="0" algn="l" rtl="0">
              <a:spcBef>
                <a:spcPts val="0"/>
              </a:spcBef>
              <a:spcAft>
                <a:spcPts val="0"/>
              </a:spcAft>
              <a:buNone/>
            </a:pPr>
            <a:r>
              <a:rPr lang="en-GB" sz="1800" dirty="0">
                <a:solidFill>
                  <a:schemeClr val="dk1"/>
                </a:solidFill>
                <a:latin typeface="Twinkl" pitchFamily="2" charset="77"/>
                <a:sym typeface="Arial"/>
              </a:rPr>
              <a:t>   </a:t>
            </a:r>
            <a:endParaRPr dirty="0">
              <a:latin typeface="Twinkl" pitchFamily="2" charset="77"/>
            </a:endParaRPr>
          </a:p>
        </p:txBody>
      </p:sp>
      <p:sp>
        <p:nvSpPr>
          <p:cNvPr id="353" name="Google Shape;353;p17"/>
          <p:cNvSpPr/>
          <p:nvPr/>
        </p:nvSpPr>
        <p:spPr>
          <a:xfrm>
            <a:off x="755650" y="732223"/>
            <a:ext cx="7632699" cy="503590"/>
          </a:xfrm>
          <a:prstGeom prst="rect">
            <a:avLst/>
          </a:prstGeom>
          <a:noFill/>
          <a:ln>
            <a:noFill/>
          </a:ln>
        </p:spPr>
        <p:txBody>
          <a:bodyPr spcFirstLastPara="1" wrap="square" lIns="0" tIns="0" rIns="0" bIns="72000" anchor="t" anchorCtr="0">
            <a:spAutoFit/>
          </a:bodyPr>
          <a:lstStyle/>
          <a:p>
            <a:pPr marL="0" marR="0" lvl="0" indent="0" algn="ctr" rtl="0">
              <a:spcBef>
                <a:spcPts val="0"/>
              </a:spcBef>
              <a:spcAft>
                <a:spcPts val="0"/>
              </a:spcAft>
              <a:buNone/>
            </a:pPr>
            <a:r>
              <a:rPr lang="en-GB" sz="2800" b="1" dirty="0">
                <a:solidFill>
                  <a:schemeClr val="dk1"/>
                </a:solidFill>
                <a:latin typeface="Twinkl" pitchFamily="2" charset="77"/>
                <a:sym typeface="Arial"/>
              </a:rPr>
              <a:t>Alexander the Great’s Empire</a:t>
            </a:r>
            <a:endParaRPr dirty="0">
              <a:latin typeface="Twinkl" pitchFamily="2" charset="77"/>
            </a:endParaRPr>
          </a:p>
        </p:txBody>
      </p:sp>
      <p:pic>
        <p:nvPicPr>
          <p:cNvPr id="354" name="Google Shape;354;p17" descr="A picture containing text&#10;&#10;Description automatically generated"/>
          <p:cNvPicPr preferRelativeResize="0"/>
          <p:nvPr/>
        </p:nvPicPr>
        <p:blipFill rotWithShape="1">
          <a:blip r:embed="rId3">
            <a:alphaModFix/>
          </a:blip>
          <a:srcRect/>
          <a:stretch/>
        </p:blipFill>
        <p:spPr>
          <a:xfrm rot="8772668" flipH="1">
            <a:off x="971577" y="5564210"/>
            <a:ext cx="482536" cy="2624926"/>
          </a:xfrm>
          <a:prstGeom prst="rect">
            <a:avLst/>
          </a:prstGeom>
          <a:noFill/>
          <a:ln>
            <a:noFill/>
          </a:ln>
        </p:spPr>
      </p:pic>
      <p:pic>
        <p:nvPicPr>
          <p:cNvPr id="355" name="Google Shape;355;p17" descr="A picture containing text, plant, flower&#10;&#10;Description automatically generated"/>
          <p:cNvPicPr preferRelativeResize="0"/>
          <p:nvPr/>
        </p:nvPicPr>
        <p:blipFill rotWithShape="1">
          <a:blip r:embed="rId4">
            <a:alphaModFix/>
          </a:blip>
          <a:srcRect/>
          <a:stretch/>
        </p:blipFill>
        <p:spPr>
          <a:xfrm>
            <a:off x="7266891" y="4784717"/>
            <a:ext cx="1877109" cy="2653466"/>
          </a:xfrm>
          <a:prstGeom prst="rect">
            <a:avLst/>
          </a:prstGeom>
          <a:noFill/>
          <a:ln>
            <a:noFill/>
          </a:ln>
        </p:spPr>
      </p:pic>
      <p:pic>
        <p:nvPicPr>
          <p:cNvPr id="356" name="Google Shape;356;p17"/>
          <p:cNvPicPr preferRelativeResize="0"/>
          <p:nvPr/>
        </p:nvPicPr>
        <p:blipFill rotWithShape="1">
          <a:blip r:embed="rId5">
            <a:alphaModFix/>
          </a:blip>
          <a:srcRect/>
          <a:stretch/>
        </p:blipFill>
        <p:spPr>
          <a:xfrm>
            <a:off x="7480751" y="621486"/>
            <a:ext cx="1238498" cy="864000"/>
          </a:xfrm>
          <a:prstGeom prst="rect">
            <a:avLst/>
          </a:prstGeom>
          <a:noFill/>
          <a:ln>
            <a:noFill/>
          </a:ln>
        </p:spPr>
      </p:pic>
      <p:pic>
        <p:nvPicPr>
          <p:cNvPr id="357" name="Google Shape;357;p17"/>
          <p:cNvPicPr preferRelativeResize="0"/>
          <p:nvPr/>
        </p:nvPicPr>
        <p:blipFill rotWithShape="1">
          <a:blip r:embed="rId6">
            <a:alphaModFix/>
          </a:blip>
          <a:srcRect/>
          <a:stretch/>
        </p:blipFill>
        <p:spPr>
          <a:xfrm flipH="1">
            <a:off x="105143" y="683272"/>
            <a:ext cx="2359061" cy="5862415"/>
          </a:xfrm>
          <a:prstGeom prst="rect">
            <a:avLst/>
          </a:prstGeom>
          <a:noFill/>
          <a:ln>
            <a:noFill/>
          </a:ln>
        </p:spPr>
      </p:pic>
      <p:pic>
        <p:nvPicPr>
          <p:cNvPr id="361" name="Google Shape;361;p17"/>
          <p:cNvPicPr preferRelativeResize="0"/>
          <p:nvPr/>
        </p:nvPicPr>
        <p:blipFill rotWithShape="1">
          <a:blip r:embed="rId7">
            <a:alphaModFix/>
          </a:blip>
          <a:srcRect/>
          <a:stretch/>
        </p:blipFill>
        <p:spPr>
          <a:xfrm>
            <a:off x="7731673" y="5431390"/>
            <a:ext cx="504000" cy="504000"/>
          </a:xfrm>
          <a:prstGeom prst="rect">
            <a:avLst/>
          </a:prstGeom>
          <a:noFill/>
          <a:ln>
            <a:noFill/>
          </a:ln>
        </p:spPr>
      </p:pic>
      <p:pic>
        <p:nvPicPr>
          <p:cNvPr id="363" name="Google Shape;363;p17" descr="A picture containing plant, grass&#10;&#10;Description automatically generated"/>
          <p:cNvPicPr preferRelativeResize="0"/>
          <p:nvPr/>
        </p:nvPicPr>
        <p:blipFill rotWithShape="1">
          <a:blip r:embed="rId8">
            <a:alphaModFix/>
          </a:blip>
          <a:srcRect/>
          <a:stretch/>
        </p:blipFill>
        <p:spPr>
          <a:xfrm>
            <a:off x="2014743" y="6051058"/>
            <a:ext cx="1646448" cy="2413184"/>
          </a:xfrm>
          <a:prstGeom prst="rect">
            <a:avLst/>
          </a:prstGeom>
          <a:noFill/>
          <a:ln>
            <a:noFill/>
          </a:ln>
        </p:spPr>
      </p:pic>
      <p:pic>
        <p:nvPicPr>
          <p:cNvPr id="364" name="Google Shape;364;p17" descr="A picture containing plant&#10;&#10;Description automatically generated"/>
          <p:cNvPicPr preferRelativeResize="0"/>
          <p:nvPr/>
        </p:nvPicPr>
        <p:blipFill rotWithShape="1">
          <a:blip r:embed="rId9">
            <a:alphaModFix/>
          </a:blip>
          <a:srcRect/>
          <a:stretch/>
        </p:blipFill>
        <p:spPr>
          <a:xfrm>
            <a:off x="1609730" y="6122179"/>
            <a:ext cx="618199" cy="1471642"/>
          </a:xfrm>
          <a:prstGeom prst="rect">
            <a:avLst/>
          </a:prstGeom>
          <a:noFill/>
          <a:ln>
            <a:noFill/>
          </a:ln>
        </p:spPr>
      </p:pic>
      <p:pic>
        <p:nvPicPr>
          <p:cNvPr id="365" name="Google Shape;365;p17" descr="A picture containing text, plant, flower, yellow&#10;&#10;Description automatically generated"/>
          <p:cNvPicPr preferRelativeResize="0"/>
          <p:nvPr/>
        </p:nvPicPr>
        <p:blipFill rotWithShape="1">
          <a:blip r:embed="rId10">
            <a:alphaModFix/>
          </a:blip>
          <a:srcRect/>
          <a:stretch/>
        </p:blipFill>
        <p:spPr>
          <a:xfrm>
            <a:off x="5495842" y="5967935"/>
            <a:ext cx="557497" cy="1780130"/>
          </a:xfrm>
          <a:prstGeom prst="rect">
            <a:avLst/>
          </a:prstGeom>
          <a:noFill/>
          <a:ln>
            <a:noFill/>
          </a:ln>
        </p:spPr>
      </p:pic>
      <p:pic>
        <p:nvPicPr>
          <p:cNvPr id="366" name="Google Shape;366;p17" descr="A picture containing flower, plant, goldenrod&#10;&#10;Description automatically generated"/>
          <p:cNvPicPr preferRelativeResize="0"/>
          <p:nvPr/>
        </p:nvPicPr>
        <p:blipFill rotWithShape="1">
          <a:blip r:embed="rId11">
            <a:alphaModFix/>
          </a:blip>
          <a:srcRect/>
          <a:stretch/>
        </p:blipFill>
        <p:spPr>
          <a:xfrm rot="-322982">
            <a:off x="6759969" y="5818122"/>
            <a:ext cx="538446" cy="1734471"/>
          </a:xfrm>
          <a:prstGeom prst="rect">
            <a:avLst/>
          </a:prstGeom>
          <a:noFill/>
          <a:ln>
            <a:noFill/>
          </a:ln>
        </p:spPr>
      </p:pic>
      <p:pic>
        <p:nvPicPr>
          <p:cNvPr id="367" name="Google Shape;367;p17" descr="A picture containing plant, flower, sunflower, Arnica montana&#10;&#10;Description automatically generated"/>
          <p:cNvPicPr preferRelativeResize="0"/>
          <p:nvPr/>
        </p:nvPicPr>
        <p:blipFill rotWithShape="1">
          <a:blip r:embed="rId12">
            <a:alphaModFix/>
          </a:blip>
          <a:srcRect/>
          <a:stretch/>
        </p:blipFill>
        <p:spPr>
          <a:xfrm rot="507039">
            <a:off x="4159438" y="5911839"/>
            <a:ext cx="1452908" cy="1449138"/>
          </a:xfrm>
          <a:prstGeom prst="rect">
            <a:avLst/>
          </a:prstGeom>
          <a:noFill/>
          <a:ln>
            <a:noFill/>
          </a:ln>
        </p:spPr>
      </p:pic>
      <p:sp>
        <p:nvSpPr>
          <p:cNvPr id="368" name="Google Shape;368;p17"/>
          <p:cNvSpPr txBox="1"/>
          <p:nvPr/>
        </p:nvSpPr>
        <p:spPr>
          <a:xfrm>
            <a:off x="2227929" y="4079594"/>
            <a:ext cx="6009133" cy="156962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2400" dirty="0">
                <a:solidFill>
                  <a:schemeClr val="dk1"/>
                </a:solidFill>
                <a:latin typeface="Twinkl" pitchFamily="2" charset="77"/>
                <a:sym typeface="Arial"/>
              </a:rPr>
              <a:t>Alexander the Great was from Macedonia. With his</a:t>
            </a:r>
            <a:r>
              <a:rPr lang="en-GB" sz="2400" dirty="0">
                <a:solidFill>
                  <a:schemeClr val="dk1"/>
                </a:solidFill>
                <a:latin typeface="Twinkl" pitchFamily="2" charset="77"/>
              </a:rPr>
              <a:t> </a:t>
            </a:r>
            <a:r>
              <a:rPr lang="en-GB" sz="2400" dirty="0">
                <a:solidFill>
                  <a:schemeClr val="dk1"/>
                </a:solidFill>
                <a:latin typeface="Twinkl" pitchFamily="2" charset="77"/>
                <a:sym typeface="Arial"/>
              </a:rPr>
              <a:t>armies, he conquered ancient Greece and many other countries to form an </a:t>
            </a:r>
            <a:r>
              <a:rPr lang="en-GB" sz="2400" b="1" dirty="0">
                <a:solidFill>
                  <a:schemeClr val="dk1"/>
                </a:solidFill>
                <a:latin typeface="Twinkl" pitchFamily="2" charset="77"/>
                <a:sym typeface="Arial"/>
              </a:rPr>
              <a:t>empire</a:t>
            </a:r>
            <a:r>
              <a:rPr lang="en-GB" sz="2400" dirty="0">
                <a:solidFill>
                  <a:schemeClr val="dk1"/>
                </a:solidFill>
                <a:latin typeface="Twinkl" pitchFamily="2" charset="77"/>
                <a:sym typeface="Arial"/>
              </a:rPr>
              <a:t>. </a:t>
            </a:r>
            <a:endParaRPr sz="2400" dirty="0">
              <a:solidFill>
                <a:schemeClr val="dk1"/>
              </a:solidFill>
              <a:latin typeface="Twinkl" pitchFamily="2" charset="77"/>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1000"/>
                                        <p:tgtEl>
                                          <p:spTgt spid="3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8"/>
                                        </p:tgtEl>
                                        <p:attrNameLst>
                                          <p:attrName>style.visibility</p:attrName>
                                        </p:attrNameLst>
                                      </p:cBhvr>
                                      <p:to>
                                        <p:strVal val="visible"/>
                                      </p:to>
                                    </p:set>
                                    <p:animEffect transition="in" filter="fade">
                                      <p:cBhvr>
                                        <p:cTn id="12" dur="5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981200" y="1905000"/>
            <a:ext cx="6781800" cy="2286000"/>
          </a:xfrm>
        </p:spPr>
        <p:txBody>
          <a:bodyPr/>
          <a:lstStyle/>
          <a:p>
            <a:r>
              <a:rPr lang="en-US" sz="6600" b="1" dirty="0"/>
              <a:t>Alexander the Great</a:t>
            </a:r>
          </a:p>
        </p:txBody>
      </p:sp>
      <p:sp>
        <p:nvSpPr>
          <p:cNvPr id="2051" name="Rectangle 3"/>
          <p:cNvSpPr>
            <a:spLocks noGrp="1" noChangeArrowheads="1"/>
          </p:cNvSpPr>
          <p:nvPr>
            <p:ph type="subTitle" idx="1"/>
          </p:nvPr>
        </p:nvSpPr>
        <p:spPr>
          <a:xfrm>
            <a:off x="3810000" y="4419600"/>
            <a:ext cx="5029200" cy="1828800"/>
          </a:xfrm>
        </p:spPr>
        <p:txBody>
          <a:bodyPr/>
          <a:lstStyle/>
          <a:p>
            <a:r>
              <a:rPr lang="en-US" sz="4400" i="1" dirty="0">
                <a:solidFill>
                  <a:schemeClr val="tx2"/>
                </a:solidFill>
              </a:rPr>
              <a:t>Ruler of the World</a:t>
            </a:r>
          </a:p>
        </p:txBody>
      </p:sp>
      <p:pic>
        <p:nvPicPr>
          <p:cNvPr id="2055" name="Picture 7" descr="Bronze statue of Alexander"/>
          <p:cNvPicPr>
            <a:picLocks noChangeAspect="1" noChangeArrowheads="1"/>
          </p:cNvPicPr>
          <p:nvPr/>
        </p:nvPicPr>
        <p:blipFill>
          <a:blip r:embed="rId2" cstate="print"/>
          <a:srcRect/>
          <a:stretch>
            <a:fillRect/>
          </a:stretch>
        </p:blipFill>
        <p:spPr bwMode="auto">
          <a:xfrm>
            <a:off x="304800" y="3886200"/>
            <a:ext cx="2344738" cy="2971800"/>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randombar(horizontal)">
                                      <p:cBhvr>
                                        <p:cTn id="7" dur="500"/>
                                        <p:tgtEl>
                                          <p:spTgt spid="2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055"/>
                                        </p:tgtEl>
                                        <p:attrNameLst>
                                          <p:attrName>style.visibility</p:attrName>
                                        </p:attrNameLst>
                                      </p:cBhvr>
                                      <p:to>
                                        <p:strVal val="visible"/>
                                      </p:to>
                                    </p:set>
                                    <p:anim calcmode="lin" valueType="num">
                                      <p:cBhvr>
                                        <p:cTn id="12" dur="500" fill="hold"/>
                                        <p:tgtEl>
                                          <p:spTgt spid="2055"/>
                                        </p:tgtEl>
                                        <p:attrNameLst>
                                          <p:attrName>ppt_w</p:attrName>
                                        </p:attrNameLst>
                                      </p:cBhvr>
                                      <p:tavLst>
                                        <p:tav tm="0">
                                          <p:val>
                                            <p:fltVal val="0"/>
                                          </p:val>
                                        </p:tav>
                                        <p:tav tm="100000">
                                          <p:val>
                                            <p:strVal val="#ppt_w"/>
                                          </p:val>
                                        </p:tav>
                                      </p:tavLst>
                                    </p:anim>
                                    <p:anim calcmode="lin" valueType="num">
                                      <p:cBhvr>
                                        <p:cTn id="13" dur="500" fill="hold"/>
                                        <p:tgtEl>
                                          <p:spTgt spid="2055"/>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0-#ppt_w/2"/>
                                          </p:val>
                                        </p:tav>
                                        <p:tav tm="100000">
                                          <p:val>
                                            <p:strVal val="#ppt_x"/>
                                          </p:val>
                                        </p:tav>
                                      </p:tavLst>
                                    </p:anim>
                                    <p:anim calcmode="lin" valueType="num">
                                      <p:cBhvr additive="base">
                                        <p:cTn id="19"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P spid="2051"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1026"/>
          <p:cNvSpPr>
            <a:spLocks noGrp="1" noChangeArrowheads="1"/>
          </p:cNvSpPr>
          <p:nvPr>
            <p:ph type="title"/>
          </p:nvPr>
        </p:nvSpPr>
        <p:spPr/>
        <p:txBody>
          <a:bodyPr/>
          <a:lstStyle/>
          <a:p>
            <a:r>
              <a:rPr lang="en-US" sz="6000" b="1" dirty="0">
                <a:latin typeface="Calibri" panose="020F0502020204030204" pitchFamily="34" charset="0"/>
                <a:cs typeface="Calibri" panose="020F0502020204030204" pitchFamily="34" charset="0"/>
              </a:rPr>
              <a:t>Why “the Great”?</a:t>
            </a:r>
          </a:p>
        </p:txBody>
      </p:sp>
      <p:sp>
        <p:nvSpPr>
          <p:cNvPr id="11267" name="Rectangle 1027"/>
          <p:cNvSpPr>
            <a:spLocks noGrp="1" noChangeArrowheads="1"/>
          </p:cNvSpPr>
          <p:nvPr>
            <p:ph type="body" idx="1"/>
          </p:nvPr>
        </p:nvSpPr>
        <p:spPr/>
        <p:txBody>
          <a:bodyPr/>
          <a:lstStyle/>
          <a:p>
            <a:r>
              <a:rPr lang="en-US" sz="3600" dirty="0">
                <a:latin typeface="Calibri" panose="020F0502020204030204" pitchFamily="34" charset="0"/>
                <a:cs typeface="Calibri" panose="020F0502020204030204" pitchFamily="34" charset="0"/>
              </a:rPr>
              <a:t>In ten years, Alexander of Macedonia created the largest empire in the world up to that time.</a:t>
            </a:r>
          </a:p>
          <a:p>
            <a:r>
              <a:rPr lang="en-US" sz="3600" dirty="0">
                <a:latin typeface="Calibri" panose="020F0502020204030204" pitchFamily="34" charset="0"/>
                <a:cs typeface="Calibri" panose="020F0502020204030204" pitchFamily="34" charset="0"/>
              </a:rPr>
              <a:t>Alexander spread Greek culture, ensuring cultural diffusion and the survival of the qualities of classical Greece.</a:t>
            </a:r>
          </a:p>
        </p:txBody>
      </p:sp>
      <p:pic>
        <p:nvPicPr>
          <p:cNvPr id="11269" name="Picture 1029" descr="delphi8">
            <a:hlinkClick r:id="rId2"/>
          </p:cNvPr>
          <p:cNvPicPr>
            <a:picLocks noChangeAspect="1" noChangeArrowheads="1"/>
          </p:cNvPicPr>
          <p:nvPr/>
        </p:nvPicPr>
        <p:blipFill>
          <a:blip r:embed="rId3" cstate="print"/>
          <a:srcRect/>
          <a:stretch>
            <a:fillRect/>
          </a:stretch>
        </p:blipFill>
        <p:spPr bwMode="auto">
          <a:xfrm>
            <a:off x="7543800" y="166289"/>
            <a:ext cx="1354137" cy="2023541"/>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randombar(horizontal)">
                                      <p:cBhvr>
                                        <p:cTn id="7" dur="500"/>
                                        <p:tgtEl>
                                          <p:spTgt spid="11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randombar(horizontal)">
                                      <p:cBhvr>
                                        <p:cTn id="12" dur="500"/>
                                        <p:tgtEl>
                                          <p:spTgt spid="11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269"/>
                                        </p:tgtEl>
                                        <p:attrNameLst>
                                          <p:attrName>style.visibility</p:attrName>
                                        </p:attrNameLst>
                                      </p:cBhvr>
                                      <p:to>
                                        <p:strVal val="visible"/>
                                      </p:to>
                                    </p:set>
                                    <p:animEffect transition="in" filter="dissolve">
                                      <p:cBhvr>
                                        <p:cTn id="1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905000" y="609600"/>
            <a:ext cx="7239000" cy="990600"/>
          </a:xfrm>
        </p:spPr>
        <p:txBody>
          <a:bodyPr/>
          <a:lstStyle/>
          <a:p>
            <a:r>
              <a:rPr lang="en-US" sz="4800" b="1"/>
              <a:t>Alexander’s Empire</a:t>
            </a:r>
          </a:p>
        </p:txBody>
      </p:sp>
      <p:sp>
        <p:nvSpPr>
          <p:cNvPr id="3075" name="Rectangle 3"/>
          <p:cNvSpPr>
            <a:spLocks noGrp="1" noChangeArrowheads="1"/>
          </p:cNvSpPr>
          <p:nvPr>
            <p:ph type="body" idx="1"/>
          </p:nvPr>
        </p:nvSpPr>
        <p:spPr/>
        <p:txBody>
          <a:bodyPr/>
          <a:lstStyle/>
          <a:p>
            <a:endParaRPr lang="en-US"/>
          </a:p>
        </p:txBody>
      </p:sp>
      <p:pic>
        <p:nvPicPr>
          <p:cNvPr id="3076" name="Picture 4" descr="alexander map"/>
          <p:cNvPicPr>
            <a:picLocks noChangeAspect="1" noChangeArrowheads="1"/>
          </p:cNvPicPr>
          <p:nvPr/>
        </p:nvPicPr>
        <p:blipFill>
          <a:blip r:embed="rId2" cstate="print"/>
          <a:srcRect/>
          <a:stretch>
            <a:fillRect/>
          </a:stretch>
        </p:blipFill>
        <p:spPr bwMode="auto">
          <a:xfrm>
            <a:off x="304800" y="1447800"/>
            <a:ext cx="8839200" cy="8145463"/>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randombar(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dissolve">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5"/>
          <p:cNvSpPr txBox="1"/>
          <p:nvPr/>
        </p:nvSpPr>
        <p:spPr>
          <a:xfrm>
            <a:off x="755648" y="3158797"/>
            <a:ext cx="7632702" cy="387798"/>
          </a:xfrm>
          <a:prstGeom prst="rect">
            <a:avLst/>
          </a:prstGeom>
          <a:noFill/>
          <a:ln>
            <a:noFill/>
          </a:ln>
        </p:spPr>
        <p:txBody>
          <a:bodyPr spcFirstLastPara="1" wrap="square" lIns="0" tIns="0" rIns="0" bIns="0" anchor="ctr" anchorCtr="1">
            <a:spAutoFit/>
          </a:bodyPr>
          <a:lstStyle/>
          <a:p>
            <a:pPr marL="0" marR="0" lvl="0" indent="0" algn="l" rtl="0">
              <a:lnSpc>
                <a:spcPct val="90000"/>
              </a:lnSpc>
              <a:spcBef>
                <a:spcPts val="0"/>
              </a:spcBef>
              <a:spcAft>
                <a:spcPts val="0"/>
              </a:spcAft>
              <a:buClr>
                <a:schemeClr val="dk1"/>
              </a:buClr>
              <a:buSzPts val="2800"/>
              <a:buFont typeface="Arial"/>
              <a:buNone/>
            </a:pPr>
            <a:r>
              <a:rPr lang="en-GB" sz="2800" b="1">
                <a:solidFill>
                  <a:schemeClr val="dk1"/>
                </a:solidFill>
                <a:latin typeface="Twinkl" pitchFamily="2" charset="77"/>
                <a:sym typeface="Arial"/>
              </a:rPr>
              <a:t>Success Criteria</a:t>
            </a:r>
            <a:endParaRPr>
              <a:latin typeface="Twinkl" pitchFamily="2" charset="77"/>
            </a:endParaRPr>
          </a:p>
        </p:txBody>
      </p:sp>
      <p:sp>
        <p:nvSpPr>
          <p:cNvPr id="65" name="Google Shape;65;p5"/>
          <p:cNvSpPr txBox="1"/>
          <p:nvPr/>
        </p:nvSpPr>
        <p:spPr>
          <a:xfrm>
            <a:off x="755648" y="674900"/>
            <a:ext cx="7632702" cy="387798"/>
          </a:xfrm>
          <a:prstGeom prst="rect">
            <a:avLst/>
          </a:prstGeom>
          <a:noFill/>
          <a:ln>
            <a:noFill/>
          </a:ln>
        </p:spPr>
        <p:txBody>
          <a:bodyPr spcFirstLastPara="1" wrap="square" lIns="0" tIns="0" rIns="0" bIns="0" anchor="ctr" anchorCtr="1">
            <a:spAutoFit/>
          </a:bodyPr>
          <a:lstStyle/>
          <a:p>
            <a:pPr marL="0" marR="0" lvl="0" indent="0" algn="l" rtl="0">
              <a:lnSpc>
                <a:spcPct val="90000"/>
              </a:lnSpc>
              <a:spcBef>
                <a:spcPts val="0"/>
              </a:spcBef>
              <a:spcAft>
                <a:spcPts val="0"/>
              </a:spcAft>
              <a:buClr>
                <a:schemeClr val="dk1"/>
              </a:buClr>
              <a:buSzPts val="2800"/>
              <a:buFont typeface="Arial"/>
              <a:buNone/>
            </a:pPr>
            <a:r>
              <a:rPr lang="en-GB" sz="2800" b="1" dirty="0">
                <a:solidFill>
                  <a:schemeClr val="dk1"/>
                </a:solidFill>
                <a:latin typeface="Twinkl" pitchFamily="2" charset="77"/>
                <a:sym typeface="Arial"/>
              </a:rPr>
              <a:t>Aim</a:t>
            </a:r>
            <a:endParaRPr dirty="0">
              <a:latin typeface="Twinkl" pitchFamily="2" charset="77"/>
            </a:endParaRPr>
          </a:p>
        </p:txBody>
      </p:sp>
      <p:sp>
        <p:nvSpPr>
          <p:cNvPr id="66" name="Google Shape;66;p5"/>
          <p:cNvSpPr/>
          <p:nvPr/>
        </p:nvSpPr>
        <p:spPr>
          <a:xfrm>
            <a:off x="755650" y="972725"/>
            <a:ext cx="7632700" cy="386054"/>
          </a:xfrm>
          <a:prstGeom prst="rect">
            <a:avLst/>
          </a:prstGeom>
          <a:noFill/>
          <a:ln>
            <a:noFill/>
          </a:ln>
        </p:spPr>
        <p:txBody>
          <a:bodyPr spcFirstLastPara="1" wrap="square" lIns="0" tIns="108000" rIns="0" bIns="0" anchor="t" anchorCtr="0">
            <a:spAutoFit/>
          </a:bodyPr>
          <a:lstStyle/>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Twinkl" pitchFamily="2" charset="77"/>
                <a:sym typeface="Arial"/>
              </a:rPr>
              <a:t>To explore some of the key events during the ancient Greek period. </a:t>
            </a:r>
            <a:endParaRPr>
              <a:latin typeface="Twinkl" pitchFamily="2" charset="77"/>
            </a:endParaRPr>
          </a:p>
        </p:txBody>
      </p:sp>
      <p:sp>
        <p:nvSpPr>
          <p:cNvPr id="67" name="Google Shape;67;p5"/>
          <p:cNvSpPr/>
          <p:nvPr/>
        </p:nvSpPr>
        <p:spPr>
          <a:xfrm>
            <a:off x="755648" y="3457575"/>
            <a:ext cx="7632702" cy="1196532"/>
          </a:xfrm>
          <a:prstGeom prst="rect">
            <a:avLst/>
          </a:prstGeom>
          <a:noFill/>
          <a:ln>
            <a:noFill/>
          </a:ln>
        </p:spPr>
        <p:txBody>
          <a:bodyPr spcFirstLastPara="1" wrap="square" lIns="0" tIns="108000" rIns="0" bIns="0" anchor="t" anchorCtr="0">
            <a:spAutoFit/>
          </a:bodyPr>
          <a:lstStyle/>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Twinkl" pitchFamily="2" charset="77"/>
                <a:sym typeface="Arial"/>
              </a:rPr>
              <a:t>order key events chronologically during a period in history.</a:t>
            </a:r>
            <a:endParaRPr dirty="0">
              <a:latin typeface="Twinkl" pitchFamily="2" charset="77"/>
            </a:endParaRPr>
          </a:p>
          <a:p>
            <a:pPr marL="285750" marR="0" lvl="0" indent="-285750" algn="l" rtl="0">
              <a:spcBef>
                <a:spcPts val="1000"/>
              </a:spcBef>
              <a:spcAft>
                <a:spcPts val="0"/>
              </a:spcAft>
              <a:buClr>
                <a:schemeClr val="dk1"/>
              </a:buClr>
              <a:buSzPts val="1800"/>
              <a:buFont typeface="Arial"/>
              <a:buChar char="•"/>
            </a:pPr>
            <a:r>
              <a:rPr lang="en-GB" sz="1800" dirty="0">
                <a:solidFill>
                  <a:schemeClr val="dk1"/>
                </a:solidFill>
                <a:latin typeface="Twinkl" pitchFamily="2" charset="77"/>
                <a:sym typeface="Arial"/>
              </a:rPr>
              <a:t>discuss the terms ‘trade’, ‘empire’ and ‘civilisation’.</a:t>
            </a:r>
            <a:endParaRPr dirty="0">
              <a:latin typeface="Twinkl" pitchFamily="2" charset="77"/>
            </a:endParaRPr>
          </a:p>
          <a:p>
            <a:pPr marL="285750" marR="0" lvl="0" indent="-285750" algn="l" rtl="0">
              <a:spcBef>
                <a:spcPts val="1000"/>
              </a:spcBef>
              <a:spcAft>
                <a:spcPts val="0"/>
              </a:spcAft>
              <a:buClr>
                <a:schemeClr val="dk1"/>
              </a:buClr>
              <a:buSzPts val="1800"/>
              <a:buFont typeface="Arial"/>
              <a:buChar char="•"/>
            </a:pPr>
            <a:r>
              <a:rPr lang="en-GB" sz="1800" dirty="0">
                <a:solidFill>
                  <a:schemeClr val="dk1"/>
                </a:solidFill>
                <a:latin typeface="Twinkl" pitchFamily="2" charset="77"/>
                <a:sym typeface="Arial"/>
              </a:rPr>
              <a:t>explore the effects of Alexander the Great’s empire on different people. </a:t>
            </a:r>
            <a:endParaRPr dirty="0">
              <a:latin typeface="Twinkl" pitchFamily="2" charset="77"/>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246063" y="930275"/>
            <a:ext cx="7772400" cy="974725"/>
          </a:xfrm>
        </p:spPr>
        <p:txBody>
          <a:bodyPr/>
          <a:lstStyle/>
          <a:p>
            <a:r>
              <a:rPr lang="en-US" sz="4800" b="1" dirty="0">
                <a:latin typeface="Calibri" panose="020F0502020204030204" pitchFamily="34" charset="0"/>
                <a:cs typeface="Calibri" panose="020F0502020204030204" pitchFamily="34" charset="0"/>
              </a:rPr>
              <a:t>Securing his father’s empire</a:t>
            </a:r>
          </a:p>
        </p:txBody>
      </p:sp>
      <p:sp>
        <p:nvSpPr>
          <p:cNvPr id="1027" name="Rectangle 3"/>
          <p:cNvSpPr>
            <a:spLocks noGrp="1" noChangeArrowheads="1"/>
          </p:cNvSpPr>
          <p:nvPr>
            <p:ph type="body" idx="1"/>
          </p:nvPr>
        </p:nvSpPr>
        <p:spPr>
          <a:xfrm>
            <a:off x="381000" y="1981200"/>
            <a:ext cx="8534400" cy="4648200"/>
          </a:xfrm>
        </p:spPr>
        <p:txBody>
          <a:bodyPr/>
          <a:lstStyle/>
          <a:p>
            <a:r>
              <a:rPr lang="en-US" dirty="0">
                <a:latin typeface="Calibri" panose="020F0502020204030204" pitchFamily="34" charset="0"/>
                <a:cs typeface="Calibri" panose="020F0502020204030204" pitchFamily="34" charset="0"/>
              </a:rPr>
              <a:t>Alexander squelched rebellions in the northern regions to the Danube River</a:t>
            </a:r>
          </a:p>
          <a:p>
            <a:r>
              <a:rPr lang="en-US" dirty="0">
                <a:latin typeface="Calibri" panose="020F0502020204030204" pitchFamily="34" charset="0"/>
                <a:cs typeface="Calibri" panose="020F0502020204030204" pitchFamily="34" charset="0"/>
              </a:rPr>
              <a:t>In the process of reconquering the Greek city states, his forces destroyed Thebes, massacring all, including women and children</a:t>
            </a:r>
          </a:p>
          <a:p>
            <a:endParaRPr lang="en-US" sz="3600" dirty="0"/>
          </a:p>
        </p:txBody>
      </p:sp>
      <p:pic>
        <p:nvPicPr>
          <p:cNvPr id="1031" name="Picture 7" descr="thebes">
            <a:hlinkClick r:id="rId2"/>
          </p:cNvPr>
          <p:cNvPicPr>
            <a:picLocks noChangeAspect="1" noChangeArrowheads="1"/>
          </p:cNvPicPr>
          <p:nvPr/>
        </p:nvPicPr>
        <p:blipFill>
          <a:blip r:embed="rId3" cstate="print"/>
          <a:srcRect/>
          <a:stretch>
            <a:fillRect/>
          </a:stretch>
        </p:blipFill>
        <p:spPr bwMode="auto">
          <a:xfrm>
            <a:off x="5448886" y="4611858"/>
            <a:ext cx="3276600" cy="1965325"/>
          </a:xfrm>
          <a:prstGeom prst="rect">
            <a:avLst/>
          </a:prstGeom>
          <a:noFill/>
          <a:ln w="28575">
            <a:solidFill>
              <a:srgbClr val="000000"/>
            </a:solid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 calcmode="lin" valueType="num">
                                      <p:cBhvr additive="base">
                                        <p:cTn id="7" dur="500" fill="hold"/>
                                        <p:tgtEl>
                                          <p:spTgt spid="10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7">
                                            <p:txEl>
                                              <p:pRg st="1" end="1"/>
                                            </p:txEl>
                                          </p:spTgt>
                                        </p:tgtEl>
                                        <p:attrNameLst>
                                          <p:attrName>style.visibility</p:attrName>
                                        </p:attrNameLst>
                                      </p:cBhvr>
                                      <p:to>
                                        <p:strVal val="visible"/>
                                      </p:to>
                                    </p:set>
                                    <p:anim calcmode="lin" valueType="num">
                                      <p:cBhvr additive="base">
                                        <p:cTn id="13" dur="500" fill="hold"/>
                                        <p:tgtEl>
                                          <p:spTgt spid="10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031"/>
                                        </p:tgtEl>
                                        <p:attrNameLst>
                                          <p:attrName>style.visibility</p:attrName>
                                        </p:attrNameLst>
                                      </p:cBhvr>
                                      <p:to>
                                        <p:strVal val="visible"/>
                                      </p:to>
                                    </p:set>
                                    <p:animEffect transition="in" filter="dissolve">
                                      <p:cBhvr>
                                        <p:cTn id="19"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676400" y="5791200"/>
            <a:ext cx="6629400" cy="1066800"/>
          </a:xfrm>
        </p:spPr>
        <p:txBody>
          <a:bodyPr/>
          <a:lstStyle/>
          <a:p>
            <a:r>
              <a:rPr lang="en-US"/>
              <a:t>From Pompeii mosaic</a:t>
            </a:r>
          </a:p>
        </p:txBody>
      </p:sp>
      <p:sp>
        <p:nvSpPr>
          <p:cNvPr id="6147" name="Rectangle 3"/>
          <p:cNvSpPr>
            <a:spLocks noGrp="1" noChangeArrowheads="1"/>
          </p:cNvSpPr>
          <p:nvPr>
            <p:ph type="body" idx="1"/>
          </p:nvPr>
        </p:nvSpPr>
        <p:spPr>
          <a:xfrm>
            <a:off x="304800" y="1981200"/>
            <a:ext cx="8153400" cy="4281488"/>
          </a:xfrm>
        </p:spPr>
        <p:txBody>
          <a:bodyPr/>
          <a:lstStyle/>
          <a:p>
            <a:pPr>
              <a:buFontTx/>
              <a:buNone/>
            </a:pPr>
            <a:r>
              <a:rPr lang="en-US"/>
              <a:t> </a:t>
            </a:r>
          </a:p>
        </p:txBody>
      </p:sp>
      <p:pic>
        <p:nvPicPr>
          <p:cNvPr id="6149" name="Picture 5" descr="alexander"/>
          <p:cNvPicPr>
            <a:picLocks noChangeAspect="1" noChangeArrowheads="1"/>
          </p:cNvPicPr>
          <p:nvPr/>
        </p:nvPicPr>
        <p:blipFill>
          <a:blip r:embed="rId2" cstate="print"/>
          <a:srcRect/>
          <a:stretch>
            <a:fillRect/>
          </a:stretch>
        </p:blipFill>
        <p:spPr bwMode="auto">
          <a:xfrm>
            <a:off x="990600" y="914400"/>
            <a:ext cx="7429500" cy="5127625"/>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box(in)">
                                      <p:cBhvr>
                                        <p:cTn id="7" dur="500"/>
                                        <p:tgtEl>
                                          <p:spTgt spid="61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147">
                                            <p:txEl>
                                              <p:pRg st="0" end="0"/>
                                            </p:txEl>
                                          </p:spTgt>
                                        </p:tgtEl>
                                        <p:attrNameLst>
                                          <p:attrName>style.visibility</p:attrName>
                                        </p:attrNameLst>
                                      </p:cBhvr>
                                      <p:to>
                                        <p:strVal val="visible"/>
                                      </p:to>
                                    </p:set>
                                    <p:animEffect transition="in" filter="randombar(horizontal)">
                                      <p:cBhvr>
                                        <p:cTn id="12" dur="500"/>
                                        <p:tgtEl>
                                          <p:spTgt spid="614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146"/>
                                        </p:tgtEl>
                                        <p:attrNameLst>
                                          <p:attrName>style.visibility</p:attrName>
                                        </p:attrNameLst>
                                      </p:cBhvr>
                                      <p:to>
                                        <p:strVal val="visible"/>
                                      </p:to>
                                    </p:set>
                                    <p:anim calcmode="lin" valueType="num">
                                      <p:cBhvr additive="base">
                                        <p:cTn id="17" dur="500" fill="hold"/>
                                        <p:tgtEl>
                                          <p:spTgt spid="6146"/>
                                        </p:tgtEl>
                                        <p:attrNameLst>
                                          <p:attrName>ppt_x</p:attrName>
                                        </p:attrNameLst>
                                      </p:cBhvr>
                                      <p:tavLst>
                                        <p:tav tm="0">
                                          <p:val>
                                            <p:strVal val="0-#ppt_w/2"/>
                                          </p:val>
                                        </p:tav>
                                        <p:tav tm="100000">
                                          <p:val>
                                            <p:strVal val="#ppt_x"/>
                                          </p:val>
                                        </p:tav>
                                      </p:tavLst>
                                    </p:anim>
                                    <p:anim calcmode="lin" valueType="num">
                                      <p:cBhvr additive="base">
                                        <p:cTn id="18" dur="500" fill="hold"/>
                                        <p:tgtEl>
                                          <p:spTgt spid="61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utoUpdateAnimBg="0"/>
      <p:bldP spid="6147"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46063" y="930275"/>
            <a:ext cx="7772400" cy="746125"/>
          </a:xfrm>
        </p:spPr>
        <p:txBody>
          <a:bodyPr/>
          <a:lstStyle/>
          <a:p>
            <a:r>
              <a:rPr lang="en-US" sz="4800" b="1"/>
              <a:t>Expanding the Empire</a:t>
            </a:r>
          </a:p>
        </p:txBody>
      </p:sp>
      <p:sp>
        <p:nvSpPr>
          <p:cNvPr id="7171" name="Rectangle 3"/>
          <p:cNvSpPr>
            <a:spLocks noGrp="1" noChangeArrowheads="1"/>
          </p:cNvSpPr>
          <p:nvPr>
            <p:ph type="body" idx="1"/>
          </p:nvPr>
        </p:nvSpPr>
        <p:spPr>
          <a:xfrm>
            <a:off x="2895600" y="1676400"/>
            <a:ext cx="6248400" cy="3962400"/>
          </a:xfrm>
        </p:spPr>
        <p:txBody>
          <a:bodyPr/>
          <a:lstStyle/>
          <a:p>
            <a:r>
              <a:rPr lang="en-US" sz="3600" dirty="0">
                <a:latin typeface="Calibri" panose="020F0502020204030204" pitchFamily="34" charset="0"/>
                <a:cs typeface="Calibri" panose="020F0502020204030204" pitchFamily="34" charset="0"/>
              </a:rPr>
              <a:t>Alexander’s forces of over 40,000 men crossed at the Dardanelles into Asia, where he declared that the whole of Asia would be won by the spear.</a:t>
            </a:r>
          </a:p>
        </p:txBody>
      </p:sp>
      <p:pic>
        <p:nvPicPr>
          <p:cNvPr id="7173" name="Picture 5" descr="alex1"/>
          <p:cNvPicPr>
            <a:picLocks noChangeAspect="1" noChangeArrowheads="1"/>
          </p:cNvPicPr>
          <p:nvPr/>
        </p:nvPicPr>
        <p:blipFill>
          <a:blip r:embed="rId2" cstate="print"/>
          <a:srcRect/>
          <a:stretch>
            <a:fillRect/>
          </a:stretch>
        </p:blipFill>
        <p:spPr bwMode="auto">
          <a:xfrm>
            <a:off x="228600" y="2133600"/>
            <a:ext cx="2708275" cy="4171950"/>
          </a:xfrm>
          <a:prstGeom prst="rect">
            <a:avLst/>
          </a:prstGeom>
          <a:noFill/>
        </p:spPr>
      </p:pic>
      <p:pic>
        <p:nvPicPr>
          <p:cNvPr id="7175" name="Picture 7" descr="inhand1">
            <a:hlinkClick r:id="rId3"/>
          </p:cNvPr>
          <p:cNvPicPr>
            <a:picLocks noChangeAspect="1" noChangeArrowheads="1"/>
          </p:cNvPicPr>
          <p:nvPr/>
        </p:nvPicPr>
        <p:blipFill>
          <a:blip r:embed="rId4" cstate="print"/>
          <a:srcRect/>
          <a:stretch>
            <a:fillRect/>
          </a:stretch>
        </p:blipFill>
        <p:spPr bwMode="auto">
          <a:xfrm>
            <a:off x="6172200" y="4495800"/>
            <a:ext cx="2601913" cy="2265363"/>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randombar(horizontal)">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173"/>
                                        </p:tgtEl>
                                        <p:attrNameLst>
                                          <p:attrName>style.visibility</p:attrName>
                                        </p:attrNameLst>
                                      </p:cBhvr>
                                      <p:to>
                                        <p:strVal val="visible"/>
                                      </p:to>
                                    </p:set>
                                    <p:anim calcmode="lin" valueType="num">
                                      <p:cBhvr additive="base">
                                        <p:cTn id="12" dur="500" fill="hold"/>
                                        <p:tgtEl>
                                          <p:spTgt spid="7173"/>
                                        </p:tgtEl>
                                        <p:attrNameLst>
                                          <p:attrName>ppt_x</p:attrName>
                                        </p:attrNameLst>
                                      </p:cBhvr>
                                      <p:tavLst>
                                        <p:tav tm="0">
                                          <p:val>
                                            <p:strVal val="0-#ppt_w/2"/>
                                          </p:val>
                                        </p:tav>
                                        <p:tav tm="100000">
                                          <p:val>
                                            <p:strVal val="#ppt_x"/>
                                          </p:val>
                                        </p:tav>
                                      </p:tavLst>
                                    </p:anim>
                                    <p:anim calcmode="lin" valueType="num">
                                      <p:cBhvr additive="base">
                                        <p:cTn id="13" dur="500" fill="hold"/>
                                        <p:tgtEl>
                                          <p:spTgt spid="717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nodeType="clickEffect">
                                  <p:stCondLst>
                                    <p:cond delay="0"/>
                                  </p:stCondLst>
                                  <p:childTnLst>
                                    <p:set>
                                      <p:cBhvr>
                                        <p:cTn id="17" dur="1" fill="hold">
                                          <p:stCondLst>
                                            <p:cond delay="0"/>
                                          </p:stCondLst>
                                        </p:cTn>
                                        <p:tgtEl>
                                          <p:spTgt spid="7175"/>
                                        </p:tgtEl>
                                        <p:attrNameLst>
                                          <p:attrName>style.visibility</p:attrName>
                                        </p:attrNameLst>
                                      </p:cBhvr>
                                      <p:to>
                                        <p:strVal val="visible"/>
                                      </p:to>
                                    </p:set>
                                    <p:anim calcmode="lin" valueType="num">
                                      <p:cBhvr>
                                        <p:cTn id="18" dur="1000" fill="hold"/>
                                        <p:tgtEl>
                                          <p:spTgt spid="7175"/>
                                        </p:tgtEl>
                                        <p:attrNameLst>
                                          <p:attrName>ppt_w</p:attrName>
                                        </p:attrNameLst>
                                      </p:cBhvr>
                                      <p:tavLst>
                                        <p:tav tm="0">
                                          <p:val>
                                            <p:fltVal val="0"/>
                                          </p:val>
                                        </p:tav>
                                        <p:tav tm="100000">
                                          <p:val>
                                            <p:strVal val="#ppt_w"/>
                                          </p:val>
                                        </p:tav>
                                      </p:tavLst>
                                    </p:anim>
                                    <p:anim calcmode="lin" valueType="num">
                                      <p:cBhvr>
                                        <p:cTn id="19" dur="1000" fill="hold"/>
                                        <p:tgtEl>
                                          <p:spTgt spid="7175"/>
                                        </p:tgtEl>
                                        <p:attrNameLst>
                                          <p:attrName>ppt_h</p:attrName>
                                        </p:attrNameLst>
                                      </p:cBhvr>
                                      <p:tavLst>
                                        <p:tav tm="0">
                                          <p:val>
                                            <p:fltVal val="0"/>
                                          </p:val>
                                        </p:tav>
                                        <p:tav tm="100000">
                                          <p:val>
                                            <p:strVal val="#ppt_h"/>
                                          </p:val>
                                        </p:tav>
                                      </p:tavLst>
                                    </p:anim>
                                    <p:anim calcmode="lin" valueType="num">
                                      <p:cBhvr>
                                        <p:cTn id="20" dur="1000" fill="hold"/>
                                        <p:tgtEl>
                                          <p:spTgt spid="7175"/>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17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04800" y="609600"/>
            <a:ext cx="7772400" cy="1143000"/>
          </a:xfrm>
        </p:spPr>
        <p:txBody>
          <a:bodyPr/>
          <a:lstStyle/>
          <a:p>
            <a:r>
              <a:rPr lang="en-US" sz="4800" b="1"/>
              <a:t>The limits of expansion</a:t>
            </a:r>
          </a:p>
        </p:txBody>
      </p:sp>
      <p:sp>
        <p:nvSpPr>
          <p:cNvPr id="21507" name="Rectangle 3"/>
          <p:cNvSpPr>
            <a:spLocks noGrp="1" noChangeArrowheads="1"/>
          </p:cNvSpPr>
          <p:nvPr>
            <p:ph type="body" idx="1"/>
          </p:nvPr>
        </p:nvSpPr>
        <p:spPr>
          <a:xfrm>
            <a:off x="0" y="1676400"/>
            <a:ext cx="4419600" cy="5181600"/>
          </a:xfrm>
        </p:spPr>
        <p:txBody>
          <a:bodyPr/>
          <a:lstStyle/>
          <a:p>
            <a:r>
              <a:rPr lang="en-US" sz="3600" dirty="0">
                <a:latin typeface="Calibri" panose="020F0502020204030204" pitchFamily="34" charset="0"/>
                <a:cs typeface="Calibri" panose="020F0502020204030204" pitchFamily="34" charset="0"/>
              </a:rPr>
              <a:t>In the spring of 327 BC, Alexander and his army marched into India.</a:t>
            </a:r>
          </a:p>
          <a:p>
            <a:r>
              <a:rPr lang="en-US" sz="3600" dirty="0">
                <a:latin typeface="Calibri" panose="020F0502020204030204" pitchFamily="34" charset="0"/>
                <a:cs typeface="Calibri" panose="020F0502020204030204" pitchFamily="34" charset="0"/>
              </a:rPr>
              <a:t>As he conquered regions he allowed rulers to continue to govern in his name.</a:t>
            </a:r>
          </a:p>
        </p:txBody>
      </p:sp>
      <p:pic>
        <p:nvPicPr>
          <p:cNvPr id="21509" name="Picture 5" descr="elephant"/>
          <p:cNvPicPr>
            <a:picLocks noChangeAspect="1" noChangeArrowheads="1"/>
          </p:cNvPicPr>
          <p:nvPr/>
        </p:nvPicPr>
        <p:blipFill>
          <a:blip r:embed="rId2" cstate="print"/>
          <a:srcRect/>
          <a:stretch>
            <a:fillRect/>
          </a:stretch>
        </p:blipFill>
        <p:spPr bwMode="auto">
          <a:xfrm>
            <a:off x="4343400" y="1828800"/>
            <a:ext cx="4437063" cy="4206875"/>
          </a:xfrm>
          <a:prstGeom prst="rect">
            <a:avLst/>
          </a:prstGeom>
          <a:noFill/>
        </p:spPr>
      </p:pic>
    </p:spTree>
    <p:extLst>
      <p:ext uri="{BB962C8B-B14F-4D97-AF65-F5344CB8AC3E}">
        <p14:creationId xmlns:p14="http://schemas.microsoft.com/office/powerpoint/2010/main" val="154604060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randombar(horizontal)">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randombar(horizontal)">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509"/>
                                        </p:tgtEl>
                                        <p:attrNameLst>
                                          <p:attrName>style.visibility</p:attrName>
                                        </p:attrNameLst>
                                      </p:cBhvr>
                                      <p:to>
                                        <p:strVal val="visible"/>
                                      </p:to>
                                    </p:set>
                                    <p:animEffect transition="in" filter="randombar(horizontal)">
                                      <p:cBhvr>
                                        <p:cTn id="17"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04799" y="609600"/>
            <a:ext cx="8475663" cy="1143000"/>
          </a:xfrm>
        </p:spPr>
        <p:txBody>
          <a:bodyPr/>
          <a:lstStyle/>
          <a:p>
            <a:r>
              <a:rPr lang="en-US" sz="4000" b="1" dirty="0">
                <a:latin typeface="Calibri" panose="020F0502020204030204" pitchFamily="34" charset="0"/>
                <a:cs typeface="Calibri" panose="020F0502020204030204" pitchFamily="34" charset="0"/>
              </a:rPr>
              <a:t>Why was Alexander called ‘great?’</a:t>
            </a:r>
          </a:p>
        </p:txBody>
      </p:sp>
      <p:sp>
        <p:nvSpPr>
          <p:cNvPr id="21507" name="Rectangle 3"/>
          <p:cNvSpPr>
            <a:spLocks noGrp="1" noChangeArrowheads="1"/>
          </p:cNvSpPr>
          <p:nvPr>
            <p:ph type="body" idx="1"/>
          </p:nvPr>
        </p:nvSpPr>
        <p:spPr>
          <a:xfrm>
            <a:off x="0" y="1676400"/>
            <a:ext cx="8780462" cy="5181600"/>
          </a:xfrm>
        </p:spPr>
        <p:txBody>
          <a:bodyPr/>
          <a:lstStyle/>
          <a:p>
            <a:r>
              <a:rPr lang="en-US" sz="3600" dirty="0">
                <a:latin typeface="Calibri" panose="020F0502020204030204" pitchFamily="34" charset="0"/>
                <a:cs typeface="Calibri" panose="020F0502020204030204" pitchFamily="34" charset="0"/>
              </a:rPr>
              <a:t>Brainstorm with your table, what made Alexander so successful when conquering new lands.</a:t>
            </a:r>
          </a:p>
          <a:p>
            <a:r>
              <a:rPr lang="en-US" sz="3600" dirty="0">
                <a:latin typeface="Calibri" panose="020F0502020204030204" pitchFamily="34" charset="0"/>
                <a:cs typeface="Calibri" panose="020F0502020204030204" pitchFamily="34" charset="0"/>
              </a:rPr>
              <a:t>What type of man was he?</a:t>
            </a:r>
          </a:p>
          <a:p>
            <a:r>
              <a:rPr lang="en-US" sz="3600" dirty="0">
                <a:latin typeface="Calibri" panose="020F0502020204030204" pitchFamily="34" charset="0"/>
                <a:cs typeface="Calibri" panose="020F0502020204030204" pitchFamily="34" charset="0"/>
              </a:rPr>
              <a:t>Mind map your ideas</a:t>
            </a:r>
          </a:p>
        </p:txBody>
      </p:sp>
      <p:pic>
        <p:nvPicPr>
          <p:cNvPr id="5" name="Google Shape;357;p17">
            <a:extLst>
              <a:ext uri="{FF2B5EF4-FFF2-40B4-BE49-F238E27FC236}">
                <a16:creationId xmlns:a16="http://schemas.microsoft.com/office/drawing/2014/main" id="{3329A0F7-C981-46FA-A1C2-80CAE1A5A10E}"/>
              </a:ext>
            </a:extLst>
          </p:cNvPr>
          <p:cNvPicPr preferRelativeResize="0"/>
          <p:nvPr/>
        </p:nvPicPr>
        <p:blipFill rotWithShape="1">
          <a:blip r:embed="rId2">
            <a:alphaModFix/>
          </a:blip>
          <a:srcRect/>
          <a:stretch/>
        </p:blipFill>
        <p:spPr>
          <a:xfrm flipH="1">
            <a:off x="6224589" y="3553081"/>
            <a:ext cx="1287559" cy="2695319"/>
          </a:xfrm>
          <a:prstGeom prst="rect">
            <a:avLst/>
          </a:prstGeom>
          <a:noFill/>
          <a:ln>
            <a:noFill/>
          </a:ln>
        </p:spPr>
      </p:pic>
      <p:cxnSp>
        <p:nvCxnSpPr>
          <p:cNvPr id="3" name="Straight Arrow Connector 2">
            <a:extLst>
              <a:ext uri="{FF2B5EF4-FFF2-40B4-BE49-F238E27FC236}">
                <a16:creationId xmlns:a16="http://schemas.microsoft.com/office/drawing/2014/main" id="{06BDA92E-EC8C-4904-8DD6-2AEF8B04009A}"/>
              </a:ext>
            </a:extLst>
          </p:cNvPr>
          <p:cNvCxnSpPr/>
          <p:nvPr/>
        </p:nvCxnSpPr>
        <p:spPr bwMode="auto">
          <a:xfrm flipV="1">
            <a:off x="7343335" y="3924886"/>
            <a:ext cx="562708" cy="140677"/>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2E849B80-A060-4111-8F6C-78AD8E90FC42}"/>
              </a:ext>
            </a:extLst>
          </p:cNvPr>
          <p:cNvCxnSpPr>
            <a:cxnSpLocks/>
          </p:cNvCxnSpPr>
          <p:nvPr/>
        </p:nvCxnSpPr>
        <p:spPr bwMode="auto">
          <a:xfrm flipH="1">
            <a:off x="5487599" y="4794739"/>
            <a:ext cx="866934" cy="648471"/>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038363B0-0668-46E8-8330-37554A9F2FA9}"/>
              </a:ext>
            </a:extLst>
          </p:cNvPr>
          <p:cNvSpPr txBox="1"/>
          <p:nvPr/>
        </p:nvSpPr>
        <p:spPr>
          <a:xfrm>
            <a:off x="4390231" y="5181600"/>
            <a:ext cx="1287559"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Brutal</a:t>
            </a:r>
            <a:endParaRPr lang="en-GB" sz="28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8D4E5DC-4BC4-4DE6-A773-87A7A369CA4B}"/>
              </a:ext>
            </a:extLst>
          </p:cNvPr>
          <p:cNvSpPr txBox="1"/>
          <p:nvPr/>
        </p:nvSpPr>
        <p:spPr>
          <a:xfrm>
            <a:off x="7483281" y="3401666"/>
            <a:ext cx="1541508"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Fearless</a:t>
            </a:r>
            <a:endParaRPr lang="en-GB" sz="2800" dirty="0">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randombar(horizontal)">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randombar(horizontal)">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randombar(horizontal)">
                                      <p:cBhvr>
                                        <p:cTn id="17" dur="500"/>
                                        <p:tgtEl>
                                          <p:spTgt spid="215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6" descr="Map&#10;&#10;Description automatically generated"/>
          <p:cNvPicPr preferRelativeResize="0"/>
          <p:nvPr/>
        </p:nvPicPr>
        <p:blipFill rotWithShape="1">
          <a:blip r:embed="rId3">
            <a:alphaModFix/>
          </a:blip>
          <a:srcRect l="33396" t="15580" r="38494" b="53561"/>
          <a:stretch/>
        </p:blipFill>
        <p:spPr>
          <a:xfrm>
            <a:off x="449262" y="428559"/>
            <a:ext cx="8241693" cy="5998367"/>
          </a:xfrm>
          <a:prstGeom prst="roundRect">
            <a:avLst>
              <a:gd name="adj" fmla="val 2729"/>
            </a:avLst>
          </a:prstGeom>
          <a:noFill/>
          <a:ln w="28575" cap="flat" cmpd="sng">
            <a:solidFill>
              <a:srgbClr val="E4C000"/>
            </a:solidFill>
            <a:prstDash val="solid"/>
            <a:round/>
            <a:headEnd type="none" w="sm" len="sm"/>
            <a:tailEnd type="none" w="sm" len="sm"/>
          </a:ln>
        </p:spPr>
      </p:pic>
      <p:sp>
        <p:nvSpPr>
          <p:cNvPr id="73" name="Google Shape;73;p6"/>
          <p:cNvSpPr/>
          <p:nvPr/>
        </p:nvSpPr>
        <p:spPr>
          <a:xfrm>
            <a:off x="435007" y="536411"/>
            <a:ext cx="4465468" cy="895218"/>
          </a:xfrm>
          <a:prstGeom prst="rect">
            <a:avLst/>
          </a:prstGeom>
          <a:solidFill>
            <a:srgbClr val="E4C000"/>
          </a:solidFill>
          <a:ln>
            <a:noFill/>
          </a:ln>
        </p:spPr>
        <p:txBody>
          <a:bodyPr spcFirstLastPara="1" wrap="square" lIns="108000" tIns="108000" rIns="108000" bIns="108000" anchor="ctr" anchorCtr="0">
            <a:spAutoFit/>
          </a:bodyPr>
          <a:lstStyle/>
          <a:p>
            <a:pPr marL="0" marR="0" lvl="0" indent="0" algn="r" rtl="0">
              <a:spcBef>
                <a:spcPts val="0"/>
              </a:spcBef>
              <a:spcAft>
                <a:spcPts val="0"/>
              </a:spcAft>
              <a:buNone/>
            </a:pPr>
            <a:r>
              <a:rPr lang="en-GB" sz="2800" b="1">
                <a:solidFill>
                  <a:schemeClr val="lt1"/>
                </a:solidFill>
                <a:latin typeface="Twinkl" pitchFamily="2" charset="77"/>
                <a:sym typeface="Arial"/>
              </a:rPr>
              <a:t>Where Is Modern Greece?</a:t>
            </a:r>
            <a:endParaRPr>
              <a:latin typeface="Twinkl" pitchFamily="2" charset="77"/>
            </a:endParaRPr>
          </a:p>
          <a:p>
            <a:pPr marL="0" marR="0" lvl="0" indent="0" algn="r" rtl="0">
              <a:spcBef>
                <a:spcPts val="0"/>
              </a:spcBef>
              <a:spcAft>
                <a:spcPts val="0"/>
              </a:spcAft>
              <a:buNone/>
            </a:pPr>
            <a:endParaRPr sz="1600" b="1">
              <a:solidFill>
                <a:schemeClr val="lt1"/>
              </a:solidFill>
              <a:latin typeface="Twinkl" pitchFamily="2" charset="77"/>
              <a:sym typeface="Arial"/>
            </a:endParaRPr>
          </a:p>
        </p:txBody>
      </p:sp>
      <p:sp>
        <p:nvSpPr>
          <p:cNvPr id="74" name="Google Shape;74;p6"/>
          <p:cNvSpPr txBox="1"/>
          <p:nvPr/>
        </p:nvSpPr>
        <p:spPr>
          <a:xfrm>
            <a:off x="620571" y="1039265"/>
            <a:ext cx="415684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lt1"/>
                </a:solidFill>
                <a:latin typeface="Twinkl" pitchFamily="2" charset="77"/>
                <a:sym typeface="Arial"/>
              </a:rPr>
              <a:t>Click on the circle to zoom.</a:t>
            </a:r>
            <a:endParaRPr>
              <a:latin typeface="Twinkl" pitchFamily="2" charset="77"/>
            </a:endParaRPr>
          </a:p>
        </p:txBody>
      </p:sp>
      <p:pic>
        <p:nvPicPr>
          <p:cNvPr id="75" name="Google Shape;75;p6" descr="A picture containing text, plant, flower&#10;&#10;Description automatically generated"/>
          <p:cNvPicPr preferRelativeResize="0"/>
          <p:nvPr/>
        </p:nvPicPr>
        <p:blipFill rotWithShape="1">
          <a:blip r:embed="rId4">
            <a:alphaModFix/>
          </a:blip>
          <a:srcRect/>
          <a:stretch/>
        </p:blipFill>
        <p:spPr>
          <a:xfrm>
            <a:off x="7640233" y="4600207"/>
            <a:ext cx="1877109" cy="2653466"/>
          </a:xfrm>
          <a:prstGeom prst="rect">
            <a:avLst/>
          </a:prstGeom>
          <a:noFill/>
          <a:ln>
            <a:noFill/>
          </a:ln>
        </p:spPr>
      </p:pic>
      <p:pic>
        <p:nvPicPr>
          <p:cNvPr id="76" name="Google Shape;76;p6" descr="A picture containing text&#10;&#10;Description automatically generated"/>
          <p:cNvPicPr preferRelativeResize="0"/>
          <p:nvPr/>
        </p:nvPicPr>
        <p:blipFill rotWithShape="1">
          <a:blip r:embed="rId5">
            <a:alphaModFix/>
          </a:blip>
          <a:srcRect/>
          <a:stretch/>
        </p:blipFill>
        <p:spPr>
          <a:xfrm rot="8772668" flipH="1">
            <a:off x="913695" y="5545538"/>
            <a:ext cx="482536" cy="2624926"/>
          </a:xfrm>
          <a:prstGeom prst="rect">
            <a:avLst/>
          </a:prstGeom>
          <a:noFill/>
          <a:ln>
            <a:noFill/>
          </a:ln>
        </p:spPr>
      </p:pic>
      <p:sp>
        <p:nvSpPr>
          <p:cNvPr id="77" name="Google Shape;77;p6"/>
          <p:cNvSpPr/>
          <p:nvPr/>
        </p:nvSpPr>
        <p:spPr>
          <a:xfrm>
            <a:off x="6010151" y="4041431"/>
            <a:ext cx="1240972" cy="1240972"/>
          </a:xfrm>
          <a:prstGeom prst="ellipse">
            <a:avLst/>
          </a:prstGeom>
          <a:noFill/>
          <a:ln w="38100" cap="flat" cmpd="sng">
            <a:solidFill>
              <a:srgbClr val="E4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 name="Google Shape;78;p6"/>
          <p:cNvSpPr/>
          <p:nvPr/>
        </p:nvSpPr>
        <p:spPr>
          <a:xfrm>
            <a:off x="451338" y="1549991"/>
            <a:ext cx="6276034" cy="772107"/>
          </a:xfrm>
          <a:prstGeom prst="rect">
            <a:avLst/>
          </a:prstGeom>
          <a:solidFill>
            <a:srgbClr val="E4C000"/>
          </a:solidFill>
          <a:ln>
            <a:noFill/>
          </a:ln>
        </p:spPr>
        <p:txBody>
          <a:bodyPr spcFirstLastPara="1" wrap="square" lIns="108000" tIns="108000" rIns="108000" bIns="108000" anchor="ctr" anchorCtr="0">
            <a:spAutoFit/>
          </a:bodyPr>
          <a:lstStyle/>
          <a:p>
            <a:pPr marL="0" marR="0" lvl="0" indent="0" algn="l" rtl="0">
              <a:spcBef>
                <a:spcPts val="0"/>
              </a:spcBef>
              <a:spcAft>
                <a:spcPts val="0"/>
              </a:spcAft>
              <a:buNone/>
            </a:pPr>
            <a:r>
              <a:rPr lang="en-GB" sz="1800" b="1">
                <a:solidFill>
                  <a:schemeClr val="lt1"/>
                </a:solidFill>
                <a:latin typeface="Twinkl" pitchFamily="2" charset="77"/>
                <a:sym typeface="Arial"/>
              </a:rPr>
              <a:t>What do you know about Greece? </a:t>
            </a:r>
            <a:endParaRPr>
              <a:latin typeface="Twinkl" pitchFamily="2" charset="77"/>
            </a:endParaRPr>
          </a:p>
          <a:p>
            <a:pPr marL="0" marR="0" lvl="0" indent="0" algn="l" rtl="0">
              <a:spcBef>
                <a:spcPts val="0"/>
              </a:spcBef>
              <a:spcAft>
                <a:spcPts val="0"/>
              </a:spcAft>
              <a:buNone/>
            </a:pPr>
            <a:r>
              <a:rPr lang="en-GB" sz="1800">
                <a:solidFill>
                  <a:schemeClr val="lt1"/>
                </a:solidFill>
                <a:latin typeface="Twinkl" pitchFamily="2" charset="77"/>
                <a:sym typeface="Arial"/>
              </a:rPr>
              <a:t>Tell your partner anything you know about modern Greece.</a:t>
            </a:r>
            <a:endParaRPr>
              <a:latin typeface="Twinkl" pitchFamily="2" charset="77"/>
            </a:endParaRPr>
          </a:p>
        </p:txBody>
      </p:sp>
      <p:grpSp>
        <p:nvGrpSpPr>
          <p:cNvPr id="79" name="Google Shape;79;p6"/>
          <p:cNvGrpSpPr/>
          <p:nvPr/>
        </p:nvGrpSpPr>
        <p:grpSpPr>
          <a:xfrm>
            <a:off x="0" y="0"/>
            <a:ext cx="9144000" cy="6858000"/>
            <a:chOff x="-9394723" y="0"/>
            <a:chExt cx="9144000" cy="6858000"/>
          </a:xfrm>
        </p:grpSpPr>
        <p:sp>
          <p:nvSpPr>
            <p:cNvPr id="80" name="Google Shape;80;p6"/>
            <p:cNvSpPr/>
            <p:nvPr/>
          </p:nvSpPr>
          <p:spPr>
            <a:xfrm>
              <a:off x="-9394723" y="0"/>
              <a:ext cx="9144000" cy="6858000"/>
            </a:xfrm>
            <a:prstGeom prst="rect">
              <a:avLst/>
            </a:prstGeom>
            <a:solidFill>
              <a:schemeClr val="lt1">
                <a:alpha val="6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 name="Google Shape;81;p6"/>
            <p:cNvSpPr/>
            <p:nvPr/>
          </p:nvSpPr>
          <p:spPr>
            <a:xfrm>
              <a:off x="-9019166" y="405381"/>
              <a:ext cx="8392886" cy="5998367"/>
            </a:xfrm>
            <a:prstGeom prst="rect">
              <a:avLst/>
            </a:prstGeom>
            <a:solidFill>
              <a:schemeClr val="lt1"/>
            </a:solidFill>
            <a:ln w="12700" cap="flat" cmpd="sng">
              <a:solidFill>
                <a:srgbClr val="E4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2" name="Google Shape;82;p6" descr="A picture containing dark, light&#10;&#10;Description automatically generated"/>
            <p:cNvPicPr preferRelativeResize="0"/>
            <p:nvPr/>
          </p:nvPicPr>
          <p:blipFill rotWithShape="1">
            <a:blip r:embed="rId6">
              <a:alphaModFix/>
            </a:blip>
            <a:srcRect/>
            <a:stretch/>
          </p:blipFill>
          <p:spPr>
            <a:xfrm>
              <a:off x="-7490772" y="675835"/>
              <a:ext cx="5336099" cy="5506330"/>
            </a:xfrm>
            <a:prstGeom prst="rect">
              <a:avLst/>
            </a:prstGeom>
            <a:noFill/>
            <a:ln>
              <a:noFill/>
            </a:ln>
          </p:spPr>
        </p:pic>
      </p:grpSp>
      <p:sp>
        <p:nvSpPr>
          <p:cNvPr id="83" name="Google Shape;83;p6"/>
          <p:cNvSpPr/>
          <p:nvPr/>
        </p:nvSpPr>
        <p:spPr>
          <a:xfrm>
            <a:off x="6115686" y="4110822"/>
            <a:ext cx="1092200" cy="1092200"/>
          </a:xfrm>
          <a:prstGeom prst="ellipse">
            <a:avLst/>
          </a:prstGeom>
          <a:solidFill>
            <a:srgbClr val="18A0DB">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 name="Google Shape;84;p6"/>
          <p:cNvSpPr/>
          <p:nvPr/>
        </p:nvSpPr>
        <p:spPr>
          <a:xfrm>
            <a:off x="5973990" y="4000275"/>
            <a:ext cx="1313293" cy="1313293"/>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5" name="Google Shape;85;p6"/>
          <p:cNvSpPr/>
          <p:nvPr/>
        </p:nvSpPr>
        <p:spPr>
          <a:xfrm>
            <a:off x="0" y="0"/>
            <a:ext cx="9144000" cy="6858000"/>
          </a:xfrm>
          <a:prstGeom prst="rect">
            <a:avLst/>
          </a:prstGeom>
          <a:solidFill>
            <a:srgbClr val="18A0DB">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86" name="Google Shape;86;p6"/>
          <p:cNvSpPr/>
          <p:nvPr/>
        </p:nvSpPr>
        <p:spPr>
          <a:xfrm>
            <a:off x="8489025" y="177310"/>
            <a:ext cx="564890" cy="564890"/>
          </a:xfrm>
          <a:prstGeom prst="ellipse">
            <a:avLst/>
          </a:prstGeom>
          <a:solidFill>
            <a:schemeClr val="lt1"/>
          </a:solidFill>
          <a:ln w="12700" cap="flat" cmpd="sng">
            <a:solidFill>
              <a:srgbClr val="E4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E4C000"/>
                </a:solidFill>
                <a:latin typeface="Twinkl" pitchFamily="2" charset="77"/>
                <a:sym typeface="Arial"/>
              </a:rPr>
              <a:t>X</a:t>
            </a:r>
            <a:endParaRPr>
              <a:latin typeface="Twinkl" pitchFamily="2" charset="7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500"/>
                                        <p:tgtEl>
                                          <p:spTgt spid="77"/>
                                        </p:tgtEl>
                                      </p:cBhvr>
                                    </p:animEffect>
                                  </p:childTnLst>
                                </p:cTn>
                              </p:par>
                              <p:par>
                                <p:cTn id="17" presetID="10" presetClass="entr" presetSubtype="0"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fade">
                                      <p:cBhvr>
                                        <p:cTn id="19" dur="500"/>
                                        <p:tgtEl>
                                          <p:spTgt spid="83"/>
                                        </p:tgtEl>
                                      </p:cBhvr>
                                    </p:animEffect>
                                  </p:childTnLst>
                                </p:cTn>
                              </p:par>
                              <p:par>
                                <p:cTn id="20" presetID="10" presetClass="entr" presetSubtype="0" fill="hold"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5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9"/>
                                        </p:tgtEl>
                                        <p:attrNameLst>
                                          <p:attrName>style.visibility</p:attrName>
                                        </p:attrNameLst>
                                      </p:cBhvr>
                                      <p:to>
                                        <p:strVal val="visible"/>
                                      </p:to>
                                    </p:set>
                                    <p:anim calcmode="lin" valueType="num">
                                      <p:cBhvr additive="base">
                                        <p:cTn id="32" dur="500"/>
                                        <p:tgtEl>
                                          <p:spTgt spid="79"/>
                                        </p:tgtEl>
                                        <p:attrNameLst>
                                          <p:attrName>ppt_w</p:attrName>
                                        </p:attrNameLst>
                                      </p:cBhvr>
                                      <p:tavLst>
                                        <p:tav tm="0">
                                          <p:val>
                                            <p:strVal val="0"/>
                                          </p:val>
                                        </p:tav>
                                        <p:tav tm="100000">
                                          <p:val>
                                            <p:strVal val="#ppt_w"/>
                                          </p:val>
                                        </p:tav>
                                      </p:tavLst>
                                    </p:anim>
                                    <p:anim calcmode="lin" valueType="num">
                                      <p:cBhvr additive="base">
                                        <p:cTn id="33" dur="500"/>
                                        <p:tgtEl>
                                          <p:spTgt spid="79"/>
                                        </p:tgtEl>
                                        <p:attrNameLst>
                                          <p:attrName>ppt_h</p:attrName>
                                        </p:attrNameLst>
                                      </p:cBhvr>
                                      <p:tavLst>
                                        <p:tav tm="0">
                                          <p:val>
                                            <p:strVal val="0"/>
                                          </p:val>
                                        </p:tav>
                                        <p:tav tm="100000">
                                          <p:val>
                                            <p:strVal val="#ppt_h"/>
                                          </p:val>
                                        </p:tav>
                                      </p:tavLst>
                                    </p:anim>
                                  </p:childTnLst>
                                </p:cTn>
                              </p:par>
                              <p:par>
                                <p:cTn id="34" presetID="10" presetClass="entr" presetSubtype="0" fill="hold" nodeType="with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fade">
                                      <p:cBhvr>
                                        <p:cTn id="36" dur="500"/>
                                        <p:tgtEl>
                                          <p:spTgt spid="86"/>
                                        </p:tgtEl>
                                      </p:cBhvr>
                                    </p:animEffect>
                                  </p:childTnLst>
                                </p:cTn>
                              </p:par>
                              <p:par>
                                <p:cTn id="37" presetID="1" presetClass="entr" presetSubtype="0" fill="hold" nodeType="with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3" presetClass="exit" presetSubtype="32" fill="hold" nodeType="clickEffect">
                                  <p:stCondLst>
                                    <p:cond delay="0"/>
                                  </p:stCondLst>
                                  <p:childTnLst>
                                    <p:anim calcmode="lin" valueType="num">
                                      <p:cBhvr additive="base">
                                        <p:cTn id="42" dur="500"/>
                                        <p:tgtEl>
                                          <p:spTgt spid="79"/>
                                        </p:tgtEl>
                                        <p:attrNameLst>
                                          <p:attrName>ppt_w</p:attrName>
                                        </p:attrNameLst>
                                      </p:cBhvr>
                                      <p:tavLst>
                                        <p:tav tm="0">
                                          <p:val>
                                            <p:strVal val="#ppt_w"/>
                                          </p:val>
                                        </p:tav>
                                        <p:tav tm="100000">
                                          <p:val>
                                            <p:strVal val="0"/>
                                          </p:val>
                                        </p:tav>
                                      </p:tavLst>
                                    </p:anim>
                                    <p:anim calcmode="lin" valueType="num">
                                      <p:cBhvr additive="base">
                                        <p:cTn id="43" dur="500"/>
                                        <p:tgtEl>
                                          <p:spTgt spid="79"/>
                                        </p:tgtEl>
                                        <p:attrNameLst>
                                          <p:attrName>ppt_h</p:attrName>
                                        </p:attrNameLst>
                                      </p:cBhvr>
                                      <p:tavLst>
                                        <p:tav tm="0">
                                          <p:val>
                                            <p:strVal val="#ppt_h"/>
                                          </p:val>
                                        </p:tav>
                                        <p:tav tm="100000">
                                          <p:val>
                                            <p:strVal val="0"/>
                                          </p:val>
                                        </p:tav>
                                      </p:tavLst>
                                    </p:anim>
                                    <p:set>
                                      <p:cBhvr>
                                        <p:cTn id="44" dur="1" fill="hold">
                                          <p:stCondLst>
                                            <p:cond delay="500"/>
                                          </p:stCondLst>
                                        </p:cTn>
                                        <p:tgtEl>
                                          <p:spTgt spid="79"/>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86"/>
                                        </p:tgtEl>
                                      </p:cBhvr>
                                    </p:animEffect>
                                    <p:set>
                                      <p:cBhvr>
                                        <p:cTn id="47" dur="1" fill="hold">
                                          <p:stCondLst>
                                            <p:cond delay="500"/>
                                          </p:stCondLst>
                                        </p:cTn>
                                        <p:tgtEl>
                                          <p:spTgt spid="8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3" presetClass="exit" presetSubtype="32" fill="hold" nodeType="clickEffect">
                                  <p:stCondLst>
                                    <p:cond delay="0"/>
                                  </p:stCondLst>
                                  <p:childTnLst>
                                    <p:anim calcmode="lin" valueType="num">
                                      <p:cBhvr additive="base">
                                        <p:cTn id="51" dur="500"/>
                                        <p:tgtEl>
                                          <p:spTgt spid="79"/>
                                        </p:tgtEl>
                                        <p:attrNameLst>
                                          <p:attrName>ppt_w</p:attrName>
                                        </p:attrNameLst>
                                      </p:cBhvr>
                                      <p:tavLst>
                                        <p:tav tm="0">
                                          <p:val>
                                            <p:strVal val="#ppt_w"/>
                                          </p:val>
                                        </p:tav>
                                        <p:tav tm="100000">
                                          <p:val>
                                            <p:strVal val="0"/>
                                          </p:val>
                                        </p:tav>
                                      </p:tavLst>
                                    </p:anim>
                                    <p:anim calcmode="lin" valueType="num">
                                      <p:cBhvr additive="base">
                                        <p:cTn id="52" dur="500"/>
                                        <p:tgtEl>
                                          <p:spTgt spid="79"/>
                                        </p:tgtEl>
                                        <p:attrNameLst>
                                          <p:attrName>ppt_h</p:attrName>
                                        </p:attrNameLst>
                                      </p:cBhvr>
                                      <p:tavLst>
                                        <p:tav tm="0">
                                          <p:val>
                                            <p:strVal val="#ppt_h"/>
                                          </p:val>
                                        </p:tav>
                                        <p:tav tm="100000">
                                          <p:val>
                                            <p:strVal val="0"/>
                                          </p:val>
                                        </p:tav>
                                      </p:tavLst>
                                    </p:anim>
                                    <p:set>
                                      <p:cBhvr>
                                        <p:cTn id="53" dur="1" fill="hold">
                                          <p:stCondLst>
                                            <p:cond delay="500"/>
                                          </p:stCondLst>
                                        </p:cTn>
                                        <p:tgtEl>
                                          <p:spTgt spid="79"/>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86"/>
                                        </p:tgtEl>
                                      </p:cBhvr>
                                    </p:animEffect>
                                    <p:set>
                                      <p:cBhvr>
                                        <p:cTn id="56" dur="1" fill="hold">
                                          <p:stCondLst>
                                            <p:cond delay="500"/>
                                          </p:stCondLst>
                                        </p:cTn>
                                        <p:tgtEl>
                                          <p:spTgt spid="86"/>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1"/>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7" descr="A picture containing outdoor, water, small, large&#10;&#10;Description automatically generated"/>
          <p:cNvPicPr preferRelativeResize="0"/>
          <p:nvPr/>
        </p:nvPicPr>
        <p:blipFill rotWithShape="1">
          <a:blip r:embed="rId3">
            <a:alphaModFix/>
          </a:blip>
          <a:srcRect b="15639"/>
          <a:stretch/>
        </p:blipFill>
        <p:spPr>
          <a:xfrm>
            <a:off x="755650" y="1539875"/>
            <a:ext cx="7632700" cy="4552950"/>
          </a:xfrm>
          <a:prstGeom prst="rect">
            <a:avLst/>
          </a:prstGeom>
          <a:noFill/>
          <a:ln>
            <a:noFill/>
          </a:ln>
        </p:spPr>
      </p:pic>
      <p:pic>
        <p:nvPicPr>
          <p:cNvPr id="92" name="Google Shape;92;p7"/>
          <p:cNvPicPr preferRelativeResize="0"/>
          <p:nvPr/>
        </p:nvPicPr>
        <p:blipFill rotWithShape="1">
          <a:blip r:embed="rId4">
            <a:alphaModFix/>
          </a:blip>
          <a:srcRect b="2614"/>
          <a:stretch/>
        </p:blipFill>
        <p:spPr>
          <a:xfrm>
            <a:off x="661204" y="2239125"/>
            <a:ext cx="7602371" cy="3865078"/>
          </a:xfrm>
          <a:prstGeom prst="rect">
            <a:avLst/>
          </a:prstGeom>
          <a:noFill/>
          <a:ln>
            <a:noFill/>
          </a:ln>
        </p:spPr>
      </p:pic>
      <p:sp>
        <p:nvSpPr>
          <p:cNvPr id="93" name="Google Shape;93;p7"/>
          <p:cNvSpPr/>
          <p:nvPr/>
        </p:nvSpPr>
        <p:spPr>
          <a:xfrm>
            <a:off x="755650" y="732223"/>
            <a:ext cx="7632699" cy="503590"/>
          </a:xfrm>
          <a:prstGeom prst="rect">
            <a:avLst/>
          </a:prstGeom>
          <a:noFill/>
          <a:ln>
            <a:noFill/>
          </a:ln>
        </p:spPr>
        <p:txBody>
          <a:bodyPr spcFirstLastPara="1" wrap="square" lIns="0" tIns="0" rIns="0" bIns="72000" anchor="t" anchorCtr="0">
            <a:spAutoFit/>
          </a:bodyPr>
          <a:lstStyle/>
          <a:p>
            <a:pPr marL="0" marR="0" lvl="0" indent="0" algn="ctr" rtl="0">
              <a:spcBef>
                <a:spcPts val="0"/>
              </a:spcBef>
              <a:spcAft>
                <a:spcPts val="0"/>
              </a:spcAft>
              <a:buNone/>
            </a:pPr>
            <a:r>
              <a:rPr lang="en-GB" sz="2800" b="1" dirty="0">
                <a:solidFill>
                  <a:schemeClr val="dk1"/>
                </a:solidFill>
                <a:latin typeface="Twinkl" pitchFamily="2" charset="77"/>
                <a:sym typeface="Arial"/>
              </a:rPr>
              <a:t>Where Is Modern Greece?</a:t>
            </a:r>
            <a:endParaRPr dirty="0">
              <a:latin typeface="Twinkl" pitchFamily="2" charset="77"/>
            </a:endParaRPr>
          </a:p>
        </p:txBody>
      </p:sp>
      <p:pic>
        <p:nvPicPr>
          <p:cNvPr id="94" name="Google Shape;94;p7" descr="A picture containing text&#10;&#10;Description automatically generated"/>
          <p:cNvPicPr preferRelativeResize="0"/>
          <p:nvPr/>
        </p:nvPicPr>
        <p:blipFill rotWithShape="1">
          <a:blip r:embed="rId5">
            <a:alphaModFix/>
          </a:blip>
          <a:srcRect/>
          <a:stretch/>
        </p:blipFill>
        <p:spPr>
          <a:xfrm rot="8772668" flipH="1">
            <a:off x="850943" y="5389692"/>
            <a:ext cx="482536" cy="2624926"/>
          </a:xfrm>
          <a:prstGeom prst="rect">
            <a:avLst/>
          </a:prstGeom>
          <a:noFill/>
          <a:ln>
            <a:noFill/>
          </a:ln>
        </p:spPr>
      </p:pic>
      <p:pic>
        <p:nvPicPr>
          <p:cNvPr id="95" name="Google Shape;95;p7"/>
          <p:cNvPicPr preferRelativeResize="0"/>
          <p:nvPr/>
        </p:nvPicPr>
        <p:blipFill rotWithShape="1">
          <a:blip r:embed="rId6">
            <a:alphaModFix/>
          </a:blip>
          <a:srcRect/>
          <a:stretch/>
        </p:blipFill>
        <p:spPr>
          <a:xfrm>
            <a:off x="7480751" y="621486"/>
            <a:ext cx="1238498" cy="864000"/>
          </a:xfrm>
          <a:prstGeom prst="rect">
            <a:avLst/>
          </a:prstGeom>
          <a:noFill/>
          <a:ln>
            <a:noFill/>
          </a:ln>
        </p:spPr>
      </p:pic>
      <p:sp>
        <p:nvSpPr>
          <p:cNvPr id="97" name="Google Shape;97;p7"/>
          <p:cNvSpPr/>
          <p:nvPr/>
        </p:nvSpPr>
        <p:spPr>
          <a:xfrm>
            <a:off x="755649" y="1688490"/>
            <a:ext cx="7347341" cy="495108"/>
          </a:xfrm>
          <a:prstGeom prst="rect">
            <a:avLst/>
          </a:prstGeom>
          <a:solidFill>
            <a:srgbClr val="E4C000"/>
          </a:solidFill>
          <a:ln>
            <a:noFill/>
          </a:ln>
        </p:spPr>
        <p:txBody>
          <a:bodyPr spcFirstLastPara="1" wrap="square" lIns="108000" tIns="108000" rIns="108000" bIns="108000" anchor="ctr" anchorCtr="0">
            <a:spAutoFit/>
          </a:bodyPr>
          <a:lstStyle/>
          <a:p>
            <a:pPr marL="0" marR="0" lvl="0" indent="0" algn="l" rtl="0">
              <a:spcBef>
                <a:spcPts val="0"/>
              </a:spcBef>
              <a:spcAft>
                <a:spcPts val="0"/>
              </a:spcAft>
              <a:buNone/>
            </a:pPr>
            <a:r>
              <a:rPr lang="en-GB" sz="1800" b="1" dirty="0">
                <a:solidFill>
                  <a:schemeClr val="lt1"/>
                </a:solidFill>
                <a:latin typeface="Twinkl" pitchFamily="2" charset="77"/>
                <a:sym typeface="Arial"/>
              </a:rPr>
              <a:t>Can you answer these questions in your book? </a:t>
            </a:r>
            <a:endParaRPr dirty="0">
              <a:latin typeface="Twinkl" pitchFamily="2" charset="77"/>
            </a:endParaRPr>
          </a:p>
        </p:txBody>
      </p:sp>
      <p:sp>
        <p:nvSpPr>
          <p:cNvPr id="98" name="Google Shape;98;p7"/>
          <p:cNvSpPr txBox="1"/>
          <p:nvPr/>
        </p:nvSpPr>
        <p:spPr>
          <a:xfrm>
            <a:off x="860829" y="2427406"/>
            <a:ext cx="6175591" cy="35393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GB" sz="2800" dirty="0">
                <a:solidFill>
                  <a:schemeClr val="dk1"/>
                </a:solidFill>
                <a:latin typeface="Twinkl" pitchFamily="2" charset="77"/>
                <a:sym typeface="Arial"/>
              </a:rPr>
              <a:t>Which continent is Greece in?</a:t>
            </a:r>
          </a:p>
          <a:p>
            <a:pPr marL="0" marR="0" lvl="0" indent="0" algn="l" rtl="0">
              <a:lnSpc>
                <a:spcPct val="100000"/>
              </a:lnSpc>
              <a:spcBef>
                <a:spcPts val="0"/>
              </a:spcBef>
              <a:spcAft>
                <a:spcPts val="0"/>
              </a:spcAft>
              <a:buClr>
                <a:schemeClr val="dk1"/>
              </a:buClr>
              <a:buSzPts val="1800"/>
              <a:buFont typeface="Arial"/>
              <a:buNone/>
            </a:pPr>
            <a:endParaRPr lang="en-GB" sz="2800" dirty="0">
              <a:solidFill>
                <a:schemeClr val="dk1"/>
              </a:solidFill>
              <a:latin typeface="Twinkl" pitchFamily="2" charset="77"/>
            </a:endParaRPr>
          </a:p>
          <a:p>
            <a:pPr marL="0" marR="0" lvl="0" indent="0" algn="l" rtl="0">
              <a:lnSpc>
                <a:spcPct val="100000"/>
              </a:lnSpc>
              <a:spcBef>
                <a:spcPts val="0"/>
              </a:spcBef>
              <a:spcAft>
                <a:spcPts val="0"/>
              </a:spcAft>
              <a:buClr>
                <a:schemeClr val="dk1"/>
              </a:buClr>
              <a:buSzPts val="1800"/>
              <a:buFont typeface="Arial"/>
              <a:buNone/>
            </a:pPr>
            <a:r>
              <a:rPr lang="en-GB" sz="2800" dirty="0">
                <a:solidFill>
                  <a:schemeClr val="dk1"/>
                </a:solidFill>
                <a:latin typeface="Twinkl" pitchFamily="2" charset="77"/>
                <a:sym typeface="Arial"/>
              </a:rPr>
              <a:t>What do you think the weather is like in </a:t>
            </a:r>
            <a:r>
              <a:rPr lang="en-GB" sz="2800" dirty="0">
                <a:solidFill>
                  <a:schemeClr val="dk1"/>
                </a:solidFill>
                <a:latin typeface="Twinkl" pitchFamily="2" charset="77"/>
              </a:rPr>
              <a:t>Greece and why?</a:t>
            </a:r>
          </a:p>
          <a:p>
            <a:pPr marL="0" marR="0" lvl="0" indent="0" algn="l" rtl="0">
              <a:lnSpc>
                <a:spcPct val="100000"/>
              </a:lnSpc>
              <a:spcBef>
                <a:spcPts val="0"/>
              </a:spcBef>
              <a:spcAft>
                <a:spcPts val="0"/>
              </a:spcAft>
              <a:buClr>
                <a:schemeClr val="dk1"/>
              </a:buClr>
              <a:buSzPts val="1800"/>
              <a:buFont typeface="Arial"/>
              <a:buNone/>
            </a:pPr>
            <a:endParaRPr lang="en-GB" sz="2800" dirty="0">
              <a:solidFill>
                <a:schemeClr val="dk1"/>
              </a:solidFill>
              <a:latin typeface="Twinkl" pitchFamily="2" charset="77"/>
              <a:sym typeface="Arial"/>
            </a:endParaRPr>
          </a:p>
          <a:p>
            <a:pPr marL="0" marR="0" lvl="0" indent="0" algn="l" rtl="0">
              <a:lnSpc>
                <a:spcPct val="100000"/>
              </a:lnSpc>
              <a:spcBef>
                <a:spcPts val="0"/>
              </a:spcBef>
              <a:spcAft>
                <a:spcPts val="0"/>
              </a:spcAft>
              <a:buClr>
                <a:schemeClr val="dk1"/>
              </a:buClr>
              <a:buSzPts val="1800"/>
              <a:buFont typeface="Arial"/>
              <a:buNone/>
            </a:pPr>
            <a:r>
              <a:rPr lang="en-GB" sz="2800" dirty="0">
                <a:solidFill>
                  <a:schemeClr val="dk1"/>
                </a:solidFill>
                <a:latin typeface="Twinkl" pitchFamily="2" charset="77"/>
              </a:rPr>
              <a:t>What sea surrounds Greece?</a:t>
            </a:r>
          </a:p>
          <a:p>
            <a:pPr marL="0" marR="0" lvl="0" indent="0" algn="l" rtl="0">
              <a:lnSpc>
                <a:spcPct val="100000"/>
              </a:lnSpc>
              <a:spcBef>
                <a:spcPts val="0"/>
              </a:spcBef>
              <a:spcAft>
                <a:spcPts val="0"/>
              </a:spcAft>
              <a:buClr>
                <a:schemeClr val="dk1"/>
              </a:buClr>
              <a:buSzPts val="1800"/>
              <a:buFont typeface="Arial"/>
              <a:buNone/>
            </a:pPr>
            <a:endParaRPr lang="en-GB" sz="2800" dirty="0">
              <a:solidFill>
                <a:schemeClr val="dk1"/>
              </a:solidFill>
              <a:latin typeface="Twinkl" pitchFamily="2" charset="77"/>
              <a:sym typeface="Arial"/>
            </a:endParaRPr>
          </a:p>
          <a:p>
            <a:pPr marL="0" marR="0" lvl="0" indent="0" algn="l" rtl="0">
              <a:lnSpc>
                <a:spcPct val="100000"/>
              </a:lnSpc>
              <a:spcBef>
                <a:spcPts val="0"/>
              </a:spcBef>
              <a:spcAft>
                <a:spcPts val="0"/>
              </a:spcAft>
              <a:buClr>
                <a:schemeClr val="dk1"/>
              </a:buClr>
              <a:buSzPts val="1800"/>
              <a:buFont typeface="Arial"/>
              <a:buNone/>
            </a:pPr>
            <a:r>
              <a:rPr lang="en-GB" sz="2800" dirty="0">
                <a:solidFill>
                  <a:schemeClr val="dk1"/>
                </a:solidFill>
                <a:latin typeface="Twinkl" pitchFamily="2" charset="77"/>
              </a:rPr>
              <a:t>What is special about Greece?</a:t>
            </a:r>
            <a:endParaRPr sz="2800" dirty="0">
              <a:solidFill>
                <a:schemeClr val="dk1"/>
              </a:solidFill>
              <a:latin typeface="Twinkl" pitchFamily="2" charset="77"/>
              <a:sym typeface="Arial"/>
            </a:endParaRPr>
          </a:p>
        </p:txBody>
      </p:sp>
      <p:pic>
        <p:nvPicPr>
          <p:cNvPr id="100" name="Google Shape;100;p7" descr="A close up&#10;&#10;Description automatically generated"/>
          <p:cNvPicPr preferRelativeResize="0"/>
          <p:nvPr/>
        </p:nvPicPr>
        <p:blipFill rotWithShape="1">
          <a:blip r:embed="rId7">
            <a:alphaModFix/>
          </a:blip>
          <a:srcRect/>
          <a:stretch/>
        </p:blipFill>
        <p:spPr>
          <a:xfrm>
            <a:off x="5891107" y="4349592"/>
            <a:ext cx="3743546" cy="3154695"/>
          </a:xfrm>
          <a:prstGeom prst="rect">
            <a:avLst/>
          </a:prstGeom>
          <a:noFill/>
          <a:ln>
            <a:noFill/>
          </a:ln>
          <a:effectLst>
            <a:outerShdw blurRad="50800" dist="38100" dir="5400000" algn="t" rotWithShape="0">
              <a:srgbClr val="000000">
                <a:alpha val="40000"/>
              </a:srgbClr>
            </a:outerShdw>
          </a:effectLst>
        </p:spPr>
      </p:pic>
      <p:pic>
        <p:nvPicPr>
          <p:cNvPr id="102" name="Google Shape;102;p7"/>
          <p:cNvPicPr preferRelativeResize="0"/>
          <p:nvPr/>
        </p:nvPicPr>
        <p:blipFill rotWithShape="1">
          <a:blip r:embed="rId8">
            <a:alphaModFix/>
          </a:blip>
          <a:srcRect/>
          <a:stretch/>
        </p:blipFill>
        <p:spPr>
          <a:xfrm rot="-5022467" flipH="1">
            <a:off x="7154740" y="3260169"/>
            <a:ext cx="658425" cy="682811"/>
          </a:xfrm>
          <a:prstGeom prst="rect">
            <a:avLst/>
          </a:prstGeom>
          <a:noFill/>
          <a:ln>
            <a:noFill/>
          </a:ln>
        </p:spPr>
      </p:pic>
      <p:sp>
        <p:nvSpPr>
          <p:cNvPr id="103" name="Google Shape;103;p7"/>
          <p:cNvSpPr txBox="1"/>
          <p:nvPr/>
        </p:nvSpPr>
        <p:spPr>
          <a:xfrm rot="-1276350">
            <a:off x="5907850" y="2599436"/>
            <a:ext cx="101769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chemeClr val="lt1"/>
                </a:solidFill>
                <a:latin typeface="Twinkl" pitchFamily="2" charset="77"/>
                <a:sym typeface="Arial"/>
              </a:rPr>
              <a:t>Athens</a:t>
            </a:r>
            <a:endParaRPr dirty="0">
              <a:latin typeface="Twinkl" pitchFamily="2" charset="7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
                                            <p:txEl>
                                              <p:pRg st="0" end="0"/>
                                            </p:txEl>
                                          </p:spTgt>
                                        </p:tgtEl>
                                        <p:attrNameLst>
                                          <p:attrName>style.visibility</p:attrName>
                                        </p:attrNameLst>
                                      </p:cBhvr>
                                      <p:to>
                                        <p:strVal val="visible"/>
                                      </p:to>
                                    </p:set>
                                    <p:animEffect transition="in" filter="fade">
                                      <p:cBhvr>
                                        <p:cTn id="12" dur="500"/>
                                        <p:tgtEl>
                                          <p:spTgt spid="9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
                                            <p:txEl>
                                              <p:pRg st="2" end="2"/>
                                            </p:txEl>
                                          </p:spTgt>
                                        </p:tgtEl>
                                        <p:attrNameLst>
                                          <p:attrName>style.visibility</p:attrName>
                                        </p:attrNameLst>
                                      </p:cBhvr>
                                      <p:to>
                                        <p:strVal val="visible"/>
                                      </p:to>
                                    </p:set>
                                    <p:animEffect transition="in" filter="fade">
                                      <p:cBhvr>
                                        <p:cTn id="17" dur="500"/>
                                        <p:tgtEl>
                                          <p:spTgt spid="9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8">
                                            <p:txEl>
                                              <p:pRg st="4" end="4"/>
                                            </p:txEl>
                                          </p:spTgt>
                                        </p:tgtEl>
                                        <p:attrNameLst>
                                          <p:attrName>style.visibility</p:attrName>
                                        </p:attrNameLst>
                                      </p:cBhvr>
                                      <p:to>
                                        <p:strVal val="visible"/>
                                      </p:to>
                                    </p:set>
                                    <p:animEffect transition="in" filter="fade">
                                      <p:cBhvr>
                                        <p:cTn id="22" dur="500"/>
                                        <p:tgtEl>
                                          <p:spTgt spid="9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8">
                                            <p:txEl>
                                              <p:pRg st="6" end="6"/>
                                            </p:txEl>
                                          </p:spTgt>
                                        </p:tgtEl>
                                        <p:attrNameLst>
                                          <p:attrName>style.visibility</p:attrName>
                                        </p:attrNameLst>
                                      </p:cBhvr>
                                      <p:to>
                                        <p:strVal val="visible"/>
                                      </p:to>
                                    </p:set>
                                    <p:animEffect transition="in" filter="fade">
                                      <p:cBhvr>
                                        <p:cTn id="27" dur="500"/>
                                        <p:tgtEl>
                                          <p:spTgt spid="98">
                                            <p:txEl>
                                              <p:pRg st="6" end="6"/>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fade">
                                      <p:cBhvr>
                                        <p:cTn id="31" dur="500"/>
                                        <p:tgtEl>
                                          <p:spTgt spid="102"/>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03"/>
                                        </p:tgtEl>
                                        <p:attrNameLst>
                                          <p:attrName>style.visibility</p:attrName>
                                        </p:attrNameLst>
                                      </p:cBhvr>
                                      <p:to>
                                        <p:strVal val="visible"/>
                                      </p:to>
                                    </p:set>
                                    <p:animEffect transition="in" filter="fade">
                                      <p:cBhvr>
                                        <p:cTn id="35"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7" descr="A picture containing outdoor, water, small, large&#10;&#10;Description automatically generated"/>
          <p:cNvPicPr preferRelativeResize="0"/>
          <p:nvPr/>
        </p:nvPicPr>
        <p:blipFill rotWithShape="1">
          <a:blip r:embed="rId3">
            <a:alphaModFix/>
          </a:blip>
          <a:srcRect b="15639"/>
          <a:stretch/>
        </p:blipFill>
        <p:spPr>
          <a:xfrm>
            <a:off x="755650" y="1539875"/>
            <a:ext cx="7632700" cy="4552950"/>
          </a:xfrm>
          <a:prstGeom prst="rect">
            <a:avLst/>
          </a:prstGeom>
          <a:noFill/>
          <a:ln>
            <a:noFill/>
          </a:ln>
        </p:spPr>
      </p:pic>
      <p:pic>
        <p:nvPicPr>
          <p:cNvPr id="92" name="Google Shape;92;p7"/>
          <p:cNvPicPr preferRelativeResize="0"/>
          <p:nvPr/>
        </p:nvPicPr>
        <p:blipFill rotWithShape="1">
          <a:blip r:embed="rId4">
            <a:alphaModFix/>
          </a:blip>
          <a:srcRect b="2614"/>
          <a:stretch/>
        </p:blipFill>
        <p:spPr>
          <a:xfrm>
            <a:off x="661204" y="2239125"/>
            <a:ext cx="7602371" cy="3865078"/>
          </a:xfrm>
          <a:prstGeom prst="rect">
            <a:avLst/>
          </a:prstGeom>
          <a:noFill/>
          <a:ln>
            <a:noFill/>
          </a:ln>
        </p:spPr>
      </p:pic>
      <p:sp>
        <p:nvSpPr>
          <p:cNvPr id="93" name="Google Shape;93;p7"/>
          <p:cNvSpPr/>
          <p:nvPr/>
        </p:nvSpPr>
        <p:spPr>
          <a:xfrm>
            <a:off x="755650" y="732223"/>
            <a:ext cx="7632699" cy="503590"/>
          </a:xfrm>
          <a:prstGeom prst="rect">
            <a:avLst/>
          </a:prstGeom>
          <a:noFill/>
          <a:ln>
            <a:noFill/>
          </a:ln>
        </p:spPr>
        <p:txBody>
          <a:bodyPr spcFirstLastPara="1" wrap="square" lIns="0" tIns="0" rIns="0" bIns="72000" anchor="t" anchorCtr="0">
            <a:spAutoFit/>
          </a:bodyPr>
          <a:lstStyle/>
          <a:p>
            <a:pPr marL="0" marR="0" lvl="0" indent="0" algn="ctr" rtl="0">
              <a:spcBef>
                <a:spcPts val="0"/>
              </a:spcBef>
              <a:spcAft>
                <a:spcPts val="0"/>
              </a:spcAft>
              <a:buNone/>
            </a:pPr>
            <a:r>
              <a:rPr lang="en-GB" sz="2800" b="1" dirty="0">
                <a:solidFill>
                  <a:schemeClr val="dk1"/>
                </a:solidFill>
                <a:latin typeface="Twinkl" pitchFamily="2" charset="77"/>
                <a:sym typeface="Arial"/>
              </a:rPr>
              <a:t>Where Is Modern Greece?</a:t>
            </a:r>
            <a:endParaRPr dirty="0">
              <a:latin typeface="Twinkl" pitchFamily="2" charset="77"/>
            </a:endParaRPr>
          </a:p>
        </p:txBody>
      </p:sp>
      <p:pic>
        <p:nvPicPr>
          <p:cNvPr id="94" name="Google Shape;94;p7" descr="A picture containing text&#10;&#10;Description automatically generated"/>
          <p:cNvPicPr preferRelativeResize="0"/>
          <p:nvPr/>
        </p:nvPicPr>
        <p:blipFill rotWithShape="1">
          <a:blip r:embed="rId5">
            <a:alphaModFix/>
          </a:blip>
          <a:srcRect/>
          <a:stretch/>
        </p:blipFill>
        <p:spPr>
          <a:xfrm rot="8772668" flipH="1">
            <a:off x="850943" y="5389692"/>
            <a:ext cx="482536" cy="2624926"/>
          </a:xfrm>
          <a:prstGeom prst="rect">
            <a:avLst/>
          </a:prstGeom>
          <a:noFill/>
          <a:ln>
            <a:noFill/>
          </a:ln>
        </p:spPr>
      </p:pic>
      <p:pic>
        <p:nvPicPr>
          <p:cNvPr id="95" name="Google Shape;95;p7"/>
          <p:cNvPicPr preferRelativeResize="0"/>
          <p:nvPr/>
        </p:nvPicPr>
        <p:blipFill rotWithShape="1">
          <a:blip r:embed="rId6">
            <a:alphaModFix/>
          </a:blip>
          <a:srcRect/>
          <a:stretch/>
        </p:blipFill>
        <p:spPr>
          <a:xfrm>
            <a:off x="7480751" y="621486"/>
            <a:ext cx="1238498" cy="864000"/>
          </a:xfrm>
          <a:prstGeom prst="rect">
            <a:avLst/>
          </a:prstGeom>
          <a:noFill/>
          <a:ln>
            <a:noFill/>
          </a:ln>
        </p:spPr>
      </p:pic>
      <p:pic>
        <p:nvPicPr>
          <p:cNvPr id="96" name="Google Shape;96;p7" descr="Map&#10;&#10;Description automatically generated"/>
          <p:cNvPicPr preferRelativeResize="0"/>
          <p:nvPr/>
        </p:nvPicPr>
        <p:blipFill rotWithShape="1">
          <a:blip r:embed="rId7">
            <a:alphaModFix/>
          </a:blip>
          <a:srcRect l="48537" t="62883" r="25242" b="10345"/>
          <a:stretch/>
        </p:blipFill>
        <p:spPr>
          <a:xfrm rot="351290">
            <a:off x="5358222" y="2024625"/>
            <a:ext cx="2875614" cy="1953306"/>
          </a:xfrm>
          <a:prstGeom prst="rect">
            <a:avLst/>
          </a:prstGeom>
          <a:noFill/>
          <a:ln w="9525" cap="flat" cmpd="sng">
            <a:solidFill>
              <a:srgbClr val="E4C000"/>
            </a:solidFill>
            <a:prstDash val="solid"/>
            <a:round/>
            <a:headEnd type="none" w="sm" len="sm"/>
            <a:tailEnd type="none" w="sm" len="sm"/>
          </a:ln>
        </p:spPr>
      </p:pic>
      <p:sp>
        <p:nvSpPr>
          <p:cNvPr id="97" name="Google Shape;97;p7"/>
          <p:cNvSpPr/>
          <p:nvPr/>
        </p:nvSpPr>
        <p:spPr>
          <a:xfrm>
            <a:off x="755650" y="1688490"/>
            <a:ext cx="3983618" cy="495108"/>
          </a:xfrm>
          <a:prstGeom prst="rect">
            <a:avLst/>
          </a:prstGeom>
          <a:solidFill>
            <a:srgbClr val="E4C000"/>
          </a:solidFill>
          <a:ln>
            <a:noFill/>
          </a:ln>
        </p:spPr>
        <p:txBody>
          <a:bodyPr spcFirstLastPara="1" wrap="square" lIns="108000" tIns="108000" rIns="108000" bIns="108000" anchor="ctr" anchorCtr="0">
            <a:spAutoFit/>
          </a:bodyPr>
          <a:lstStyle/>
          <a:p>
            <a:pPr marL="0" marR="0" lvl="0" indent="0" algn="l" rtl="0">
              <a:spcBef>
                <a:spcPts val="0"/>
              </a:spcBef>
              <a:spcAft>
                <a:spcPts val="0"/>
              </a:spcAft>
              <a:buNone/>
            </a:pPr>
            <a:r>
              <a:rPr lang="en-GB" sz="1800" b="1">
                <a:solidFill>
                  <a:schemeClr val="lt1"/>
                </a:solidFill>
                <a:latin typeface="Twinkl" pitchFamily="2" charset="77"/>
                <a:sym typeface="Arial"/>
              </a:rPr>
              <a:t>What things did you already know?</a:t>
            </a:r>
            <a:endParaRPr>
              <a:latin typeface="Twinkl" pitchFamily="2" charset="77"/>
            </a:endParaRPr>
          </a:p>
        </p:txBody>
      </p:sp>
      <p:sp>
        <p:nvSpPr>
          <p:cNvPr id="98" name="Google Shape;98;p7"/>
          <p:cNvSpPr txBox="1"/>
          <p:nvPr/>
        </p:nvSpPr>
        <p:spPr>
          <a:xfrm>
            <a:off x="860829" y="2427406"/>
            <a:ext cx="6175591" cy="36933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1800">
                <a:solidFill>
                  <a:schemeClr val="dk1"/>
                </a:solidFill>
                <a:latin typeface="Twinkl" pitchFamily="2" charset="77"/>
                <a:sym typeface="Arial"/>
              </a:rPr>
              <a:t>Greece has borders with Albania, Bulgaria, </a:t>
            </a:r>
            <a:br>
              <a:rPr lang="en-GB" sz="1800">
                <a:solidFill>
                  <a:schemeClr val="dk1"/>
                </a:solidFill>
                <a:latin typeface="Twinkl" pitchFamily="2" charset="77"/>
                <a:sym typeface="Arial"/>
              </a:rPr>
            </a:br>
            <a:r>
              <a:rPr lang="en-GB" sz="1800">
                <a:solidFill>
                  <a:schemeClr val="dk1"/>
                </a:solidFill>
                <a:latin typeface="Twinkl" pitchFamily="2" charset="77"/>
                <a:sym typeface="Arial"/>
              </a:rPr>
              <a:t>North Macedonia and Turkey.</a:t>
            </a:r>
            <a:endParaRPr>
              <a:latin typeface="Twinkl" pitchFamily="2" charset="77"/>
            </a:endParaRPr>
          </a:p>
          <a:p>
            <a:pPr marL="0" marR="0" lvl="0" indent="0" algn="l" rtl="0">
              <a:lnSpc>
                <a:spcPct val="100000"/>
              </a:lnSpc>
              <a:spcBef>
                <a:spcPts val="0"/>
              </a:spcBef>
              <a:spcAft>
                <a:spcPts val="0"/>
              </a:spcAft>
              <a:buClr>
                <a:schemeClr val="dk1"/>
              </a:buClr>
              <a:buSzPts val="1100"/>
              <a:buFont typeface="Arial"/>
              <a:buNone/>
            </a:pPr>
            <a:endParaRPr sz="1800">
              <a:solidFill>
                <a:schemeClr val="dk1"/>
              </a:solidFill>
              <a:latin typeface="Twinkl" pitchFamily="2" charset="77"/>
              <a:sym typeface="Arial"/>
            </a:endParaRPr>
          </a:p>
          <a:p>
            <a:pPr marL="0" marR="0" lvl="0" indent="0" algn="l" rtl="0">
              <a:lnSpc>
                <a:spcPct val="100000"/>
              </a:lnSpc>
              <a:spcBef>
                <a:spcPts val="0"/>
              </a:spcBef>
              <a:spcAft>
                <a:spcPts val="0"/>
              </a:spcAft>
              <a:buClr>
                <a:schemeClr val="dk1"/>
              </a:buClr>
              <a:buSzPts val="1100"/>
              <a:buFont typeface="Arial"/>
              <a:buNone/>
            </a:pPr>
            <a:r>
              <a:rPr lang="en-GB" sz="1800">
                <a:solidFill>
                  <a:schemeClr val="dk1"/>
                </a:solidFill>
                <a:latin typeface="Twinkl" pitchFamily="2" charset="77"/>
                <a:sym typeface="Arial"/>
              </a:rPr>
              <a:t>Greece has the longest coastline in Europe </a:t>
            </a:r>
            <a:br>
              <a:rPr lang="en-GB" sz="1800">
                <a:solidFill>
                  <a:schemeClr val="dk1"/>
                </a:solidFill>
                <a:latin typeface="Twinkl" pitchFamily="2" charset="77"/>
                <a:sym typeface="Arial"/>
              </a:rPr>
            </a:br>
            <a:r>
              <a:rPr lang="en-GB" sz="1800">
                <a:solidFill>
                  <a:schemeClr val="dk1"/>
                </a:solidFill>
                <a:latin typeface="Twinkl" pitchFamily="2" charset="77"/>
                <a:sym typeface="Arial"/>
              </a:rPr>
              <a:t>and the mainland is mostly mountains.</a:t>
            </a:r>
            <a:endParaRPr>
              <a:latin typeface="Twinkl" pitchFamily="2" charset="77"/>
            </a:endParaRPr>
          </a:p>
          <a:p>
            <a:pPr marL="0" marR="0" lvl="0" indent="0" algn="l" rtl="0">
              <a:lnSpc>
                <a:spcPct val="100000"/>
              </a:lnSpc>
              <a:spcBef>
                <a:spcPts val="0"/>
              </a:spcBef>
              <a:spcAft>
                <a:spcPts val="0"/>
              </a:spcAft>
              <a:buClr>
                <a:schemeClr val="dk1"/>
              </a:buClr>
              <a:buSzPts val="1100"/>
              <a:buFont typeface="Arial"/>
              <a:buNone/>
            </a:pPr>
            <a:endParaRPr sz="1800">
              <a:solidFill>
                <a:schemeClr val="dk1"/>
              </a:solidFill>
              <a:latin typeface="Twinkl" pitchFamily="2" charset="77"/>
              <a:sym typeface="Arial"/>
            </a:endParaRPr>
          </a:p>
          <a:p>
            <a:pPr marL="0" marR="0" lvl="0" indent="0" algn="l" rtl="0">
              <a:lnSpc>
                <a:spcPct val="100000"/>
              </a:lnSpc>
              <a:spcBef>
                <a:spcPts val="0"/>
              </a:spcBef>
              <a:spcAft>
                <a:spcPts val="0"/>
              </a:spcAft>
              <a:buClr>
                <a:schemeClr val="dk1"/>
              </a:buClr>
              <a:buSzPts val="1100"/>
              <a:buFont typeface="Arial"/>
              <a:buNone/>
            </a:pPr>
            <a:r>
              <a:rPr lang="en-GB" sz="1800">
                <a:solidFill>
                  <a:schemeClr val="dk1"/>
                </a:solidFill>
                <a:latin typeface="Twinkl" pitchFamily="2" charset="77"/>
                <a:sym typeface="Arial"/>
              </a:rPr>
              <a:t>Greece has over 1000 islands. The largest of these is Crete.</a:t>
            </a:r>
            <a:endParaRPr>
              <a:latin typeface="Twinkl" pitchFamily="2" charset="77"/>
            </a:endParaRPr>
          </a:p>
          <a:p>
            <a:pPr marL="0" marR="0" lvl="0" indent="0" algn="l" rtl="0">
              <a:lnSpc>
                <a:spcPct val="100000"/>
              </a:lnSpc>
              <a:spcBef>
                <a:spcPts val="0"/>
              </a:spcBef>
              <a:spcAft>
                <a:spcPts val="0"/>
              </a:spcAft>
              <a:buClr>
                <a:schemeClr val="dk1"/>
              </a:buClr>
              <a:buSzPts val="1100"/>
              <a:buFont typeface="Arial"/>
              <a:buNone/>
            </a:pPr>
            <a:endParaRPr sz="1800">
              <a:solidFill>
                <a:schemeClr val="dk1"/>
              </a:solidFill>
              <a:latin typeface="Twinkl" pitchFamily="2" charset="77"/>
              <a:sym typeface="Arial"/>
            </a:endParaRPr>
          </a:p>
          <a:p>
            <a:pPr marL="0" marR="0" lvl="0" indent="0" algn="l" rtl="0">
              <a:lnSpc>
                <a:spcPct val="100000"/>
              </a:lnSpc>
              <a:spcBef>
                <a:spcPts val="0"/>
              </a:spcBef>
              <a:spcAft>
                <a:spcPts val="0"/>
              </a:spcAft>
              <a:buClr>
                <a:schemeClr val="dk1"/>
              </a:buClr>
              <a:buSzPts val="1100"/>
              <a:buFont typeface="Arial"/>
              <a:buNone/>
            </a:pPr>
            <a:r>
              <a:rPr lang="en-GB" sz="1800">
                <a:solidFill>
                  <a:schemeClr val="dk1"/>
                </a:solidFill>
                <a:latin typeface="Twinkl" pitchFamily="2" charset="77"/>
                <a:sym typeface="Arial"/>
              </a:rPr>
              <a:t>The warm climate and proximity to the coast help </a:t>
            </a:r>
            <a:br>
              <a:rPr lang="en-GB" sz="1800">
                <a:solidFill>
                  <a:schemeClr val="dk1"/>
                </a:solidFill>
                <a:latin typeface="Twinkl" pitchFamily="2" charset="77"/>
                <a:sym typeface="Arial"/>
              </a:rPr>
            </a:br>
            <a:r>
              <a:rPr lang="en-GB" sz="1800">
                <a:solidFill>
                  <a:schemeClr val="dk1"/>
                </a:solidFill>
                <a:latin typeface="Twinkl" pitchFamily="2" charset="77"/>
                <a:sym typeface="Arial"/>
              </a:rPr>
              <a:t>to make Greece a popular holiday destination.</a:t>
            </a:r>
            <a:endParaRPr>
              <a:latin typeface="Twinkl" pitchFamily="2" charset="77"/>
            </a:endParaRPr>
          </a:p>
          <a:p>
            <a:pPr marL="0" marR="0" lvl="0" indent="0" algn="l" rtl="0">
              <a:lnSpc>
                <a:spcPct val="100000"/>
              </a:lnSpc>
              <a:spcBef>
                <a:spcPts val="0"/>
              </a:spcBef>
              <a:spcAft>
                <a:spcPts val="0"/>
              </a:spcAft>
              <a:buClr>
                <a:schemeClr val="dk1"/>
              </a:buClr>
              <a:buSzPts val="1100"/>
              <a:buFont typeface="Arial"/>
              <a:buNone/>
            </a:pPr>
            <a:r>
              <a:rPr lang="en-GB" sz="1800">
                <a:solidFill>
                  <a:schemeClr val="dk1"/>
                </a:solidFill>
                <a:latin typeface="Twinkl" pitchFamily="2" charset="77"/>
                <a:sym typeface="Arial"/>
              </a:rPr>
              <a:t> </a:t>
            </a:r>
            <a:endParaRPr>
              <a:latin typeface="Twinkl" pitchFamily="2" charset="77"/>
            </a:endParaRPr>
          </a:p>
          <a:p>
            <a:pPr marL="0" marR="0" lvl="0" indent="0" algn="l" rtl="0">
              <a:lnSpc>
                <a:spcPct val="100000"/>
              </a:lnSpc>
              <a:spcBef>
                <a:spcPts val="0"/>
              </a:spcBef>
              <a:spcAft>
                <a:spcPts val="0"/>
              </a:spcAft>
              <a:buClr>
                <a:schemeClr val="dk1"/>
              </a:buClr>
              <a:buSzPts val="1100"/>
              <a:buFont typeface="Arial"/>
              <a:buNone/>
            </a:pPr>
            <a:r>
              <a:rPr lang="en-GB" sz="1800">
                <a:solidFill>
                  <a:schemeClr val="dk1"/>
                </a:solidFill>
                <a:latin typeface="Twinkl" pitchFamily="2" charset="77"/>
                <a:sym typeface="Arial"/>
              </a:rPr>
              <a:t>Athens is the capital of Greece.</a:t>
            </a:r>
            <a:endParaRPr>
              <a:latin typeface="Twinkl" pitchFamily="2" charset="77"/>
            </a:endParaRPr>
          </a:p>
          <a:p>
            <a:pPr marL="0" marR="0" lvl="0" indent="0" algn="l" rtl="0">
              <a:lnSpc>
                <a:spcPct val="100000"/>
              </a:lnSpc>
              <a:spcBef>
                <a:spcPts val="0"/>
              </a:spcBef>
              <a:spcAft>
                <a:spcPts val="0"/>
              </a:spcAft>
              <a:buClr>
                <a:schemeClr val="dk1"/>
              </a:buClr>
              <a:buSzPts val="1800"/>
              <a:buFont typeface="Arial"/>
              <a:buNone/>
            </a:pPr>
            <a:endParaRPr sz="1800">
              <a:solidFill>
                <a:schemeClr val="dk1"/>
              </a:solidFill>
              <a:latin typeface="Twinkl" pitchFamily="2" charset="77"/>
              <a:sym typeface="Arial"/>
            </a:endParaRPr>
          </a:p>
        </p:txBody>
      </p:sp>
      <p:pic>
        <p:nvPicPr>
          <p:cNvPr id="99" name="Google Shape;99;p7" descr="Icon&#10;&#10;Description automatically generated"/>
          <p:cNvPicPr preferRelativeResize="0"/>
          <p:nvPr/>
        </p:nvPicPr>
        <p:blipFill rotWithShape="1">
          <a:blip r:embed="rId8">
            <a:alphaModFix/>
          </a:blip>
          <a:srcRect/>
          <a:stretch/>
        </p:blipFill>
        <p:spPr>
          <a:xfrm rot="920753">
            <a:off x="4244559" y="5640297"/>
            <a:ext cx="1890887" cy="1227516"/>
          </a:xfrm>
          <a:prstGeom prst="rect">
            <a:avLst/>
          </a:prstGeom>
          <a:noFill/>
          <a:ln>
            <a:noFill/>
          </a:ln>
        </p:spPr>
      </p:pic>
      <p:pic>
        <p:nvPicPr>
          <p:cNvPr id="100" name="Google Shape;100;p7" descr="A close up&#10;&#10;Description automatically generated"/>
          <p:cNvPicPr preferRelativeResize="0"/>
          <p:nvPr/>
        </p:nvPicPr>
        <p:blipFill rotWithShape="1">
          <a:blip r:embed="rId9">
            <a:alphaModFix/>
          </a:blip>
          <a:srcRect/>
          <a:stretch/>
        </p:blipFill>
        <p:spPr>
          <a:xfrm>
            <a:off x="5891107" y="4349592"/>
            <a:ext cx="3743546" cy="3154695"/>
          </a:xfrm>
          <a:prstGeom prst="rect">
            <a:avLst/>
          </a:prstGeom>
          <a:noFill/>
          <a:ln>
            <a:noFill/>
          </a:ln>
          <a:effectLst>
            <a:outerShdw blurRad="50800" dist="38100" dir="5400000" algn="t" rotWithShape="0">
              <a:srgbClr val="000000">
                <a:alpha val="40000"/>
              </a:srgbClr>
            </a:outerShdw>
          </a:effectLst>
        </p:spPr>
      </p:pic>
      <p:pic>
        <p:nvPicPr>
          <p:cNvPr id="101" name="Google Shape;101;p7"/>
          <p:cNvPicPr preferRelativeResize="0"/>
          <p:nvPr/>
        </p:nvPicPr>
        <p:blipFill rotWithShape="1">
          <a:blip r:embed="rId10">
            <a:alphaModFix/>
          </a:blip>
          <a:srcRect/>
          <a:stretch/>
        </p:blipFill>
        <p:spPr>
          <a:xfrm rot="4163979">
            <a:off x="6573706" y="2747691"/>
            <a:ext cx="658425" cy="682811"/>
          </a:xfrm>
          <a:prstGeom prst="rect">
            <a:avLst/>
          </a:prstGeom>
          <a:noFill/>
          <a:ln>
            <a:noFill/>
          </a:ln>
        </p:spPr>
      </p:pic>
      <p:pic>
        <p:nvPicPr>
          <p:cNvPr id="102" name="Google Shape;102;p7"/>
          <p:cNvPicPr preferRelativeResize="0"/>
          <p:nvPr/>
        </p:nvPicPr>
        <p:blipFill rotWithShape="1">
          <a:blip r:embed="rId10">
            <a:alphaModFix/>
          </a:blip>
          <a:srcRect/>
          <a:stretch/>
        </p:blipFill>
        <p:spPr>
          <a:xfrm rot="-5022467" flipH="1">
            <a:off x="7154740" y="3260169"/>
            <a:ext cx="658425" cy="682811"/>
          </a:xfrm>
          <a:prstGeom prst="rect">
            <a:avLst/>
          </a:prstGeom>
          <a:noFill/>
          <a:ln>
            <a:noFill/>
          </a:ln>
        </p:spPr>
      </p:pic>
      <p:sp>
        <p:nvSpPr>
          <p:cNvPr id="103" name="Google Shape;103;p7"/>
          <p:cNvSpPr txBox="1"/>
          <p:nvPr/>
        </p:nvSpPr>
        <p:spPr>
          <a:xfrm rot="-1276350">
            <a:off x="5907850" y="2599436"/>
            <a:ext cx="101769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chemeClr val="lt1"/>
                </a:solidFill>
                <a:latin typeface="Twinkl" pitchFamily="2" charset="77"/>
                <a:sym typeface="Arial"/>
              </a:rPr>
              <a:t>Athens</a:t>
            </a:r>
            <a:endParaRPr dirty="0">
              <a:latin typeface="Twinkl" pitchFamily="2" charset="77"/>
            </a:endParaRPr>
          </a:p>
        </p:txBody>
      </p:sp>
      <p:sp>
        <p:nvSpPr>
          <p:cNvPr id="104" name="Google Shape;104;p7"/>
          <p:cNvSpPr txBox="1"/>
          <p:nvPr/>
        </p:nvSpPr>
        <p:spPr>
          <a:xfrm rot="1603785">
            <a:off x="7414075" y="3021540"/>
            <a:ext cx="101769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lt1"/>
                </a:solidFill>
                <a:latin typeface="Twinkl" pitchFamily="2" charset="77"/>
                <a:sym typeface="Arial"/>
              </a:rPr>
              <a:t>Crete</a:t>
            </a:r>
            <a:endParaRPr>
              <a:latin typeface="Twinkl" pitchFamily="2" charset="77"/>
            </a:endParaRPr>
          </a:p>
        </p:txBody>
      </p:sp>
    </p:spTree>
    <p:extLst>
      <p:ext uri="{BB962C8B-B14F-4D97-AF65-F5344CB8AC3E}">
        <p14:creationId xmlns:p14="http://schemas.microsoft.com/office/powerpoint/2010/main" val="427395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2" presetClass="entr" presetSubtype="2" fill="hold" nodeType="withEffect">
                                  <p:stCondLst>
                                    <p:cond delay="0"/>
                                  </p:stCondLst>
                                  <p:childTnLst>
                                    <p:set>
                                      <p:cBhvr>
                                        <p:cTn id="9" dur="1" fill="hold">
                                          <p:stCondLst>
                                            <p:cond delay="0"/>
                                          </p:stCondLst>
                                        </p:cTn>
                                        <p:tgtEl>
                                          <p:spTgt spid="96"/>
                                        </p:tgtEl>
                                        <p:attrNameLst>
                                          <p:attrName>style.visibility</p:attrName>
                                        </p:attrNameLst>
                                      </p:cBhvr>
                                      <p:to>
                                        <p:strVal val="visible"/>
                                      </p:to>
                                    </p:set>
                                    <p:anim calcmode="lin" valueType="num">
                                      <p:cBhvr additive="base">
                                        <p:cTn id="10" dur="1000"/>
                                        <p:tgtEl>
                                          <p:spTgt spid="96"/>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8">
                                            <p:txEl>
                                              <p:pRg st="0" end="0"/>
                                            </p:txEl>
                                          </p:spTgt>
                                        </p:tgtEl>
                                        <p:attrNameLst>
                                          <p:attrName>style.visibility</p:attrName>
                                        </p:attrNameLst>
                                      </p:cBhvr>
                                      <p:to>
                                        <p:strVal val="visible"/>
                                      </p:to>
                                    </p:set>
                                    <p:animEffect transition="in" filter="fade">
                                      <p:cBhvr>
                                        <p:cTn id="15" dur="500"/>
                                        <p:tgtEl>
                                          <p:spTgt spid="9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8">
                                            <p:txEl>
                                              <p:pRg st="1" end="1"/>
                                            </p:txEl>
                                          </p:spTgt>
                                        </p:tgtEl>
                                        <p:attrNameLst>
                                          <p:attrName>style.visibility</p:attrName>
                                        </p:attrNameLst>
                                      </p:cBhvr>
                                      <p:to>
                                        <p:strVal val="visible"/>
                                      </p:to>
                                    </p:set>
                                    <p:animEffect transition="in" filter="fade">
                                      <p:cBhvr>
                                        <p:cTn id="20" dur="500"/>
                                        <p:tgtEl>
                                          <p:spTgt spid="9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8">
                                            <p:txEl>
                                              <p:pRg st="2" end="2"/>
                                            </p:txEl>
                                          </p:spTgt>
                                        </p:tgtEl>
                                        <p:attrNameLst>
                                          <p:attrName>style.visibility</p:attrName>
                                        </p:attrNameLst>
                                      </p:cBhvr>
                                      <p:to>
                                        <p:strVal val="visible"/>
                                      </p:to>
                                    </p:set>
                                    <p:animEffect transition="in" filter="fade">
                                      <p:cBhvr>
                                        <p:cTn id="25" dur="500"/>
                                        <p:tgtEl>
                                          <p:spTgt spid="9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8">
                                            <p:txEl>
                                              <p:pRg st="3" end="3"/>
                                            </p:txEl>
                                          </p:spTgt>
                                        </p:tgtEl>
                                        <p:attrNameLst>
                                          <p:attrName>style.visibility</p:attrName>
                                        </p:attrNameLst>
                                      </p:cBhvr>
                                      <p:to>
                                        <p:strVal val="visible"/>
                                      </p:to>
                                    </p:set>
                                    <p:animEffect transition="in" filter="fade">
                                      <p:cBhvr>
                                        <p:cTn id="30" dur="500"/>
                                        <p:tgtEl>
                                          <p:spTgt spid="9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8">
                                            <p:txEl>
                                              <p:pRg st="4" end="4"/>
                                            </p:txEl>
                                          </p:spTgt>
                                        </p:tgtEl>
                                        <p:attrNameLst>
                                          <p:attrName>style.visibility</p:attrName>
                                        </p:attrNameLst>
                                      </p:cBhvr>
                                      <p:to>
                                        <p:strVal val="visible"/>
                                      </p:to>
                                    </p:set>
                                    <p:animEffect transition="in" filter="fade">
                                      <p:cBhvr>
                                        <p:cTn id="35" dur="500"/>
                                        <p:tgtEl>
                                          <p:spTgt spid="98">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8">
                                            <p:txEl>
                                              <p:pRg st="5" end="5"/>
                                            </p:txEl>
                                          </p:spTgt>
                                        </p:tgtEl>
                                        <p:attrNameLst>
                                          <p:attrName>style.visibility</p:attrName>
                                        </p:attrNameLst>
                                      </p:cBhvr>
                                      <p:to>
                                        <p:strVal val="visible"/>
                                      </p:to>
                                    </p:set>
                                    <p:animEffect transition="in" filter="fade">
                                      <p:cBhvr>
                                        <p:cTn id="40" dur="500"/>
                                        <p:tgtEl>
                                          <p:spTgt spid="98">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8">
                                            <p:txEl>
                                              <p:pRg st="6" end="6"/>
                                            </p:txEl>
                                          </p:spTgt>
                                        </p:tgtEl>
                                        <p:attrNameLst>
                                          <p:attrName>style.visibility</p:attrName>
                                        </p:attrNameLst>
                                      </p:cBhvr>
                                      <p:to>
                                        <p:strVal val="visible"/>
                                      </p:to>
                                    </p:set>
                                    <p:animEffect transition="in" filter="fade">
                                      <p:cBhvr>
                                        <p:cTn id="45" dur="500"/>
                                        <p:tgtEl>
                                          <p:spTgt spid="98">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8">
                                            <p:txEl>
                                              <p:pRg st="7" end="7"/>
                                            </p:txEl>
                                          </p:spTgt>
                                        </p:tgtEl>
                                        <p:attrNameLst>
                                          <p:attrName>style.visibility</p:attrName>
                                        </p:attrNameLst>
                                      </p:cBhvr>
                                      <p:to>
                                        <p:strVal val="visible"/>
                                      </p:to>
                                    </p:set>
                                    <p:animEffect transition="in" filter="fade">
                                      <p:cBhvr>
                                        <p:cTn id="50" dur="500"/>
                                        <p:tgtEl>
                                          <p:spTgt spid="98">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8">
                                            <p:txEl>
                                              <p:pRg st="8" end="8"/>
                                            </p:txEl>
                                          </p:spTgt>
                                        </p:tgtEl>
                                        <p:attrNameLst>
                                          <p:attrName>style.visibility</p:attrName>
                                        </p:attrNameLst>
                                      </p:cBhvr>
                                      <p:to>
                                        <p:strVal val="visible"/>
                                      </p:to>
                                    </p:set>
                                    <p:animEffect transition="in" filter="fade">
                                      <p:cBhvr>
                                        <p:cTn id="55" dur="500"/>
                                        <p:tgtEl>
                                          <p:spTgt spid="98">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8">
                                            <p:txEl>
                                              <p:pRg st="9" end="9"/>
                                            </p:txEl>
                                          </p:spTgt>
                                        </p:tgtEl>
                                        <p:attrNameLst>
                                          <p:attrName>style.visibility</p:attrName>
                                        </p:attrNameLst>
                                      </p:cBhvr>
                                      <p:to>
                                        <p:strVal val="visible"/>
                                      </p:to>
                                    </p:set>
                                    <p:animEffect transition="in" filter="fade">
                                      <p:cBhvr>
                                        <p:cTn id="60" dur="500"/>
                                        <p:tgtEl>
                                          <p:spTgt spid="98">
                                            <p:txEl>
                                              <p:pRg st="9" end="9"/>
                                            </p:txEl>
                                          </p:spTgt>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102"/>
                                        </p:tgtEl>
                                        <p:attrNameLst>
                                          <p:attrName>style.visibility</p:attrName>
                                        </p:attrNameLst>
                                      </p:cBhvr>
                                      <p:to>
                                        <p:strVal val="visible"/>
                                      </p:to>
                                    </p:set>
                                    <p:animEffect transition="in" filter="fade">
                                      <p:cBhvr>
                                        <p:cTn id="64" dur="500"/>
                                        <p:tgtEl>
                                          <p:spTgt spid="102"/>
                                        </p:tgtEl>
                                      </p:cBhvr>
                                    </p:animEffect>
                                  </p:childTnLst>
                                </p:cTn>
                              </p:par>
                            </p:childTnLst>
                          </p:cTn>
                        </p:par>
                        <p:par>
                          <p:cTn id="65" fill="hold">
                            <p:stCondLst>
                              <p:cond delay="1000"/>
                            </p:stCondLst>
                            <p:childTnLst>
                              <p:par>
                                <p:cTn id="66" presetID="10" presetClass="entr" presetSubtype="0" fill="hold" nodeType="afterEffect">
                                  <p:stCondLst>
                                    <p:cond delay="0"/>
                                  </p:stCondLst>
                                  <p:childTnLst>
                                    <p:set>
                                      <p:cBhvr>
                                        <p:cTn id="67" dur="1" fill="hold">
                                          <p:stCondLst>
                                            <p:cond delay="0"/>
                                          </p:stCondLst>
                                        </p:cTn>
                                        <p:tgtEl>
                                          <p:spTgt spid="104"/>
                                        </p:tgtEl>
                                        <p:attrNameLst>
                                          <p:attrName>style.visibility</p:attrName>
                                        </p:attrNameLst>
                                      </p:cBhvr>
                                      <p:to>
                                        <p:strVal val="visible"/>
                                      </p:to>
                                    </p:set>
                                    <p:animEffect transition="in" filter="fade">
                                      <p:cBhvr>
                                        <p:cTn id="68" dur="500"/>
                                        <p:tgtEl>
                                          <p:spTgt spid="104"/>
                                        </p:tgtEl>
                                      </p:cBhvr>
                                    </p:animEffect>
                                  </p:childTnLst>
                                </p:cTn>
                              </p:par>
                            </p:childTnLst>
                          </p:cTn>
                        </p:par>
                        <p:par>
                          <p:cTn id="69" fill="hold">
                            <p:stCondLst>
                              <p:cond delay="1500"/>
                            </p:stCondLst>
                            <p:childTnLst>
                              <p:par>
                                <p:cTn id="70" presetID="10" presetClass="entr" presetSubtype="0" fill="hold" nodeType="afterEffect">
                                  <p:stCondLst>
                                    <p:cond delay="0"/>
                                  </p:stCondLst>
                                  <p:childTnLst>
                                    <p:set>
                                      <p:cBhvr>
                                        <p:cTn id="71" dur="1" fill="hold">
                                          <p:stCondLst>
                                            <p:cond delay="0"/>
                                          </p:stCondLst>
                                        </p:cTn>
                                        <p:tgtEl>
                                          <p:spTgt spid="101"/>
                                        </p:tgtEl>
                                        <p:attrNameLst>
                                          <p:attrName>style.visibility</p:attrName>
                                        </p:attrNameLst>
                                      </p:cBhvr>
                                      <p:to>
                                        <p:strVal val="visible"/>
                                      </p:to>
                                    </p:set>
                                    <p:animEffect transition="in" filter="fade">
                                      <p:cBhvr>
                                        <p:cTn id="72" dur="500"/>
                                        <p:tgtEl>
                                          <p:spTgt spid="101"/>
                                        </p:tgtEl>
                                      </p:cBhvr>
                                    </p:animEffect>
                                  </p:childTnLst>
                                </p:cTn>
                              </p:par>
                            </p:childTnLst>
                          </p:cTn>
                        </p:par>
                        <p:par>
                          <p:cTn id="73" fill="hold">
                            <p:stCondLst>
                              <p:cond delay="2000"/>
                            </p:stCondLst>
                            <p:childTnLst>
                              <p:par>
                                <p:cTn id="74" presetID="10" presetClass="entr" presetSubtype="0" fill="hold" nodeType="afterEffect">
                                  <p:stCondLst>
                                    <p:cond delay="0"/>
                                  </p:stCondLst>
                                  <p:childTnLst>
                                    <p:set>
                                      <p:cBhvr>
                                        <p:cTn id="75" dur="1" fill="hold">
                                          <p:stCondLst>
                                            <p:cond delay="0"/>
                                          </p:stCondLst>
                                        </p:cTn>
                                        <p:tgtEl>
                                          <p:spTgt spid="103"/>
                                        </p:tgtEl>
                                        <p:attrNameLst>
                                          <p:attrName>style.visibility</p:attrName>
                                        </p:attrNameLst>
                                      </p:cBhvr>
                                      <p:to>
                                        <p:strVal val="visible"/>
                                      </p:to>
                                    </p:set>
                                    <p:animEffect transition="in" filter="fade">
                                      <p:cBhvr>
                                        <p:cTn id="7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8" descr="A large ancient amphitheater&#10;&#10;Description automatically generated with low confidence"/>
          <p:cNvPicPr preferRelativeResize="0"/>
          <p:nvPr/>
        </p:nvPicPr>
        <p:blipFill rotWithShape="1">
          <a:blip r:embed="rId3">
            <a:alphaModFix/>
          </a:blip>
          <a:srcRect l="-187" r="16715" b="33037"/>
          <a:stretch/>
        </p:blipFill>
        <p:spPr>
          <a:xfrm>
            <a:off x="576263" y="1629675"/>
            <a:ext cx="7991475" cy="4533115"/>
          </a:xfrm>
          <a:prstGeom prst="rect">
            <a:avLst/>
          </a:prstGeom>
          <a:noFill/>
          <a:ln>
            <a:noFill/>
          </a:ln>
        </p:spPr>
      </p:pic>
      <p:sp>
        <p:nvSpPr>
          <p:cNvPr id="110" name="Google Shape;110;p8"/>
          <p:cNvSpPr/>
          <p:nvPr/>
        </p:nvSpPr>
        <p:spPr>
          <a:xfrm>
            <a:off x="755650" y="732223"/>
            <a:ext cx="7632699" cy="934478"/>
          </a:xfrm>
          <a:prstGeom prst="rect">
            <a:avLst/>
          </a:prstGeom>
          <a:noFill/>
          <a:ln>
            <a:noFill/>
          </a:ln>
        </p:spPr>
        <p:txBody>
          <a:bodyPr spcFirstLastPara="1" wrap="square" lIns="0" tIns="0" rIns="0" bIns="72000" anchor="t" anchorCtr="0">
            <a:spAutoFit/>
          </a:bodyPr>
          <a:lstStyle/>
          <a:p>
            <a:pPr marL="0" marR="0" lvl="0" indent="0" algn="ctr" rtl="0">
              <a:spcBef>
                <a:spcPts val="0"/>
              </a:spcBef>
              <a:spcAft>
                <a:spcPts val="0"/>
              </a:spcAft>
              <a:buNone/>
            </a:pPr>
            <a:r>
              <a:rPr lang="en-GB" sz="2800" b="1" dirty="0">
                <a:solidFill>
                  <a:schemeClr val="dk1"/>
                </a:solidFill>
                <a:latin typeface="Twinkl" pitchFamily="2" charset="77"/>
                <a:sym typeface="Arial"/>
              </a:rPr>
              <a:t>What Do We Know about </a:t>
            </a:r>
            <a:br>
              <a:rPr lang="en-GB" sz="2800" b="1" dirty="0">
                <a:solidFill>
                  <a:schemeClr val="dk1"/>
                </a:solidFill>
                <a:latin typeface="Twinkl" pitchFamily="2" charset="77"/>
                <a:sym typeface="Arial"/>
              </a:rPr>
            </a:br>
            <a:r>
              <a:rPr lang="en-GB" sz="2800" b="1" dirty="0">
                <a:solidFill>
                  <a:schemeClr val="dk1"/>
                </a:solidFill>
                <a:latin typeface="Twinkl" pitchFamily="2" charset="77"/>
                <a:sym typeface="Arial"/>
              </a:rPr>
              <a:t>Ancient Greece?</a:t>
            </a:r>
            <a:endParaRPr dirty="0">
              <a:latin typeface="Twinkl" pitchFamily="2" charset="77"/>
            </a:endParaRPr>
          </a:p>
        </p:txBody>
      </p:sp>
      <p:grpSp>
        <p:nvGrpSpPr>
          <p:cNvPr id="111" name="Google Shape;111;p8"/>
          <p:cNvGrpSpPr/>
          <p:nvPr/>
        </p:nvGrpSpPr>
        <p:grpSpPr>
          <a:xfrm>
            <a:off x="605386" y="1867048"/>
            <a:ext cx="7904824" cy="2162867"/>
            <a:chOff x="539750" y="1353786"/>
            <a:chExt cx="6086838" cy="2307187"/>
          </a:xfrm>
        </p:grpSpPr>
        <p:sp>
          <p:nvSpPr>
            <p:cNvPr id="112" name="Google Shape;112;p8"/>
            <p:cNvSpPr/>
            <p:nvPr/>
          </p:nvSpPr>
          <p:spPr>
            <a:xfrm>
              <a:off x="539750" y="1353786"/>
              <a:ext cx="6086838" cy="2307187"/>
            </a:xfrm>
            <a:prstGeom prst="rect">
              <a:avLst/>
            </a:prstGeom>
            <a:solidFill>
              <a:srgbClr val="FDCF82">
                <a:alpha val="95686"/>
              </a:srgbClr>
            </a:solidFill>
            <a:ln w="12700" cap="flat" cmpd="sng">
              <a:solidFill>
                <a:srgbClr val="F9B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inkl" pitchFamily="2" charset="77"/>
                <a:sym typeface="Arial"/>
              </a:endParaRPr>
            </a:p>
          </p:txBody>
        </p:sp>
        <p:sp>
          <p:nvSpPr>
            <p:cNvPr id="113" name="Google Shape;113;p8"/>
            <p:cNvSpPr txBox="1"/>
            <p:nvPr/>
          </p:nvSpPr>
          <p:spPr>
            <a:xfrm>
              <a:off x="606472" y="1494105"/>
              <a:ext cx="5948707" cy="2166868"/>
            </a:xfrm>
            <a:prstGeom prst="rect">
              <a:avLst/>
            </a:prstGeom>
            <a:solidFill>
              <a:srgbClr val="FDCF82"/>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800">
                  <a:solidFill>
                    <a:schemeClr val="dk1"/>
                  </a:solidFill>
                  <a:latin typeface="Twinkl" pitchFamily="2" charset="77"/>
                  <a:sym typeface="Arial"/>
                </a:rPr>
                <a:t>Ancient Greece is important historically because many things in culture today, especially in modern Europe, have been influenced by the ideas of the ancient Greek </a:t>
              </a:r>
              <a:r>
                <a:rPr lang="en-GB" sz="1800" b="1">
                  <a:solidFill>
                    <a:schemeClr val="dk1"/>
                  </a:solidFill>
                  <a:latin typeface="Twinkl" pitchFamily="2" charset="77"/>
                  <a:sym typeface="Arial"/>
                </a:rPr>
                <a:t>civilisation</a:t>
              </a:r>
              <a:r>
                <a:rPr lang="en-GB" sz="1800">
                  <a:solidFill>
                    <a:schemeClr val="dk1"/>
                  </a:solidFill>
                  <a:latin typeface="Twinkl" pitchFamily="2" charset="77"/>
                  <a:sym typeface="Arial"/>
                </a:rPr>
                <a:t>. </a:t>
              </a:r>
              <a:endParaRPr>
                <a:latin typeface="Twinkl" pitchFamily="2" charset="77"/>
              </a:endParaRPr>
            </a:p>
            <a:p>
              <a:pPr marL="0" marR="0" lvl="0" indent="0" algn="just" rtl="0">
                <a:spcBef>
                  <a:spcPts val="0"/>
                </a:spcBef>
                <a:spcAft>
                  <a:spcPts val="0"/>
                </a:spcAft>
                <a:buNone/>
              </a:pPr>
              <a:endParaRPr sz="1800">
                <a:solidFill>
                  <a:schemeClr val="dk1"/>
                </a:solidFill>
                <a:latin typeface="Twinkl" pitchFamily="2" charset="77"/>
                <a:sym typeface="Arial"/>
              </a:endParaRPr>
            </a:p>
            <a:p>
              <a:pPr marL="0" marR="0" lvl="0" indent="0" algn="just" rtl="0">
                <a:spcBef>
                  <a:spcPts val="0"/>
                </a:spcBef>
                <a:spcAft>
                  <a:spcPts val="0"/>
                </a:spcAft>
                <a:buNone/>
              </a:pPr>
              <a:r>
                <a:rPr lang="en-GB" sz="1800">
                  <a:solidFill>
                    <a:schemeClr val="dk1"/>
                  </a:solidFill>
                  <a:latin typeface="Twinkl" pitchFamily="2" charset="77"/>
                  <a:sym typeface="Arial"/>
                </a:rPr>
                <a:t>The sculptures, architecture, philosophy, politics and the scientific and mathematical ideas of ancient Greece are just some of the things that have had a significant impact on culture today.</a:t>
              </a:r>
              <a:endParaRPr>
                <a:latin typeface="Twinkl" pitchFamily="2" charset="77"/>
              </a:endParaRPr>
            </a:p>
          </p:txBody>
        </p:sp>
      </p:grpSp>
      <p:pic>
        <p:nvPicPr>
          <p:cNvPr id="114" name="Google Shape;114;p8" descr="A picture containing text, plant, agave, grass&#10;&#10;Description automatically generated"/>
          <p:cNvPicPr preferRelativeResize="0"/>
          <p:nvPr/>
        </p:nvPicPr>
        <p:blipFill rotWithShape="1">
          <a:blip r:embed="rId4">
            <a:alphaModFix/>
          </a:blip>
          <a:srcRect/>
          <a:stretch/>
        </p:blipFill>
        <p:spPr>
          <a:xfrm rot="5400000" flipH="1">
            <a:off x="1427660" y="853690"/>
            <a:ext cx="482798" cy="2026712"/>
          </a:xfrm>
          <a:prstGeom prst="rect">
            <a:avLst/>
          </a:prstGeom>
          <a:noFill/>
          <a:ln>
            <a:noFill/>
          </a:ln>
        </p:spPr>
      </p:pic>
      <p:pic>
        <p:nvPicPr>
          <p:cNvPr id="115" name="Google Shape;115;p8" descr="A picture containing text&#10;&#10;Description automatically generated"/>
          <p:cNvPicPr preferRelativeResize="0"/>
          <p:nvPr/>
        </p:nvPicPr>
        <p:blipFill rotWithShape="1">
          <a:blip r:embed="rId5">
            <a:alphaModFix/>
          </a:blip>
          <a:srcRect/>
          <a:stretch/>
        </p:blipFill>
        <p:spPr>
          <a:xfrm rot="8772668" flipH="1">
            <a:off x="955361" y="5672799"/>
            <a:ext cx="482536" cy="2624926"/>
          </a:xfrm>
          <a:prstGeom prst="rect">
            <a:avLst/>
          </a:prstGeom>
          <a:noFill/>
          <a:ln>
            <a:noFill/>
          </a:ln>
        </p:spPr>
      </p:pic>
      <p:pic>
        <p:nvPicPr>
          <p:cNvPr id="116" name="Google Shape;116;p8" descr="A picture containing text, plant, flower&#10;&#10;Description automatically generated"/>
          <p:cNvPicPr preferRelativeResize="0"/>
          <p:nvPr/>
        </p:nvPicPr>
        <p:blipFill rotWithShape="1">
          <a:blip r:embed="rId6">
            <a:alphaModFix/>
          </a:blip>
          <a:srcRect/>
          <a:stretch/>
        </p:blipFill>
        <p:spPr>
          <a:xfrm>
            <a:off x="7447953" y="4799044"/>
            <a:ext cx="1877109" cy="2653466"/>
          </a:xfrm>
          <a:prstGeom prst="rect">
            <a:avLst/>
          </a:prstGeom>
          <a:noFill/>
          <a:ln>
            <a:noFill/>
          </a:ln>
        </p:spPr>
      </p:pic>
      <p:pic>
        <p:nvPicPr>
          <p:cNvPr id="117" name="Google Shape;117;p8"/>
          <p:cNvPicPr preferRelativeResize="0"/>
          <p:nvPr/>
        </p:nvPicPr>
        <p:blipFill rotWithShape="1">
          <a:blip r:embed="rId7">
            <a:alphaModFix/>
          </a:blip>
          <a:srcRect/>
          <a:stretch/>
        </p:blipFill>
        <p:spPr>
          <a:xfrm>
            <a:off x="7480751" y="621486"/>
            <a:ext cx="1238498" cy="864000"/>
          </a:xfrm>
          <a:prstGeom prst="rect">
            <a:avLst/>
          </a:prstGeom>
          <a:noFill/>
          <a:ln>
            <a:noFill/>
          </a:ln>
        </p:spPr>
      </p:pic>
      <p:sp>
        <p:nvSpPr>
          <p:cNvPr id="118" name="Google Shape;118;p8"/>
          <p:cNvSpPr/>
          <p:nvPr/>
        </p:nvSpPr>
        <p:spPr>
          <a:xfrm>
            <a:off x="594235" y="4132816"/>
            <a:ext cx="6598302" cy="1049106"/>
          </a:xfrm>
          <a:prstGeom prst="rect">
            <a:avLst/>
          </a:prstGeom>
          <a:solidFill>
            <a:srgbClr val="AFDEF8"/>
          </a:solidFill>
          <a:ln>
            <a:noFill/>
          </a:ln>
        </p:spPr>
        <p:txBody>
          <a:bodyPr spcFirstLastPara="1" wrap="square" lIns="108000" tIns="108000" rIns="108000" bIns="108000" anchor="ctr" anchorCtr="0">
            <a:spAutoFit/>
          </a:bodyPr>
          <a:lstStyle/>
          <a:p>
            <a:pPr marL="0" marR="0" lvl="0" indent="0" algn="just" rtl="0">
              <a:spcBef>
                <a:spcPts val="0"/>
              </a:spcBef>
              <a:spcAft>
                <a:spcPts val="0"/>
              </a:spcAft>
              <a:buNone/>
            </a:pPr>
            <a:r>
              <a:rPr lang="en-GB" sz="1800">
                <a:solidFill>
                  <a:schemeClr val="dk1"/>
                </a:solidFill>
                <a:latin typeface="Twinkl" pitchFamily="2" charset="77"/>
                <a:sym typeface="Arial"/>
              </a:rPr>
              <a:t>In this context, the word ‘</a:t>
            </a:r>
            <a:r>
              <a:rPr lang="en-GB" sz="1800" b="1">
                <a:solidFill>
                  <a:schemeClr val="dk1"/>
                </a:solidFill>
                <a:latin typeface="Twinkl" pitchFamily="2" charset="77"/>
                <a:sym typeface="Arial"/>
              </a:rPr>
              <a:t>civilisation</a:t>
            </a:r>
            <a:r>
              <a:rPr lang="en-GB" sz="1800">
                <a:solidFill>
                  <a:schemeClr val="dk1"/>
                </a:solidFill>
                <a:latin typeface="Twinkl" pitchFamily="2" charset="77"/>
                <a:sym typeface="Arial"/>
              </a:rPr>
              <a:t>’ is used to describe a human society with well-developed rules and government, often where technology and the arts are considered important. </a:t>
            </a:r>
            <a:endParaRPr>
              <a:latin typeface="Twinkl" pitchFamily="2" charset="77"/>
            </a:endParaRPr>
          </a:p>
        </p:txBody>
      </p:sp>
      <p:grpSp>
        <p:nvGrpSpPr>
          <p:cNvPr id="119" name="Google Shape;119;p8"/>
          <p:cNvGrpSpPr/>
          <p:nvPr/>
        </p:nvGrpSpPr>
        <p:grpSpPr>
          <a:xfrm>
            <a:off x="738404" y="5267398"/>
            <a:ext cx="7632700" cy="811976"/>
            <a:chOff x="755650" y="5317364"/>
            <a:chExt cx="7632700" cy="811976"/>
          </a:xfrm>
        </p:grpSpPr>
        <p:sp>
          <p:nvSpPr>
            <p:cNvPr id="120" name="Google Shape;120;p8"/>
            <p:cNvSpPr/>
            <p:nvPr/>
          </p:nvSpPr>
          <p:spPr>
            <a:xfrm>
              <a:off x="755650" y="5317364"/>
              <a:ext cx="7632700" cy="811976"/>
            </a:xfrm>
            <a:custGeom>
              <a:avLst/>
              <a:gdLst/>
              <a:ahLst/>
              <a:cxnLst/>
              <a:rect l="l" t="t" r="r" b="b"/>
              <a:pathLst>
                <a:path w="7632700" h="811976" extrusionOk="0">
                  <a:moveTo>
                    <a:pt x="0" y="0"/>
                  </a:moveTo>
                  <a:lnTo>
                    <a:pt x="4452408" y="0"/>
                  </a:lnTo>
                  <a:lnTo>
                    <a:pt x="4452408" y="0"/>
                  </a:lnTo>
                  <a:lnTo>
                    <a:pt x="6360583" y="0"/>
                  </a:lnTo>
                  <a:lnTo>
                    <a:pt x="7632700" y="0"/>
                  </a:lnTo>
                  <a:lnTo>
                    <a:pt x="7632700" y="811976"/>
                  </a:lnTo>
                  <a:lnTo>
                    <a:pt x="6360583" y="811976"/>
                  </a:lnTo>
                  <a:lnTo>
                    <a:pt x="4452408" y="811976"/>
                  </a:lnTo>
                  <a:lnTo>
                    <a:pt x="4452408" y="811976"/>
                  </a:lnTo>
                  <a:lnTo>
                    <a:pt x="0" y="811976"/>
                  </a:lnTo>
                  <a:lnTo>
                    <a:pt x="0" y="676647"/>
                  </a:lnTo>
                  <a:lnTo>
                    <a:pt x="0" y="473653"/>
                  </a:lnTo>
                  <a:lnTo>
                    <a:pt x="0" y="473653"/>
                  </a:lnTo>
                  <a:lnTo>
                    <a:pt x="0" y="0"/>
                  </a:lnTo>
                  <a:close/>
                </a:path>
              </a:pathLst>
            </a:custGeom>
            <a:solidFill>
              <a:schemeClr val="lt1"/>
            </a:solidFill>
            <a:ln w="28575"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winkl" pitchFamily="2" charset="77"/>
                <a:sym typeface="Arial"/>
              </a:endParaRPr>
            </a:p>
          </p:txBody>
        </p:sp>
        <p:sp>
          <p:nvSpPr>
            <p:cNvPr id="121" name="Google Shape;121;p8"/>
            <p:cNvSpPr/>
            <p:nvPr/>
          </p:nvSpPr>
          <p:spPr>
            <a:xfrm>
              <a:off x="1154109" y="5400186"/>
              <a:ext cx="645045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GB" sz="1800" b="1" dirty="0">
                  <a:solidFill>
                    <a:schemeClr val="dk1"/>
                  </a:solidFill>
                  <a:latin typeface="Twinkl" pitchFamily="2" charset="77"/>
                  <a:sym typeface="Arial"/>
                </a:rPr>
                <a:t>Can you write your own definition of ‘civilisation?’ Are we a ‘civilisation?’</a:t>
              </a:r>
              <a:endParaRPr b="1" dirty="0">
                <a:latin typeface="Twinkl" pitchFamily="2" charset="77"/>
              </a:endParaRPr>
            </a:p>
          </p:txBody>
        </p:sp>
      </p:grpSp>
      <p:pic>
        <p:nvPicPr>
          <p:cNvPr id="122" name="Google Shape;122;p8"/>
          <p:cNvPicPr preferRelativeResize="0"/>
          <p:nvPr/>
        </p:nvPicPr>
        <p:blipFill rotWithShape="1">
          <a:blip r:embed="rId8">
            <a:alphaModFix/>
          </a:blip>
          <a:srcRect/>
          <a:stretch/>
        </p:blipFill>
        <p:spPr>
          <a:xfrm>
            <a:off x="7731673" y="5404756"/>
            <a:ext cx="504000" cy="504000"/>
          </a:xfrm>
          <a:prstGeom prst="rect">
            <a:avLst/>
          </a:prstGeom>
          <a:noFill/>
          <a:ln>
            <a:noFill/>
          </a:ln>
        </p:spPr>
      </p:pic>
      <p:sp>
        <p:nvSpPr>
          <p:cNvPr id="123" name="Google Shape;123;p8"/>
          <p:cNvSpPr/>
          <p:nvPr/>
        </p:nvSpPr>
        <p:spPr>
          <a:xfrm>
            <a:off x="755648" y="5252559"/>
            <a:ext cx="360000" cy="323850"/>
          </a:xfrm>
          <a:prstGeom prst="rect">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Arial"/>
                <a:ea typeface="Arial"/>
                <a:cs typeface="Arial"/>
                <a:sym typeface="Arial"/>
              </a:rPr>
              <a:t>X</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500"/>
                                        <p:tgtEl>
                                          <p:spTgt spid="1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3"/>
                                        </p:tgtEl>
                                        <p:attrNameLst>
                                          <p:attrName>style.visibility</p:attrName>
                                        </p:attrNameLst>
                                      </p:cBhvr>
                                      <p:to>
                                        <p:strVal val="visible"/>
                                      </p:to>
                                    </p:set>
                                    <p:animEffect transition="in" filter="fade">
                                      <p:cBhvr>
                                        <p:cTn id="17" dur="500"/>
                                        <p:tgtEl>
                                          <p:spTgt spid="123"/>
                                        </p:tgtEl>
                                      </p:cBhvr>
                                    </p:animEffect>
                                  </p:childTnLst>
                                </p:cTn>
                              </p:par>
                              <p:par>
                                <p:cTn id="18" presetID="10" presetClass="entr" presetSubtype="0" fill="hold"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fade">
                                      <p:cBhvr>
                                        <p:cTn id="20" dur="500"/>
                                        <p:tgtEl>
                                          <p:spTgt spid="1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3"/>
                                        </p:tgtEl>
                                      </p:cBhvr>
                                    </p:animEffect>
                                    <p:set>
                                      <p:cBhvr>
                                        <p:cTn id="25" dur="1" fill="hold">
                                          <p:stCondLst>
                                            <p:cond delay="500"/>
                                          </p:stCondLst>
                                        </p:cTn>
                                        <p:tgtEl>
                                          <p:spTgt spid="1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19"/>
                                        </p:tgtEl>
                                      </p:cBhvr>
                                    </p:animEffect>
                                    <p:set>
                                      <p:cBhvr>
                                        <p:cTn id="28" dur="1" fill="hold">
                                          <p:stCondLst>
                                            <p:cond delay="500"/>
                                          </p:stCondLst>
                                        </p:cTn>
                                        <p:tgtEl>
                                          <p:spTgt spid="1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9" descr="A large ancient amphitheater&#10;&#10;Description automatically generated with low confidence"/>
          <p:cNvPicPr preferRelativeResize="0"/>
          <p:nvPr/>
        </p:nvPicPr>
        <p:blipFill rotWithShape="1">
          <a:blip r:embed="rId3">
            <a:alphaModFix/>
          </a:blip>
          <a:srcRect l="-187" r="16715" b="33037"/>
          <a:stretch/>
        </p:blipFill>
        <p:spPr>
          <a:xfrm>
            <a:off x="576263" y="1629675"/>
            <a:ext cx="7991475" cy="4533115"/>
          </a:xfrm>
          <a:prstGeom prst="rect">
            <a:avLst/>
          </a:prstGeom>
          <a:noFill/>
          <a:ln>
            <a:noFill/>
          </a:ln>
        </p:spPr>
      </p:pic>
      <p:sp>
        <p:nvSpPr>
          <p:cNvPr id="129" name="Google Shape;129;p9"/>
          <p:cNvSpPr/>
          <p:nvPr/>
        </p:nvSpPr>
        <p:spPr>
          <a:xfrm>
            <a:off x="755650" y="732223"/>
            <a:ext cx="7632699" cy="934478"/>
          </a:xfrm>
          <a:prstGeom prst="rect">
            <a:avLst/>
          </a:prstGeom>
          <a:noFill/>
          <a:ln>
            <a:noFill/>
          </a:ln>
        </p:spPr>
        <p:txBody>
          <a:bodyPr spcFirstLastPara="1" wrap="square" lIns="0" tIns="0" rIns="0" bIns="72000" anchor="t" anchorCtr="0">
            <a:spAutoFit/>
          </a:bodyPr>
          <a:lstStyle/>
          <a:p>
            <a:pPr marL="0" marR="0" lvl="0" indent="0" algn="ctr" rtl="0">
              <a:spcBef>
                <a:spcPts val="0"/>
              </a:spcBef>
              <a:spcAft>
                <a:spcPts val="0"/>
              </a:spcAft>
              <a:buNone/>
            </a:pPr>
            <a:r>
              <a:rPr lang="en-GB" sz="2800" b="1" dirty="0">
                <a:solidFill>
                  <a:schemeClr val="dk1"/>
                </a:solidFill>
                <a:latin typeface="Twinkl" pitchFamily="2" charset="77"/>
                <a:sym typeface="Arial"/>
              </a:rPr>
              <a:t>What Do We Know about </a:t>
            </a:r>
            <a:br>
              <a:rPr lang="en-GB" sz="2800" b="1" dirty="0">
                <a:solidFill>
                  <a:schemeClr val="dk1"/>
                </a:solidFill>
                <a:latin typeface="Twinkl" pitchFamily="2" charset="77"/>
                <a:sym typeface="Arial"/>
              </a:rPr>
            </a:br>
            <a:r>
              <a:rPr lang="en-GB" sz="2800" b="1" dirty="0">
                <a:solidFill>
                  <a:schemeClr val="dk1"/>
                </a:solidFill>
                <a:latin typeface="Twinkl" pitchFamily="2" charset="77"/>
                <a:sym typeface="Arial"/>
              </a:rPr>
              <a:t>Ancient Greece?</a:t>
            </a:r>
            <a:endParaRPr dirty="0">
              <a:latin typeface="Twinkl" pitchFamily="2" charset="77"/>
            </a:endParaRPr>
          </a:p>
        </p:txBody>
      </p:sp>
      <p:grpSp>
        <p:nvGrpSpPr>
          <p:cNvPr id="130" name="Google Shape;130;p9"/>
          <p:cNvGrpSpPr/>
          <p:nvPr/>
        </p:nvGrpSpPr>
        <p:grpSpPr>
          <a:xfrm>
            <a:off x="605386" y="1867048"/>
            <a:ext cx="7843534" cy="3749070"/>
            <a:chOff x="539750" y="1353786"/>
            <a:chExt cx="6039644" cy="3999230"/>
          </a:xfrm>
        </p:grpSpPr>
        <p:sp>
          <p:nvSpPr>
            <p:cNvPr id="131" name="Google Shape;131;p9"/>
            <p:cNvSpPr/>
            <p:nvPr/>
          </p:nvSpPr>
          <p:spPr>
            <a:xfrm>
              <a:off x="539750" y="1353786"/>
              <a:ext cx="6039644" cy="3999230"/>
            </a:xfrm>
            <a:prstGeom prst="rect">
              <a:avLst/>
            </a:prstGeom>
            <a:solidFill>
              <a:srgbClr val="FDCF82">
                <a:alpha val="95686"/>
              </a:srgbClr>
            </a:solidFill>
            <a:ln w="12700" cap="flat" cmpd="sng">
              <a:solidFill>
                <a:srgbClr val="F9B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inkl" pitchFamily="2" charset="77"/>
                <a:sym typeface="Arial"/>
              </a:endParaRPr>
            </a:p>
          </p:txBody>
        </p:sp>
        <p:sp>
          <p:nvSpPr>
            <p:cNvPr id="132" name="Google Shape;132;p9"/>
            <p:cNvSpPr txBox="1"/>
            <p:nvPr/>
          </p:nvSpPr>
          <p:spPr>
            <a:xfrm>
              <a:off x="606473" y="1494105"/>
              <a:ext cx="5630189" cy="1575905"/>
            </a:xfrm>
            <a:prstGeom prst="rect">
              <a:avLst/>
            </a:prstGeom>
            <a:solidFill>
              <a:srgbClr val="FDCF82"/>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800">
                  <a:solidFill>
                    <a:schemeClr val="dk1"/>
                  </a:solidFill>
                  <a:latin typeface="Twinkl" pitchFamily="2" charset="77"/>
                  <a:sym typeface="Arial"/>
                </a:rPr>
                <a:t>You may find it surprising to learn that ancient Greece was not </a:t>
              </a:r>
              <a:br>
                <a:rPr lang="en-GB" sz="1800">
                  <a:solidFill>
                    <a:schemeClr val="dk1"/>
                  </a:solidFill>
                  <a:latin typeface="Twinkl" pitchFamily="2" charset="77"/>
                  <a:sym typeface="Arial"/>
                </a:rPr>
              </a:br>
              <a:r>
                <a:rPr lang="en-GB" sz="1800">
                  <a:solidFill>
                    <a:schemeClr val="dk1"/>
                  </a:solidFill>
                  <a:latin typeface="Twinkl" pitchFamily="2" charset="77"/>
                  <a:sym typeface="Arial"/>
                </a:rPr>
                <a:t>a country.</a:t>
              </a:r>
              <a:endParaRPr>
                <a:latin typeface="Twinkl" pitchFamily="2" charset="77"/>
              </a:endParaRPr>
            </a:p>
            <a:p>
              <a:pPr marL="0" marR="0" lvl="0" indent="0" algn="just" rtl="0">
                <a:spcBef>
                  <a:spcPts val="0"/>
                </a:spcBef>
                <a:spcAft>
                  <a:spcPts val="0"/>
                </a:spcAft>
                <a:buNone/>
              </a:pPr>
              <a:endParaRPr sz="1800">
                <a:solidFill>
                  <a:schemeClr val="dk1"/>
                </a:solidFill>
                <a:latin typeface="Twinkl" pitchFamily="2" charset="77"/>
                <a:sym typeface="Arial"/>
              </a:endParaRPr>
            </a:p>
            <a:p>
              <a:pPr marL="0" marR="0" lvl="0" indent="0" algn="just" rtl="0">
                <a:spcBef>
                  <a:spcPts val="0"/>
                </a:spcBef>
                <a:spcAft>
                  <a:spcPts val="0"/>
                </a:spcAft>
                <a:buNone/>
              </a:pPr>
              <a:r>
                <a:rPr lang="en-GB" sz="1800">
                  <a:solidFill>
                    <a:schemeClr val="dk1"/>
                  </a:solidFill>
                  <a:latin typeface="Twinkl" pitchFamily="2" charset="77"/>
                  <a:sym typeface="Arial"/>
                </a:rPr>
                <a:t>It was made up of city states. Another way of saying city state is ‘polis’ which means city in Greek. </a:t>
              </a:r>
              <a:endParaRPr>
                <a:latin typeface="Twinkl" pitchFamily="2" charset="77"/>
              </a:endParaRPr>
            </a:p>
          </p:txBody>
        </p:sp>
      </p:grpSp>
      <p:pic>
        <p:nvPicPr>
          <p:cNvPr id="133" name="Google Shape;133;p9" descr="A picture containing text, plant, agave, grass&#10;&#10;Description automatically generated"/>
          <p:cNvPicPr preferRelativeResize="0"/>
          <p:nvPr/>
        </p:nvPicPr>
        <p:blipFill rotWithShape="1">
          <a:blip r:embed="rId4">
            <a:alphaModFix/>
          </a:blip>
          <a:srcRect/>
          <a:stretch/>
        </p:blipFill>
        <p:spPr>
          <a:xfrm rot="5400000" flipH="1">
            <a:off x="1427660" y="853690"/>
            <a:ext cx="482798" cy="2026712"/>
          </a:xfrm>
          <a:prstGeom prst="rect">
            <a:avLst/>
          </a:prstGeom>
          <a:noFill/>
          <a:ln>
            <a:noFill/>
          </a:ln>
        </p:spPr>
      </p:pic>
      <p:pic>
        <p:nvPicPr>
          <p:cNvPr id="134" name="Google Shape;134;p9"/>
          <p:cNvPicPr preferRelativeResize="0"/>
          <p:nvPr/>
        </p:nvPicPr>
        <p:blipFill rotWithShape="1">
          <a:blip r:embed="rId5">
            <a:alphaModFix/>
          </a:blip>
          <a:srcRect/>
          <a:stretch/>
        </p:blipFill>
        <p:spPr>
          <a:xfrm>
            <a:off x="7480751" y="621486"/>
            <a:ext cx="1238498" cy="864000"/>
          </a:xfrm>
          <a:prstGeom prst="rect">
            <a:avLst/>
          </a:prstGeom>
          <a:noFill/>
          <a:ln>
            <a:noFill/>
          </a:ln>
        </p:spPr>
      </p:pic>
      <p:sp>
        <p:nvSpPr>
          <p:cNvPr id="135" name="Google Shape;135;p9"/>
          <p:cNvSpPr txBox="1"/>
          <p:nvPr/>
        </p:nvSpPr>
        <p:spPr>
          <a:xfrm>
            <a:off x="692037" y="3534122"/>
            <a:ext cx="7696312"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Twinkl" pitchFamily="2" charset="77"/>
                <a:sym typeface="Arial"/>
              </a:rPr>
              <a:t>These city states made their own rules and lived alongside one another. Often there were battles between </a:t>
            </a:r>
            <a:br>
              <a:rPr lang="en-GB" sz="1800" dirty="0">
                <a:solidFill>
                  <a:schemeClr val="dk1"/>
                </a:solidFill>
                <a:latin typeface="Twinkl" pitchFamily="2" charset="77"/>
                <a:sym typeface="Arial"/>
              </a:rPr>
            </a:br>
            <a:r>
              <a:rPr lang="en-GB" sz="1800" dirty="0">
                <a:solidFill>
                  <a:schemeClr val="dk1"/>
                </a:solidFill>
                <a:latin typeface="Twinkl" pitchFamily="2" charset="77"/>
                <a:sym typeface="Arial"/>
              </a:rPr>
              <a:t>these city states but sometimes they would </a:t>
            </a:r>
            <a:br>
              <a:rPr lang="en-GB" sz="1800" dirty="0">
                <a:solidFill>
                  <a:schemeClr val="dk1"/>
                </a:solidFill>
                <a:latin typeface="Twinkl" pitchFamily="2" charset="77"/>
                <a:sym typeface="Arial"/>
              </a:rPr>
            </a:br>
            <a:r>
              <a:rPr lang="en-GB" sz="1800" dirty="0">
                <a:solidFill>
                  <a:schemeClr val="dk1"/>
                </a:solidFill>
                <a:latin typeface="Twinkl" pitchFamily="2" charset="77"/>
                <a:sym typeface="Arial"/>
              </a:rPr>
              <a:t>join together against a common enemy. </a:t>
            </a:r>
            <a:endParaRPr dirty="0">
              <a:latin typeface="Twinkl" pitchFamily="2" charset="77"/>
            </a:endParaRPr>
          </a:p>
          <a:p>
            <a:pPr marL="0" marR="0" lvl="0" indent="0" algn="just" rtl="0">
              <a:spcBef>
                <a:spcPts val="0"/>
              </a:spcBef>
              <a:spcAft>
                <a:spcPts val="0"/>
              </a:spcAft>
              <a:buNone/>
            </a:pPr>
            <a:endParaRPr sz="1800" dirty="0">
              <a:solidFill>
                <a:schemeClr val="dk1"/>
              </a:solidFill>
              <a:latin typeface="Twinkl" pitchFamily="2" charset="77"/>
              <a:sym typeface="Arial"/>
            </a:endParaRPr>
          </a:p>
          <a:p>
            <a:pPr marL="0" marR="0" lvl="0" indent="0" algn="l" rtl="0">
              <a:spcBef>
                <a:spcPts val="0"/>
              </a:spcBef>
              <a:spcAft>
                <a:spcPts val="0"/>
              </a:spcAft>
              <a:buNone/>
            </a:pPr>
            <a:r>
              <a:rPr lang="en-GB" sz="1800" dirty="0">
                <a:solidFill>
                  <a:schemeClr val="dk1"/>
                </a:solidFill>
                <a:latin typeface="Twinkl" pitchFamily="2" charset="77"/>
                <a:sym typeface="Arial"/>
              </a:rPr>
              <a:t>Important city states of ancient Greece </a:t>
            </a:r>
            <a:br>
              <a:rPr lang="en-GB" sz="1800" dirty="0">
                <a:solidFill>
                  <a:schemeClr val="dk1"/>
                </a:solidFill>
                <a:latin typeface="Twinkl" pitchFamily="2" charset="77"/>
                <a:sym typeface="Arial"/>
              </a:rPr>
            </a:br>
            <a:r>
              <a:rPr lang="en-GB" sz="1800" dirty="0">
                <a:solidFill>
                  <a:schemeClr val="dk1"/>
                </a:solidFill>
                <a:latin typeface="Twinkl" pitchFamily="2" charset="77"/>
                <a:sym typeface="Arial"/>
              </a:rPr>
              <a:t>included Athens, Corinth and Sparta. </a:t>
            </a:r>
            <a:endParaRPr dirty="0">
              <a:latin typeface="Twinkl" pitchFamily="2" charset="77"/>
            </a:endParaRPr>
          </a:p>
        </p:txBody>
      </p:sp>
      <p:pic>
        <p:nvPicPr>
          <p:cNvPr id="136" name="Google Shape;136;p9" descr="Map&#10;&#10;Description automatically generated"/>
          <p:cNvPicPr preferRelativeResize="0"/>
          <p:nvPr/>
        </p:nvPicPr>
        <p:blipFill rotWithShape="1">
          <a:blip r:embed="rId6">
            <a:alphaModFix/>
          </a:blip>
          <a:srcRect l="3467" t="5005" r="3494" b="4969"/>
          <a:stretch/>
        </p:blipFill>
        <p:spPr>
          <a:xfrm>
            <a:off x="5328053" y="4027820"/>
            <a:ext cx="2865863" cy="1960385"/>
          </a:xfrm>
          <a:prstGeom prst="rect">
            <a:avLst/>
          </a:prstGeom>
          <a:noFill/>
          <a:ln w="12700" cap="flat" cmpd="sng">
            <a:solidFill>
              <a:srgbClr val="E4C000"/>
            </a:solidFill>
            <a:prstDash val="solid"/>
            <a:round/>
            <a:headEnd type="none" w="sm" len="sm"/>
            <a:tailEnd type="none" w="sm" len="sm"/>
          </a:ln>
        </p:spPr>
      </p:pic>
      <p:pic>
        <p:nvPicPr>
          <p:cNvPr id="137" name="Google Shape;137;p9" descr="A picture containing text, plant, flower&#10;&#10;Description automatically generated"/>
          <p:cNvPicPr preferRelativeResize="0"/>
          <p:nvPr/>
        </p:nvPicPr>
        <p:blipFill rotWithShape="1">
          <a:blip r:embed="rId7">
            <a:alphaModFix/>
          </a:blip>
          <a:srcRect/>
          <a:stretch/>
        </p:blipFill>
        <p:spPr>
          <a:xfrm>
            <a:off x="7447953" y="4799044"/>
            <a:ext cx="1877109" cy="2653466"/>
          </a:xfrm>
          <a:prstGeom prst="rect">
            <a:avLst/>
          </a:prstGeom>
          <a:noFill/>
          <a:ln>
            <a:noFill/>
          </a:ln>
        </p:spPr>
      </p:pic>
      <p:sp>
        <p:nvSpPr>
          <p:cNvPr id="138" name="Google Shape;138;p9"/>
          <p:cNvSpPr/>
          <p:nvPr/>
        </p:nvSpPr>
        <p:spPr>
          <a:xfrm>
            <a:off x="606742" y="5649003"/>
            <a:ext cx="3048706" cy="495108"/>
          </a:xfrm>
          <a:prstGeom prst="rect">
            <a:avLst/>
          </a:prstGeom>
          <a:solidFill>
            <a:srgbClr val="E4C000"/>
          </a:solidFill>
          <a:ln>
            <a:noFill/>
          </a:ln>
        </p:spPr>
        <p:txBody>
          <a:bodyPr spcFirstLastPara="1" wrap="square" lIns="108000" tIns="108000" rIns="108000" bIns="108000" anchor="ctr" anchorCtr="0">
            <a:spAutoFit/>
          </a:bodyPr>
          <a:lstStyle/>
          <a:p>
            <a:pPr marL="0" marR="0" lvl="0" indent="0" algn="l" rtl="0">
              <a:spcBef>
                <a:spcPts val="0"/>
              </a:spcBef>
              <a:spcAft>
                <a:spcPts val="0"/>
              </a:spcAft>
              <a:buNone/>
            </a:pPr>
            <a:r>
              <a:rPr lang="en-GB" sz="1800" b="1">
                <a:solidFill>
                  <a:schemeClr val="lt1"/>
                </a:solidFill>
                <a:latin typeface="Twinkl" pitchFamily="2" charset="77"/>
                <a:sym typeface="Arial"/>
              </a:rPr>
              <a:t>Click on the map to zoom!</a:t>
            </a:r>
            <a:endParaRPr>
              <a:latin typeface="Twinkl" pitchFamily="2" charset="77"/>
            </a:endParaRPr>
          </a:p>
        </p:txBody>
      </p:sp>
      <p:pic>
        <p:nvPicPr>
          <p:cNvPr id="139" name="Google Shape;139;p9" descr="A picture containing text&#10;&#10;Description automatically generated"/>
          <p:cNvPicPr preferRelativeResize="0"/>
          <p:nvPr/>
        </p:nvPicPr>
        <p:blipFill rotWithShape="1">
          <a:blip r:embed="rId8">
            <a:alphaModFix/>
          </a:blip>
          <a:srcRect/>
          <a:stretch/>
        </p:blipFill>
        <p:spPr>
          <a:xfrm rot="8772668" flipH="1">
            <a:off x="955361" y="5672799"/>
            <a:ext cx="482536" cy="2624926"/>
          </a:xfrm>
          <a:prstGeom prst="rect">
            <a:avLst/>
          </a:prstGeom>
          <a:noFill/>
          <a:ln>
            <a:noFill/>
          </a:ln>
        </p:spPr>
      </p:pic>
      <p:pic>
        <p:nvPicPr>
          <p:cNvPr id="140" name="Google Shape;140;p9"/>
          <p:cNvPicPr preferRelativeResize="0"/>
          <p:nvPr/>
        </p:nvPicPr>
        <p:blipFill rotWithShape="1">
          <a:blip r:embed="rId9">
            <a:alphaModFix/>
          </a:blip>
          <a:srcRect/>
          <a:stretch/>
        </p:blipFill>
        <p:spPr>
          <a:xfrm rot="7719543" flipH="1">
            <a:off x="3754459" y="5017226"/>
            <a:ext cx="1813748" cy="1662603"/>
          </a:xfrm>
          <a:prstGeom prst="rect">
            <a:avLst/>
          </a:prstGeom>
          <a:noFill/>
          <a:ln>
            <a:noFill/>
          </a:ln>
        </p:spPr>
      </p:pic>
      <p:grpSp>
        <p:nvGrpSpPr>
          <p:cNvPr id="141" name="Google Shape;141;p9"/>
          <p:cNvGrpSpPr/>
          <p:nvPr/>
        </p:nvGrpSpPr>
        <p:grpSpPr>
          <a:xfrm>
            <a:off x="0" y="0"/>
            <a:ext cx="9144000" cy="6858000"/>
            <a:chOff x="-9394723" y="0"/>
            <a:chExt cx="9144000" cy="6858000"/>
          </a:xfrm>
        </p:grpSpPr>
        <p:sp>
          <p:nvSpPr>
            <p:cNvPr id="142" name="Google Shape;142;p9"/>
            <p:cNvSpPr/>
            <p:nvPr/>
          </p:nvSpPr>
          <p:spPr>
            <a:xfrm>
              <a:off x="-9394723" y="0"/>
              <a:ext cx="9144000" cy="6858000"/>
            </a:xfrm>
            <a:prstGeom prst="rect">
              <a:avLst/>
            </a:prstGeom>
            <a:solidFill>
              <a:schemeClr val="lt1">
                <a:alpha val="6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3" name="Google Shape;143;p9"/>
            <p:cNvSpPr/>
            <p:nvPr/>
          </p:nvSpPr>
          <p:spPr>
            <a:xfrm>
              <a:off x="-9019166" y="405381"/>
              <a:ext cx="8392886" cy="5998367"/>
            </a:xfrm>
            <a:prstGeom prst="rect">
              <a:avLst/>
            </a:prstGeom>
            <a:blipFill rotWithShape="1">
              <a:blip r:embed="rId10">
                <a:alphaModFix/>
              </a:blip>
              <a:stretch>
                <a:fillRect l="-6410" t="-5471" r="-5562" b="-6503"/>
              </a:stretch>
            </a:blipFill>
            <a:ln w="12700" cap="flat" cmpd="sng">
              <a:solidFill>
                <a:srgbClr val="E4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44" name="Google Shape;144;p9"/>
          <p:cNvSpPr/>
          <p:nvPr/>
        </p:nvSpPr>
        <p:spPr>
          <a:xfrm>
            <a:off x="8489025" y="177310"/>
            <a:ext cx="564890" cy="564890"/>
          </a:xfrm>
          <a:prstGeom prst="ellipse">
            <a:avLst/>
          </a:prstGeom>
          <a:solidFill>
            <a:schemeClr val="lt1"/>
          </a:solidFill>
          <a:ln w="12700" cap="flat" cmpd="sng">
            <a:solidFill>
              <a:srgbClr val="E4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dirty="0">
                <a:solidFill>
                  <a:srgbClr val="E4C000"/>
                </a:solidFill>
                <a:latin typeface="Twinkl" pitchFamily="2" charset="77"/>
                <a:sym typeface="Arial"/>
              </a:rPr>
              <a:t>X</a:t>
            </a:r>
            <a:endParaRPr dirty="0">
              <a:latin typeface="Twinkl" pitchFamily="2" charset="77"/>
            </a:endParaRPr>
          </a:p>
        </p:txBody>
      </p:sp>
      <p:sp>
        <p:nvSpPr>
          <p:cNvPr id="145" name="Google Shape;145;p9"/>
          <p:cNvSpPr/>
          <p:nvPr/>
        </p:nvSpPr>
        <p:spPr>
          <a:xfrm>
            <a:off x="375557" y="5598927"/>
            <a:ext cx="2550523" cy="699404"/>
          </a:xfrm>
          <a:prstGeom prst="rect">
            <a:avLst/>
          </a:prstGeom>
          <a:solidFill>
            <a:srgbClr val="E4C000"/>
          </a:solidFill>
          <a:ln>
            <a:noFill/>
          </a:ln>
        </p:spPr>
        <p:txBody>
          <a:bodyPr spcFirstLastPara="1" wrap="square" lIns="72000" tIns="72000" rIns="72000" bIns="72000" anchor="ctr" anchorCtr="0">
            <a:spAutoFit/>
          </a:bodyPr>
          <a:lstStyle/>
          <a:p>
            <a:pPr marL="0" marR="0" lvl="0" indent="0" algn="l" rtl="0">
              <a:spcBef>
                <a:spcPts val="0"/>
              </a:spcBef>
              <a:spcAft>
                <a:spcPts val="0"/>
              </a:spcAft>
              <a:buNone/>
            </a:pPr>
            <a:r>
              <a:rPr lang="en-GB" sz="1800" b="1" dirty="0">
                <a:solidFill>
                  <a:schemeClr val="lt1"/>
                </a:solidFill>
                <a:latin typeface="Twinkl" pitchFamily="2" charset="77"/>
                <a:sym typeface="Arial"/>
              </a:rPr>
              <a:t>Map showing ancient Greece around 750 BC</a:t>
            </a:r>
            <a:endParaRPr dirty="0">
              <a:latin typeface="Twinkl" pitchFamily="2" charset="7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500"/>
                                        <p:tgtEl>
                                          <p:spTgt spid="1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fade">
                                      <p:cBhvr>
                                        <p:cTn id="11" dur="500"/>
                                        <p:tgtEl>
                                          <p:spTgt spid="13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0"/>
                                        </p:tgtEl>
                                        <p:attrNameLst>
                                          <p:attrName>style.visibility</p:attrName>
                                        </p:attrNameLst>
                                      </p:cBhvr>
                                      <p:to>
                                        <p:strVal val="visible"/>
                                      </p:to>
                                    </p:set>
                                    <p:animEffect transition="in" filter="fade">
                                      <p:cBhvr>
                                        <p:cTn id="15" dur="500"/>
                                        <p:tgtEl>
                                          <p:spTgt spid="1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5"/>
                                        </p:tgtEl>
                                        <p:attrNameLst>
                                          <p:attrName>style.visibility</p:attrName>
                                        </p:attrNameLst>
                                      </p:cBhvr>
                                      <p:to>
                                        <p:strVal val="visible"/>
                                      </p:to>
                                    </p:set>
                                    <p:animEffect transition="in" filter="fade">
                                      <p:cBhvr>
                                        <p:cTn id="20" dur="500"/>
                                        <p:tgtEl>
                                          <p:spTgt spid="135"/>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41"/>
                                        </p:tgtEl>
                                        <p:attrNameLst>
                                          <p:attrName>style.visibility</p:attrName>
                                        </p:attrNameLst>
                                      </p:cBhvr>
                                      <p:to>
                                        <p:strVal val="visible"/>
                                      </p:to>
                                    </p:set>
                                    <p:anim calcmode="lin" valueType="num">
                                      <p:cBhvr additive="base">
                                        <p:cTn id="25" dur="500"/>
                                        <p:tgtEl>
                                          <p:spTgt spid="141"/>
                                        </p:tgtEl>
                                        <p:attrNameLst>
                                          <p:attrName>ppt_w</p:attrName>
                                        </p:attrNameLst>
                                      </p:cBhvr>
                                      <p:tavLst>
                                        <p:tav tm="0">
                                          <p:val>
                                            <p:strVal val="0"/>
                                          </p:val>
                                        </p:tav>
                                        <p:tav tm="100000">
                                          <p:val>
                                            <p:strVal val="#ppt_w"/>
                                          </p:val>
                                        </p:tav>
                                      </p:tavLst>
                                    </p:anim>
                                    <p:anim calcmode="lin" valueType="num">
                                      <p:cBhvr additive="base">
                                        <p:cTn id="26" dur="500"/>
                                        <p:tgtEl>
                                          <p:spTgt spid="141"/>
                                        </p:tgtEl>
                                        <p:attrNameLst>
                                          <p:attrName>ppt_h</p:attrName>
                                        </p:attrNameLst>
                                      </p:cBhvr>
                                      <p:tavLst>
                                        <p:tav tm="0">
                                          <p:val>
                                            <p:strVal val="0"/>
                                          </p:val>
                                        </p:tav>
                                        <p:tav tm="100000">
                                          <p:val>
                                            <p:strVal val="#ppt_h"/>
                                          </p:val>
                                        </p:tav>
                                      </p:tavLst>
                                    </p:anim>
                                  </p:childTnLst>
                                </p:cTn>
                              </p:par>
                              <p:par>
                                <p:cTn id="27" presetID="10" presetClass="entr" presetSubtype="0" fill="hold" nodeType="withEffect">
                                  <p:stCondLst>
                                    <p:cond delay="0"/>
                                  </p:stCondLst>
                                  <p:childTnLst>
                                    <p:set>
                                      <p:cBhvr>
                                        <p:cTn id="28" dur="1" fill="hold">
                                          <p:stCondLst>
                                            <p:cond delay="0"/>
                                          </p:stCondLst>
                                        </p:cTn>
                                        <p:tgtEl>
                                          <p:spTgt spid="144"/>
                                        </p:tgtEl>
                                        <p:attrNameLst>
                                          <p:attrName>style.visibility</p:attrName>
                                        </p:attrNameLst>
                                      </p:cBhvr>
                                      <p:to>
                                        <p:strVal val="visible"/>
                                      </p:to>
                                    </p:set>
                                    <p:animEffect transition="in" filter="fade">
                                      <p:cBhvr>
                                        <p:cTn id="29" dur="500"/>
                                        <p:tgtEl>
                                          <p:spTgt spid="144"/>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45"/>
                                        </p:tgtEl>
                                        <p:attrNameLst>
                                          <p:attrName>style.visibility</p:attrName>
                                        </p:attrNameLst>
                                      </p:cBhvr>
                                      <p:to>
                                        <p:strVal val="visible"/>
                                      </p:to>
                                    </p:set>
                                    <p:animEffect transition="in" filter="fade">
                                      <p:cBhvr>
                                        <p:cTn id="33" dur="500"/>
                                        <p:tgtEl>
                                          <p:spTgt spid="145"/>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xit" presetSubtype="32" fill="hold" nodeType="clickEffect">
                                  <p:stCondLst>
                                    <p:cond delay="0"/>
                                  </p:stCondLst>
                                  <p:childTnLst>
                                    <p:anim calcmode="lin" valueType="num">
                                      <p:cBhvr additive="base">
                                        <p:cTn id="37" dur="500"/>
                                        <p:tgtEl>
                                          <p:spTgt spid="141"/>
                                        </p:tgtEl>
                                        <p:attrNameLst>
                                          <p:attrName>ppt_w</p:attrName>
                                        </p:attrNameLst>
                                      </p:cBhvr>
                                      <p:tavLst>
                                        <p:tav tm="0">
                                          <p:val>
                                            <p:strVal val="#ppt_w"/>
                                          </p:val>
                                        </p:tav>
                                        <p:tav tm="100000">
                                          <p:val>
                                            <p:strVal val="0"/>
                                          </p:val>
                                        </p:tav>
                                      </p:tavLst>
                                    </p:anim>
                                    <p:anim calcmode="lin" valueType="num">
                                      <p:cBhvr additive="base">
                                        <p:cTn id="38" dur="500"/>
                                        <p:tgtEl>
                                          <p:spTgt spid="141"/>
                                        </p:tgtEl>
                                        <p:attrNameLst>
                                          <p:attrName>ppt_h</p:attrName>
                                        </p:attrNameLst>
                                      </p:cBhvr>
                                      <p:tavLst>
                                        <p:tav tm="0">
                                          <p:val>
                                            <p:strVal val="#ppt_h"/>
                                          </p:val>
                                        </p:tav>
                                        <p:tav tm="100000">
                                          <p:val>
                                            <p:strVal val="0"/>
                                          </p:val>
                                        </p:tav>
                                      </p:tavLst>
                                    </p:anim>
                                    <p:set>
                                      <p:cBhvr>
                                        <p:cTn id="39" dur="1" fill="hold">
                                          <p:stCondLst>
                                            <p:cond delay="500"/>
                                          </p:stCondLst>
                                        </p:cTn>
                                        <p:tgtEl>
                                          <p:spTgt spid="141"/>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44"/>
                                        </p:tgtEl>
                                      </p:cBhvr>
                                    </p:animEffect>
                                    <p:set>
                                      <p:cBhvr>
                                        <p:cTn id="42" dur="1" fill="hold">
                                          <p:stCondLst>
                                            <p:cond delay="500"/>
                                          </p:stCondLst>
                                        </p:cTn>
                                        <p:tgtEl>
                                          <p:spTgt spid="144"/>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45"/>
                                        </p:tgtEl>
                                      </p:cBhvr>
                                    </p:animEffect>
                                    <p:set>
                                      <p:cBhvr>
                                        <p:cTn id="45" dur="1" fill="hold">
                                          <p:stCondLst>
                                            <p:cond delay="500"/>
                                          </p:stCondLst>
                                        </p:cTn>
                                        <p:tgtEl>
                                          <p:spTgt spid="1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10" descr="A large ancient amphitheater&#10;&#10;Description automatically generated with low confidence"/>
          <p:cNvPicPr preferRelativeResize="0"/>
          <p:nvPr/>
        </p:nvPicPr>
        <p:blipFill rotWithShape="1">
          <a:blip r:embed="rId3">
            <a:alphaModFix/>
          </a:blip>
          <a:srcRect l="-187" r="16715" b="33037"/>
          <a:stretch/>
        </p:blipFill>
        <p:spPr>
          <a:xfrm>
            <a:off x="576263" y="1629675"/>
            <a:ext cx="7991475" cy="4533115"/>
          </a:xfrm>
          <a:prstGeom prst="rect">
            <a:avLst/>
          </a:prstGeom>
          <a:noFill/>
          <a:ln>
            <a:noFill/>
          </a:ln>
        </p:spPr>
      </p:pic>
      <p:sp>
        <p:nvSpPr>
          <p:cNvPr id="151" name="Google Shape;151;p10"/>
          <p:cNvSpPr/>
          <p:nvPr/>
        </p:nvSpPr>
        <p:spPr>
          <a:xfrm>
            <a:off x="755650" y="732223"/>
            <a:ext cx="7632699" cy="934478"/>
          </a:xfrm>
          <a:prstGeom prst="rect">
            <a:avLst/>
          </a:prstGeom>
          <a:noFill/>
          <a:ln>
            <a:noFill/>
          </a:ln>
        </p:spPr>
        <p:txBody>
          <a:bodyPr spcFirstLastPara="1" wrap="square" lIns="0" tIns="0" rIns="0" bIns="72000" anchor="t" anchorCtr="0">
            <a:spAutoFit/>
          </a:bodyPr>
          <a:lstStyle/>
          <a:p>
            <a:pPr marL="0" marR="0" lvl="0" indent="0" algn="ctr" rtl="0">
              <a:spcBef>
                <a:spcPts val="0"/>
              </a:spcBef>
              <a:spcAft>
                <a:spcPts val="0"/>
              </a:spcAft>
              <a:buNone/>
            </a:pPr>
            <a:r>
              <a:rPr lang="en-GB" sz="2800" b="1" dirty="0">
                <a:solidFill>
                  <a:schemeClr val="dk1"/>
                </a:solidFill>
                <a:latin typeface="Twinkl" pitchFamily="2" charset="77"/>
                <a:sym typeface="Arial"/>
              </a:rPr>
              <a:t>What Do We Know about </a:t>
            </a:r>
            <a:br>
              <a:rPr lang="en-GB" sz="2800" b="1" dirty="0">
                <a:solidFill>
                  <a:schemeClr val="dk1"/>
                </a:solidFill>
                <a:latin typeface="Twinkl" pitchFamily="2" charset="77"/>
                <a:sym typeface="Arial"/>
              </a:rPr>
            </a:br>
            <a:r>
              <a:rPr lang="en-GB" sz="2800" b="1" dirty="0">
                <a:solidFill>
                  <a:schemeClr val="dk1"/>
                </a:solidFill>
                <a:latin typeface="Twinkl" pitchFamily="2" charset="77"/>
                <a:sym typeface="Arial"/>
              </a:rPr>
              <a:t>Ancient Greece?</a:t>
            </a:r>
            <a:endParaRPr dirty="0">
              <a:latin typeface="Twinkl" pitchFamily="2" charset="77"/>
            </a:endParaRPr>
          </a:p>
        </p:txBody>
      </p:sp>
      <p:grpSp>
        <p:nvGrpSpPr>
          <p:cNvPr id="152" name="Google Shape;152;p10"/>
          <p:cNvGrpSpPr/>
          <p:nvPr/>
        </p:nvGrpSpPr>
        <p:grpSpPr>
          <a:xfrm>
            <a:off x="605386" y="1867048"/>
            <a:ext cx="7843534" cy="3451514"/>
            <a:chOff x="539750" y="1353786"/>
            <a:chExt cx="6039644" cy="3803100"/>
          </a:xfrm>
        </p:grpSpPr>
        <p:sp>
          <p:nvSpPr>
            <p:cNvPr id="153" name="Google Shape;153;p10"/>
            <p:cNvSpPr/>
            <p:nvPr/>
          </p:nvSpPr>
          <p:spPr>
            <a:xfrm>
              <a:off x="539750" y="1353786"/>
              <a:ext cx="6039644" cy="3803100"/>
            </a:xfrm>
            <a:prstGeom prst="rect">
              <a:avLst/>
            </a:prstGeom>
            <a:solidFill>
              <a:srgbClr val="FDCF82">
                <a:alpha val="95686"/>
              </a:srgbClr>
            </a:solidFill>
            <a:ln w="12700" cap="flat" cmpd="sng">
              <a:solidFill>
                <a:srgbClr val="F9B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inkl" pitchFamily="2" charset="77"/>
                <a:sym typeface="Arial"/>
              </a:endParaRPr>
            </a:p>
          </p:txBody>
        </p:sp>
        <p:sp>
          <p:nvSpPr>
            <p:cNvPr id="154" name="Google Shape;154;p10"/>
            <p:cNvSpPr txBox="1"/>
            <p:nvPr/>
          </p:nvSpPr>
          <p:spPr>
            <a:xfrm>
              <a:off x="606473" y="1494105"/>
              <a:ext cx="5630189" cy="1017339"/>
            </a:xfrm>
            <a:prstGeom prst="rect">
              <a:avLst/>
            </a:prstGeom>
            <a:solidFill>
              <a:srgbClr val="FDCF82"/>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800">
                  <a:solidFill>
                    <a:schemeClr val="dk1"/>
                  </a:solidFill>
                  <a:latin typeface="Twinkl" pitchFamily="2" charset="77"/>
                  <a:sym typeface="Arial"/>
                </a:rPr>
                <a:t>You will notice that many of the settlements in Greece - in modern times and in ancient times - are near the sea. Why do you think this might be?</a:t>
              </a:r>
              <a:endParaRPr>
                <a:latin typeface="Twinkl" pitchFamily="2" charset="77"/>
              </a:endParaRPr>
            </a:p>
          </p:txBody>
        </p:sp>
      </p:grpSp>
      <p:pic>
        <p:nvPicPr>
          <p:cNvPr id="155" name="Google Shape;155;p10" descr="A picture containing text, plant, agave, grass&#10;&#10;Description automatically generated"/>
          <p:cNvPicPr preferRelativeResize="0"/>
          <p:nvPr/>
        </p:nvPicPr>
        <p:blipFill rotWithShape="1">
          <a:blip r:embed="rId4">
            <a:alphaModFix/>
          </a:blip>
          <a:srcRect/>
          <a:stretch/>
        </p:blipFill>
        <p:spPr>
          <a:xfrm rot="5400000" flipH="1">
            <a:off x="1427660" y="853690"/>
            <a:ext cx="482798" cy="2026712"/>
          </a:xfrm>
          <a:prstGeom prst="rect">
            <a:avLst/>
          </a:prstGeom>
          <a:noFill/>
          <a:ln>
            <a:noFill/>
          </a:ln>
        </p:spPr>
      </p:pic>
      <p:pic>
        <p:nvPicPr>
          <p:cNvPr id="156" name="Google Shape;156;p10"/>
          <p:cNvPicPr preferRelativeResize="0"/>
          <p:nvPr/>
        </p:nvPicPr>
        <p:blipFill rotWithShape="1">
          <a:blip r:embed="rId5">
            <a:alphaModFix/>
          </a:blip>
          <a:srcRect/>
          <a:stretch/>
        </p:blipFill>
        <p:spPr>
          <a:xfrm>
            <a:off x="7480751" y="621486"/>
            <a:ext cx="1238498" cy="864000"/>
          </a:xfrm>
          <a:prstGeom prst="rect">
            <a:avLst/>
          </a:prstGeom>
          <a:noFill/>
          <a:ln>
            <a:noFill/>
          </a:ln>
        </p:spPr>
      </p:pic>
      <p:pic>
        <p:nvPicPr>
          <p:cNvPr id="157" name="Google Shape;157;p10" descr="Map&#10;&#10;Description automatically generated"/>
          <p:cNvPicPr preferRelativeResize="0"/>
          <p:nvPr/>
        </p:nvPicPr>
        <p:blipFill rotWithShape="1">
          <a:blip r:embed="rId6">
            <a:alphaModFix/>
          </a:blip>
          <a:srcRect l="3467" t="5005" r="3494" b="4969"/>
          <a:stretch/>
        </p:blipFill>
        <p:spPr>
          <a:xfrm>
            <a:off x="5139380" y="3000347"/>
            <a:ext cx="3151180" cy="2155555"/>
          </a:xfrm>
          <a:prstGeom prst="rect">
            <a:avLst/>
          </a:prstGeom>
          <a:noFill/>
          <a:ln w="12700" cap="flat" cmpd="sng">
            <a:solidFill>
              <a:srgbClr val="E4C000"/>
            </a:solidFill>
            <a:prstDash val="solid"/>
            <a:round/>
            <a:headEnd type="none" w="sm" len="sm"/>
            <a:tailEnd type="none" w="sm" len="sm"/>
          </a:ln>
        </p:spPr>
      </p:pic>
      <p:sp>
        <p:nvSpPr>
          <p:cNvPr id="158" name="Google Shape;158;p10"/>
          <p:cNvSpPr txBox="1"/>
          <p:nvPr/>
        </p:nvSpPr>
        <p:spPr>
          <a:xfrm>
            <a:off x="692037" y="2985482"/>
            <a:ext cx="4360692" cy="1477287"/>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Font typeface="Arial" panose="020B0604020202020204" pitchFamily="34" charset="0"/>
              <a:buChar char="•"/>
            </a:pPr>
            <a:r>
              <a:rPr lang="en-GB" sz="1800" dirty="0">
                <a:solidFill>
                  <a:schemeClr val="dk1"/>
                </a:solidFill>
                <a:latin typeface="Twinkl" pitchFamily="2" charset="77"/>
              </a:rPr>
              <a:t>A</a:t>
            </a:r>
            <a:r>
              <a:rPr lang="en-GB" sz="1800" dirty="0">
                <a:solidFill>
                  <a:schemeClr val="dk1"/>
                </a:solidFill>
                <a:latin typeface="Twinkl" pitchFamily="2" charset="77"/>
                <a:sym typeface="Arial"/>
              </a:rPr>
              <a:t> good source of food for the people.</a:t>
            </a:r>
          </a:p>
          <a:p>
            <a:pPr marL="285750" marR="0" lvl="0" indent="-285750" algn="just" rtl="0">
              <a:spcBef>
                <a:spcPts val="0"/>
              </a:spcBef>
              <a:spcAft>
                <a:spcPts val="0"/>
              </a:spcAft>
              <a:buFont typeface="Arial" panose="020B0604020202020204" pitchFamily="34" charset="0"/>
              <a:buChar char="•"/>
            </a:pPr>
            <a:endParaRPr lang="en-GB" sz="1800" dirty="0">
              <a:solidFill>
                <a:schemeClr val="dk1"/>
              </a:solidFill>
              <a:latin typeface="Twinkl" pitchFamily="2" charset="77"/>
              <a:sym typeface="Arial"/>
            </a:endParaRPr>
          </a:p>
          <a:p>
            <a:pPr marL="285750" marR="0" lvl="0" indent="-285750" algn="just" rtl="0">
              <a:spcBef>
                <a:spcPts val="0"/>
              </a:spcBef>
              <a:spcAft>
                <a:spcPts val="0"/>
              </a:spcAft>
              <a:buFont typeface="Arial" panose="020B0604020202020204" pitchFamily="34" charset="0"/>
              <a:buChar char="•"/>
            </a:pPr>
            <a:r>
              <a:rPr lang="en-GB" sz="1800" dirty="0">
                <a:solidFill>
                  <a:schemeClr val="dk1"/>
                </a:solidFill>
                <a:latin typeface="Twinkl" pitchFamily="2" charset="77"/>
              </a:rPr>
              <a:t>The s</a:t>
            </a:r>
            <a:r>
              <a:rPr lang="en-GB" sz="1800" dirty="0">
                <a:solidFill>
                  <a:schemeClr val="dk1"/>
                </a:solidFill>
                <a:latin typeface="Twinkl" pitchFamily="2" charset="77"/>
                <a:sym typeface="Arial"/>
              </a:rPr>
              <a:t>ea was also a means for people to travel and </a:t>
            </a:r>
            <a:r>
              <a:rPr lang="en-GB" sz="1800" b="1" dirty="0">
                <a:solidFill>
                  <a:schemeClr val="dk1"/>
                </a:solidFill>
                <a:latin typeface="Twinkl" pitchFamily="2" charset="77"/>
                <a:sym typeface="Arial"/>
              </a:rPr>
              <a:t>trade</a:t>
            </a:r>
            <a:r>
              <a:rPr lang="en-GB" sz="1800" dirty="0">
                <a:solidFill>
                  <a:schemeClr val="dk1"/>
                </a:solidFill>
                <a:latin typeface="Twinkl" pitchFamily="2" charset="77"/>
                <a:sym typeface="Arial"/>
              </a:rPr>
              <a:t> with other city states and countries. </a:t>
            </a:r>
            <a:endParaRPr dirty="0">
              <a:latin typeface="Twinkl" pitchFamily="2" charset="77"/>
            </a:endParaRPr>
          </a:p>
        </p:txBody>
      </p:sp>
      <p:sp>
        <p:nvSpPr>
          <p:cNvPr id="159" name="Google Shape;159;p10"/>
          <p:cNvSpPr/>
          <p:nvPr/>
        </p:nvSpPr>
        <p:spPr>
          <a:xfrm>
            <a:off x="755650" y="5445909"/>
            <a:ext cx="7534910" cy="716881"/>
          </a:xfrm>
          <a:prstGeom prst="rect">
            <a:avLst/>
          </a:prstGeom>
          <a:solidFill>
            <a:srgbClr val="E4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dk1"/>
                </a:solidFill>
                <a:latin typeface="Twinkl" pitchFamily="2" charset="77"/>
                <a:sym typeface="Arial"/>
              </a:rPr>
              <a:t>To trade means to exchange (or to buy and sell) </a:t>
            </a:r>
            <a:br>
              <a:rPr lang="en-GB" sz="1800">
                <a:solidFill>
                  <a:schemeClr val="dk1"/>
                </a:solidFill>
                <a:latin typeface="Twinkl" pitchFamily="2" charset="77"/>
                <a:sym typeface="Arial"/>
              </a:rPr>
            </a:br>
            <a:r>
              <a:rPr lang="en-GB" sz="1800">
                <a:solidFill>
                  <a:schemeClr val="dk1"/>
                </a:solidFill>
                <a:latin typeface="Twinkl" pitchFamily="2" charset="77"/>
                <a:sym typeface="Arial"/>
              </a:rPr>
              <a:t>objects or services with others. </a:t>
            </a:r>
            <a:endParaRPr>
              <a:latin typeface="Twinkl" pitchFamily="2" charset="77"/>
            </a:endParaRPr>
          </a:p>
        </p:txBody>
      </p:sp>
      <p:pic>
        <p:nvPicPr>
          <p:cNvPr id="160" name="Google Shape;160;p10" descr="A picture containing text, plant, flower&#10;&#10;Description automatically generated"/>
          <p:cNvPicPr preferRelativeResize="0"/>
          <p:nvPr/>
        </p:nvPicPr>
        <p:blipFill rotWithShape="1">
          <a:blip r:embed="rId7">
            <a:alphaModFix/>
          </a:blip>
          <a:srcRect/>
          <a:stretch/>
        </p:blipFill>
        <p:spPr>
          <a:xfrm>
            <a:off x="7447953" y="4799044"/>
            <a:ext cx="1877109" cy="2653466"/>
          </a:xfrm>
          <a:prstGeom prst="rect">
            <a:avLst/>
          </a:prstGeom>
          <a:noFill/>
          <a:ln>
            <a:noFill/>
          </a:ln>
        </p:spPr>
      </p:pic>
      <p:pic>
        <p:nvPicPr>
          <p:cNvPr id="161" name="Google Shape;161;p10" descr="A picture containing text&#10;&#10;Description automatically generated"/>
          <p:cNvPicPr preferRelativeResize="0"/>
          <p:nvPr/>
        </p:nvPicPr>
        <p:blipFill rotWithShape="1">
          <a:blip r:embed="rId8">
            <a:alphaModFix/>
          </a:blip>
          <a:srcRect/>
          <a:stretch/>
        </p:blipFill>
        <p:spPr>
          <a:xfrm rot="8772668" flipH="1">
            <a:off x="955361" y="5672799"/>
            <a:ext cx="482536" cy="26249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500"/>
                                        <p:tgtEl>
                                          <p:spTgt spid="158"/>
                                        </p:tgtEl>
                                      </p:cBhvr>
                                    </p:animEffect>
                                  </p:childTnLst>
                                </p:cTn>
                              </p:par>
                              <p:par>
                                <p:cTn id="13" presetID="10" presetClass="entr" presetSubtype="0" fill="hold" nodeType="withEffect">
                                  <p:stCondLst>
                                    <p:cond delay="0"/>
                                  </p:stCondLst>
                                  <p:childTnLst>
                                    <p:set>
                                      <p:cBhvr>
                                        <p:cTn id="14" dur="1" fill="hold">
                                          <p:stCondLst>
                                            <p:cond delay="0"/>
                                          </p:stCondLst>
                                        </p:cTn>
                                        <p:tgtEl>
                                          <p:spTgt spid="159"/>
                                        </p:tgtEl>
                                        <p:attrNameLst>
                                          <p:attrName>style.visibility</p:attrName>
                                        </p:attrNameLst>
                                      </p:cBhvr>
                                      <p:to>
                                        <p:strVal val="visible"/>
                                      </p:to>
                                    </p:set>
                                    <p:animEffect transition="in" filter="fade">
                                      <p:cBhvr>
                                        <p:cTn id="15"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11"/>
          <p:cNvPicPr preferRelativeResize="0"/>
          <p:nvPr/>
        </p:nvPicPr>
        <p:blipFill rotWithShape="1">
          <a:blip r:embed="rId3">
            <a:alphaModFix/>
          </a:blip>
          <a:srcRect t="23739" b="34415"/>
          <a:stretch/>
        </p:blipFill>
        <p:spPr>
          <a:xfrm>
            <a:off x="755649" y="1666701"/>
            <a:ext cx="7632699" cy="4503276"/>
          </a:xfrm>
          <a:prstGeom prst="rect">
            <a:avLst/>
          </a:prstGeom>
          <a:noFill/>
          <a:ln>
            <a:noFill/>
          </a:ln>
        </p:spPr>
      </p:pic>
      <p:sp>
        <p:nvSpPr>
          <p:cNvPr id="167" name="Google Shape;167;p11"/>
          <p:cNvSpPr/>
          <p:nvPr/>
        </p:nvSpPr>
        <p:spPr>
          <a:xfrm>
            <a:off x="755650" y="732223"/>
            <a:ext cx="7632699" cy="934478"/>
          </a:xfrm>
          <a:prstGeom prst="rect">
            <a:avLst/>
          </a:prstGeom>
          <a:noFill/>
          <a:ln>
            <a:noFill/>
          </a:ln>
        </p:spPr>
        <p:txBody>
          <a:bodyPr spcFirstLastPara="1" wrap="square" lIns="0" tIns="0" rIns="0" bIns="72000" anchor="t" anchorCtr="0">
            <a:spAutoFit/>
          </a:bodyPr>
          <a:lstStyle/>
          <a:p>
            <a:pPr marL="0" marR="0" lvl="0" indent="0" algn="ctr" rtl="0">
              <a:spcBef>
                <a:spcPts val="0"/>
              </a:spcBef>
              <a:spcAft>
                <a:spcPts val="0"/>
              </a:spcAft>
              <a:buNone/>
            </a:pPr>
            <a:r>
              <a:rPr lang="en-GB" sz="2800" b="1">
                <a:solidFill>
                  <a:schemeClr val="dk1"/>
                </a:solidFill>
                <a:latin typeface="Twinkl" pitchFamily="2" charset="77"/>
                <a:sym typeface="Arial"/>
              </a:rPr>
              <a:t>What Do We Know about </a:t>
            </a:r>
            <a:br>
              <a:rPr lang="en-GB" sz="2800" b="1">
                <a:solidFill>
                  <a:schemeClr val="dk1"/>
                </a:solidFill>
                <a:latin typeface="Twinkl" pitchFamily="2" charset="77"/>
                <a:sym typeface="Arial"/>
              </a:rPr>
            </a:br>
            <a:r>
              <a:rPr lang="en-GB" sz="2800" b="1">
                <a:solidFill>
                  <a:schemeClr val="dk1"/>
                </a:solidFill>
                <a:latin typeface="Twinkl" pitchFamily="2" charset="77"/>
                <a:sym typeface="Arial"/>
              </a:rPr>
              <a:t>Ancient Greece?</a:t>
            </a:r>
            <a:endParaRPr>
              <a:latin typeface="Twinkl" pitchFamily="2" charset="77"/>
            </a:endParaRPr>
          </a:p>
        </p:txBody>
      </p:sp>
      <p:pic>
        <p:nvPicPr>
          <p:cNvPr id="168" name="Google Shape;168;p11" descr="A picture containing text, plant, flower&#10;&#10;Description automatically generated"/>
          <p:cNvPicPr preferRelativeResize="0"/>
          <p:nvPr/>
        </p:nvPicPr>
        <p:blipFill rotWithShape="1">
          <a:blip r:embed="rId4">
            <a:alphaModFix/>
          </a:blip>
          <a:srcRect/>
          <a:stretch/>
        </p:blipFill>
        <p:spPr>
          <a:xfrm>
            <a:off x="7640233" y="4600207"/>
            <a:ext cx="1877109" cy="2653466"/>
          </a:xfrm>
          <a:prstGeom prst="rect">
            <a:avLst/>
          </a:prstGeom>
          <a:noFill/>
          <a:ln>
            <a:noFill/>
          </a:ln>
        </p:spPr>
      </p:pic>
      <p:pic>
        <p:nvPicPr>
          <p:cNvPr id="169" name="Google Shape;169;p11" descr="A picture containing text&#10;&#10;Description automatically generated"/>
          <p:cNvPicPr preferRelativeResize="0"/>
          <p:nvPr/>
        </p:nvPicPr>
        <p:blipFill rotWithShape="1">
          <a:blip r:embed="rId5">
            <a:alphaModFix/>
          </a:blip>
          <a:srcRect/>
          <a:stretch/>
        </p:blipFill>
        <p:spPr>
          <a:xfrm rot="8772668" flipH="1">
            <a:off x="850943" y="5389692"/>
            <a:ext cx="482536" cy="2624926"/>
          </a:xfrm>
          <a:prstGeom prst="rect">
            <a:avLst/>
          </a:prstGeom>
          <a:noFill/>
          <a:ln>
            <a:noFill/>
          </a:ln>
        </p:spPr>
      </p:pic>
      <p:sp>
        <p:nvSpPr>
          <p:cNvPr id="170" name="Google Shape;170;p11"/>
          <p:cNvSpPr/>
          <p:nvPr/>
        </p:nvSpPr>
        <p:spPr>
          <a:xfrm>
            <a:off x="755650" y="1754882"/>
            <a:ext cx="7632700" cy="754287"/>
          </a:xfrm>
          <a:prstGeom prst="rect">
            <a:avLst/>
          </a:prstGeom>
          <a:gradFill>
            <a:gsLst>
              <a:gs pos="0">
                <a:schemeClr val="lt1"/>
              </a:gs>
              <a:gs pos="58999">
                <a:schemeClr val="lt1"/>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dk1"/>
                </a:solidFill>
                <a:latin typeface="Twinkl" pitchFamily="2" charset="77"/>
                <a:sym typeface="Arial"/>
              </a:rPr>
              <a:t>Items that the city states </a:t>
            </a:r>
            <a:r>
              <a:rPr lang="en-GB" sz="1800" b="1">
                <a:solidFill>
                  <a:schemeClr val="dk1"/>
                </a:solidFill>
                <a:latin typeface="Twinkl" pitchFamily="2" charset="77"/>
                <a:sym typeface="Arial"/>
              </a:rPr>
              <a:t>traded</a:t>
            </a:r>
            <a:r>
              <a:rPr lang="en-GB" sz="1800">
                <a:solidFill>
                  <a:schemeClr val="dk1"/>
                </a:solidFill>
                <a:latin typeface="Twinkl" pitchFamily="2" charset="77"/>
                <a:sym typeface="Arial"/>
              </a:rPr>
              <a:t> between one </a:t>
            </a:r>
            <a:br>
              <a:rPr lang="en-GB" sz="1800">
                <a:solidFill>
                  <a:schemeClr val="dk1"/>
                </a:solidFill>
                <a:latin typeface="Twinkl" pitchFamily="2" charset="77"/>
                <a:sym typeface="Arial"/>
              </a:rPr>
            </a:br>
            <a:r>
              <a:rPr lang="en-GB" sz="1800">
                <a:solidFill>
                  <a:schemeClr val="dk1"/>
                </a:solidFill>
                <a:latin typeface="Twinkl" pitchFamily="2" charset="77"/>
                <a:sym typeface="Arial"/>
              </a:rPr>
              <a:t>another and with other countries included:</a:t>
            </a:r>
            <a:endParaRPr>
              <a:latin typeface="Twinkl" pitchFamily="2" charset="77"/>
            </a:endParaRPr>
          </a:p>
        </p:txBody>
      </p:sp>
      <p:grpSp>
        <p:nvGrpSpPr>
          <p:cNvPr id="171" name="Google Shape;171;p11"/>
          <p:cNvGrpSpPr/>
          <p:nvPr/>
        </p:nvGrpSpPr>
        <p:grpSpPr>
          <a:xfrm>
            <a:off x="1898897" y="2586146"/>
            <a:ext cx="1741715" cy="1693436"/>
            <a:chOff x="1898897" y="2586146"/>
            <a:chExt cx="1741715" cy="1693436"/>
          </a:xfrm>
        </p:grpSpPr>
        <p:sp>
          <p:nvSpPr>
            <p:cNvPr id="172" name="Google Shape;172;p11"/>
            <p:cNvSpPr/>
            <p:nvPr/>
          </p:nvSpPr>
          <p:spPr>
            <a:xfrm>
              <a:off x="1898897" y="2586146"/>
              <a:ext cx="1741715" cy="1693436"/>
            </a:xfrm>
            <a:prstGeom prst="rect">
              <a:avLst/>
            </a:prstGeom>
            <a:blipFill rotWithShape="1">
              <a:blip r:embed="rId6">
                <a:alphaModFix/>
              </a:blip>
              <a:stretch>
                <a:fillRect l="-31305"/>
              </a:stretch>
            </a:blipFill>
            <a:ln w="19050" cap="flat" cmpd="sng">
              <a:solidFill>
                <a:srgbClr val="C8AA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inkl" pitchFamily="2" charset="77"/>
                <a:sym typeface="Arial"/>
              </a:endParaRPr>
            </a:p>
          </p:txBody>
        </p:sp>
        <p:sp>
          <p:nvSpPr>
            <p:cNvPr id="173" name="Google Shape;173;p11"/>
            <p:cNvSpPr/>
            <p:nvPr/>
          </p:nvSpPr>
          <p:spPr>
            <a:xfrm>
              <a:off x="1898897" y="3861785"/>
              <a:ext cx="778606" cy="360349"/>
            </a:xfrm>
            <a:prstGeom prst="rect">
              <a:avLst/>
            </a:prstGeom>
            <a:solidFill>
              <a:srgbClr val="C8AAA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300">
                  <a:solidFill>
                    <a:schemeClr val="dk1"/>
                  </a:solidFill>
                  <a:latin typeface="Twinkl" pitchFamily="2" charset="77"/>
                  <a:sym typeface="Arial"/>
                </a:rPr>
                <a:t>wine</a:t>
              </a:r>
              <a:endParaRPr>
                <a:latin typeface="Twinkl" pitchFamily="2" charset="77"/>
              </a:endParaRPr>
            </a:p>
          </p:txBody>
        </p:sp>
      </p:grpSp>
      <p:grpSp>
        <p:nvGrpSpPr>
          <p:cNvPr id="174" name="Google Shape;174;p11"/>
          <p:cNvGrpSpPr/>
          <p:nvPr/>
        </p:nvGrpSpPr>
        <p:grpSpPr>
          <a:xfrm>
            <a:off x="1898896" y="4329018"/>
            <a:ext cx="1741716" cy="1693436"/>
            <a:chOff x="1898896" y="4329018"/>
            <a:chExt cx="1741716" cy="1693436"/>
          </a:xfrm>
        </p:grpSpPr>
        <p:sp>
          <p:nvSpPr>
            <p:cNvPr id="175" name="Google Shape;175;p11"/>
            <p:cNvSpPr/>
            <p:nvPr/>
          </p:nvSpPr>
          <p:spPr>
            <a:xfrm>
              <a:off x="1898897" y="4329018"/>
              <a:ext cx="1741715" cy="1693436"/>
            </a:xfrm>
            <a:prstGeom prst="rect">
              <a:avLst/>
            </a:prstGeom>
            <a:blipFill rotWithShape="1">
              <a:blip r:embed="rId7">
                <a:alphaModFix/>
              </a:blip>
              <a:stretch>
                <a:fillRect l="-36419" r="-6378" b="569"/>
              </a:stretch>
            </a:blipFill>
            <a:ln w="19050" cap="flat" cmpd="sng">
              <a:solidFill>
                <a:srgbClr val="C8AA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inkl" pitchFamily="2" charset="77"/>
                <a:sym typeface="Arial"/>
              </a:endParaRPr>
            </a:p>
          </p:txBody>
        </p:sp>
        <p:sp>
          <p:nvSpPr>
            <p:cNvPr id="176" name="Google Shape;176;p11"/>
            <p:cNvSpPr/>
            <p:nvPr/>
          </p:nvSpPr>
          <p:spPr>
            <a:xfrm>
              <a:off x="1898896" y="5602459"/>
              <a:ext cx="778608" cy="360349"/>
            </a:xfrm>
            <a:prstGeom prst="rect">
              <a:avLst/>
            </a:prstGeom>
            <a:solidFill>
              <a:srgbClr val="C8AAA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300" dirty="0">
                  <a:solidFill>
                    <a:schemeClr val="dk1"/>
                  </a:solidFill>
                  <a:latin typeface="Twinkl" pitchFamily="2" charset="77"/>
                  <a:sym typeface="Arial"/>
                </a:rPr>
                <a:t>cheese</a:t>
              </a:r>
              <a:endParaRPr dirty="0">
                <a:latin typeface="Twinkl" pitchFamily="2" charset="77"/>
              </a:endParaRPr>
            </a:p>
          </p:txBody>
        </p:sp>
      </p:grpSp>
      <p:grpSp>
        <p:nvGrpSpPr>
          <p:cNvPr id="177" name="Google Shape;177;p11"/>
          <p:cNvGrpSpPr/>
          <p:nvPr/>
        </p:nvGrpSpPr>
        <p:grpSpPr>
          <a:xfrm>
            <a:off x="3684155" y="2586146"/>
            <a:ext cx="1741716" cy="1693436"/>
            <a:chOff x="3684155" y="2586146"/>
            <a:chExt cx="1741716" cy="1693436"/>
          </a:xfrm>
        </p:grpSpPr>
        <p:sp>
          <p:nvSpPr>
            <p:cNvPr id="178" name="Google Shape;178;p11"/>
            <p:cNvSpPr/>
            <p:nvPr/>
          </p:nvSpPr>
          <p:spPr>
            <a:xfrm>
              <a:off x="3684156" y="2586146"/>
              <a:ext cx="1741715" cy="1693436"/>
            </a:xfrm>
            <a:prstGeom prst="rect">
              <a:avLst/>
            </a:prstGeom>
            <a:blipFill rotWithShape="1">
              <a:blip r:embed="rId8">
                <a:alphaModFix/>
              </a:blip>
              <a:stretch>
                <a:fillRect l="-52495" t="116" r="-35877" b="-388"/>
              </a:stretch>
            </a:blipFill>
            <a:ln w="19050" cap="flat" cmpd="sng">
              <a:solidFill>
                <a:srgbClr val="C8AA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inkl" pitchFamily="2" charset="77"/>
                <a:sym typeface="Arial"/>
              </a:endParaRPr>
            </a:p>
          </p:txBody>
        </p:sp>
        <p:sp>
          <p:nvSpPr>
            <p:cNvPr id="179" name="Google Shape;179;p11"/>
            <p:cNvSpPr/>
            <p:nvPr/>
          </p:nvSpPr>
          <p:spPr>
            <a:xfrm>
              <a:off x="3684155" y="3855530"/>
              <a:ext cx="761142" cy="360349"/>
            </a:xfrm>
            <a:prstGeom prst="rect">
              <a:avLst/>
            </a:prstGeom>
            <a:solidFill>
              <a:srgbClr val="C8AAA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300">
                  <a:solidFill>
                    <a:schemeClr val="dk1"/>
                  </a:solidFill>
                  <a:latin typeface="Twinkl" pitchFamily="2" charset="77"/>
                  <a:sym typeface="Arial"/>
                </a:rPr>
                <a:t>olives</a:t>
              </a:r>
              <a:endParaRPr>
                <a:latin typeface="Twinkl" pitchFamily="2" charset="77"/>
              </a:endParaRPr>
            </a:p>
          </p:txBody>
        </p:sp>
      </p:grpSp>
      <p:grpSp>
        <p:nvGrpSpPr>
          <p:cNvPr id="180" name="Google Shape;180;p11"/>
          <p:cNvGrpSpPr/>
          <p:nvPr/>
        </p:nvGrpSpPr>
        <p:grpSpPr>
          <a:xfrm>
            <a:off x="3684155" y="4329018"/>
            <a:ext cx="1741716" cy="1693436"/>
            <a:chOff x="3684155" y="4329018"/>
            <a:chExt cx="1741716" cy="1693436"/>
          </a:xfrm>
        </p:grpSpPr>
        <p:sp>
          <p:nvSpPr>
            <p:cNvPr id="181" name="Google Shape;181;p11"/>
            <p:cNvSpPr/>
            <p:nvPr/>
          </p:nvSpPr>
          <p:spPr>
            <a:xfrm>
              <a:off x="3684156" y="4329018"/>
              <a:ext cx="1741715" cy="1693436"/>
            </a:xfrm>
            <a:prstGeom prst="rect">
              <a:avLst/>
            </a:prstGeom>
            <a:blipFill rotWithShape="1">
              <a:blip r:embed="rId9">
                <a:alphaModFix/>
              </a:blip>
              <a:stretch>
                <a:fillRect b="-49593"/>
              </a:stretch>
            </a:blipFill>
            <a:ln w="19050" cap="flat" cmpd="sng">
              <a:solidFill>
                <a:srgbClr val="C8AA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inkl" pitchFamily="2" charset="77"/>
                <a:sym typeface="Arial"/>
              </a:endParaRPr>
            </a:p>
          </p:txBody>
        </p:sp>
        <p:sp>
          <p:nvSpPr>
            <p:cNvPr id="182" name="Google Shape;182;p11"/>
            <p:cNvSpPr/>
            <p:nvPr/>
          </p:nvSpPr>
          <p:spPr>
            <a:xfrm>
              <a:off x="3684155" y="5602459"/>
              <a:ext cx="761142" cy="360349"/>
            </a:xfrm>
            <a:prstGeom prst="rect">
              <a:avLst/>
            </a:prstGeom>
            <a:solidFill>
              <a:srgbClr val="C8AAA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300">
                  <a:solidFill>
                    <a:schemeClr val="dk1"/>
                  </a:solidFill>
                  <a:latin typeface="Twinkl" pitchFamily="2" charset="77"/>
                  <a:sym typeface="Arial"/>
                </a:rPr>
                <a:t>pottery</a:t>
              </a:r>
              <a:endParaRPr>
                <a:latin typeface="Twinkl" pitchFamily="2" charset="77"/>
              </a:endParaRPr>
            </a:p>
          </p:txBody>
        </p:sp>
      </p:grpSp>
      <p:grpSp>
        <p:nvGrpSpPr>
          <p:cNvPr id="183" name="Google Shape;183;p11"/>
          <p:cNvGrpSpPr/>
          <p:nvPr/>
        </p:nvGrpSpPr>
        <p:grpSpPr>
          <a:xfrm>
            <a:off x="5469415" y="2586146"/>
            <a:ext cx="1741715" cy="1693436"/>
            <a:chOff x="5469415" y="2586146"/>
            <a:chExt cx="1741715" cy="1693436"/>
          </a:xfrm>
        </p:grpSpPr>
        <p:sp>
          <p:nvSpPr>
            <p:cNvPr id="184" name="Google Shape;184;p11"/>
            <p:cNvSpPr/>
            <p:nvPr/>
          </p:nvSpPr>
          <p:spPr>
            <a:xfrm>
              <a:off x="5469415" y="2586146"/>
              <a:ext cx="1741715" cy="1693436"/>
            </a:xfrm>
            <a:prstGeom prst="rect">
              <a:avLst/>
            </a:prstGeom>
            <a:blipFill rotWithShape="1">
              <a:blip r:embed="rId10">
                <a:alphaModFix/>
              </a:blip>
              <a:stretch>
                <a:fillRect t="-12865" b="-47327"/>
              </a:stretch>
            </a:blipFill>
            <a:ln w="19050" cap="flat" cmpd="sng">
              <a:solidFill>
                <a:srgbClr val="C8AA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inkl" pitchFamily="2" charset="77"/>
                <a:sym typeface="Arial"/>
              </a:endParaRPr>
            </a:p>
          </p:txBody>
        </p:sp>
        <p:sp>
          <p:nvSpPr>
            <p:cNvPr id="185" name="Google Shape;185;p11"/>
            <p:cNvSpPr/>
            <p:nvPr/>
          </p:nvSpPr>
          <p:spPr>
            <a:xfrm>
              <a:off x="5478116" y="3855530"/>
              <a:ext cx="773854" cy="360349"/>
            </a:xfrm>
            <a:prstGeom prst="rect">
              <a:avLst/>
            </a:prstGeom>
            <a:solidFill>
              <a:srgbClr val="C8AAA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300">
                  <a:solidFill>
                    <a:schemeClr val="dk1"/>
                  </a:solidFill>
                  <a:latin typeface="Twinkl" pitchFamily="2" charset="77"/>
                  <a:sym typeface="Arial"/>
                </a:rPr>
                <a:t>grain</a:t>
              </a:r>
              <a:endParaRPr>
                <a:latin typeface="Twinkl" pitchFamily="2" charset="77"/>
              </a:endParaRPr>
            </a:p>
          </p:txBody>
        </p:sp>
      </p:grpSp>
      <p:grpSp>
        <p:nvGrpSpPr>
          <p:cNvPr id="186" name="Google Shape;186;p11"/>
          <p:cNvGrpSpPr/>
          <p:nvPr/>
        </p:nvGrpSpPr>
        <p:grpSpPr>
          <a:xfrm>
            <a:off x="5469415" y="4338664"/>
            <a:ext cx="1741715" cy="1693436"/>
            <a:chOff x="5469415" y="4338664"/>
            <a:chExt cx="1741715" cy="1693436"/>
          </a:xfrm>
        </p:grpSpPr>
        <p:sp>
          <p:nvSpPr>
            <p:cNvPr id="187" name="Google Shape;187;p11"/>
            <p:cNvSpPr/>
            <p:nvPr/>
          </p:nvSpPr>
          <p:spPr>
            <a:xfrm>
              <a:off x="5469415" y="4338664"/>
              <a:ext cx="1741715" cy="1693436"/>
            </a:xfrm>
            <a:prstGeom prst="rect">
              <a:avLst/>
            </a:prstGeom>
            <a:blipFill rotWithShape="1">
              <a:blip r:embed="rId11">
                <a:alphaModFix/>
              </a:blip>
              <a:stretch>
                <a:fillRect/>
              </a:stretch>
            </a:blipFill>
            <a:ln w="19050" cap="flat" cmpd="sng">
              <a:solidFill>
                <a:srgbClr val="C8AA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inkl" pitchFamily="2" charset="77"/>
                <a:sym typeface="Arial"/>
              </a:endParaRPr>
            </a:p>
          </p:txBody>
        </p:sp>
        <p:sp>
          <p:nvSpPr>
            <p:cNvPr id="188" name="Google Shape;188;p11"/>
            <p:cNvSpPr/>
            <p:nvPr/>
          </p:nvSpPr>
          <p:spPr>
            <a:xfrm>
              <a:off x="5478116" y="5150357"/>
              <a:ext cx="1491913" cy="812452"/>
            </a:xfrm>
            <a:prstGeom prst="rect">
              <a:avLst/>
            </a:prstGeom>
            <a:solidFill>
              <a:srgbClr val="C8AAAC"/>
            </a:solid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en-GB" sz="1300" dirty="0">
                  <a:solidFill>
                    <a:schemeClr val="dk1"/>
                  </a:solidFill>
                  <a:latin typeface="Twinkl" pitchFamily="2" charset="77"/>
                  <a:sym typeface="Arial"/>
                </a:rPr>
                <a:t>From around 600 BC, the ancient Greeks used coins to trade with. </a:t>
              </a:r>
              <a:endParaRPr dirty="0">
                <a:latin typeface="Twinkl" pitchFamily="2" charset="77"/>
              </a:endParaRPr>
            </a:p>
          </p:txBody>
        </p:sp>
      </p:grpSp>
      <p:pic>
        <p:nvPicPr>
          <p:cNvPr id="189" name="Google Shape;189;p11"/>
          <p:cNvPicPr preferRelativeResize="0"/>
          <p:nvPr/>
        </p:nvPicPr>
        <p:blipFill rotWithShape="1">
          <a:blip r:embed="rId12">
            <a:alphaModFix/>
          </a:blip>
          <a:srcRect/>
          <a:stretch/>
        </p:blipFill>
        <p:spPr>
          <a:xfrm>
            <a:off x="7480751" y="621486"/>
            <a:ext cx="1238498" cy="864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500"/>
                                        <p:tgtEl>
                                          <p:spTgt spid="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1"/>
                                        </p:tgtEl>
                                        <p:attrNameLst>
                                          <p:attrName>style.visibility</p:attrName>
                                        </p:attrNameLst>
                                      </p:cBhvr>
                                      <p:to>
                                        <p:strVal val="visible"/>
                                      </p:to>
                                    </p:set>
                                    <p:animEffect transition="in" filter="fade">
                                      <p:cBhvr>
                                        <p:cTn id="12" dur="500"/>
                                        <p:tgtEl>
                                          <p:spTgt spid="1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7"/>
                                        </p:tgtEl>
                                        <p:attrNameLst>
                                          <p:attrName>style.visibility</p:attrName>
                                        </p:attrNameLst>
                                      </p:cBhvr>
                                      <p:to>
                                        <p:strVal val="visible"/>
                                      </p:to>
                                    </p:set>
                                    <p:animEffect transition="in" filter="fade">
                                      <p:cBhvr>
                                        <p:cTn id="17" dur="500"/>
                                        <p:tgtEl>
                                          <p:spTgt spid="1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3"/>
                                        </p:tgtEl>
                                        <p:attrNameLst>
                                          <p:attrName>style.visibility</p:attrName>
                                        </p:attrNameLst>
                                      </p:cBhvr>
                                      <p:to>
                                        <p:strVal val="visible"/>
                                      </p:to>
                                    </p:set>
                                    <p:animEffect transition="in" filter="fade">
                                      <p:cBhvr>
                                        <p:cTn id="22" dur="500"/>
                                        <p:tgtEl>
                                          <p:spTgt spid="18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4"/>
                                        </p:tgtEl>
                                        <p:attrNameLst>
                                          <p:attrName>style.visibility</p:attrName>
                                        </p:attrNameLst>
                                      </p:cBhvr>
                                      <p:to>
                                        <p:strVal val="visible"/>
                                      </p:to>
                                    </p:set>
                                    <p:animEffect transition="in" filter="fade">
                                      <p:cBhvr>
                                        <p:cTn id="27" dur="500"/>
                                        <p:tgtEl>
                                          <p:spTgt spid="1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0"/>
                                        </p:tgtEl>
                                        <p:attrNameLst>
                                          <p:attrName>style.visibility</p:attrName>
                                        </p:attrNameLst>
                                      </p:cBhvr>
                                      <p:to>
                                        <p:strVal val="visible"/>
                                      </p:to>
                                    </p:set>
                                    <p:animEffect transition="in" filter="fade">
                                      <p:cBhvr>
                                        <p:cTn id="32" dur="500"/>
                                        <p:tgtEl>
                                          <p:spTgt spid="18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6"/>
                                        </p:tgtEl>
                                        <p:attrNameLst>
                                          <p:attrName>style.visibility</p:attrName>
                                        </p:attrNameLst>
                                      </p:cBhvr>
                                      <p:to>
                                        <p:strVal val="visible"/>
                                      </p:to>
                                    </p:set>
                                    <p:animEffect transition="in" filter="fade">
                                      <p:cBhvr>
                                        <p:cTn id="37"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lobal">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1297</Words>
  <Application>Microsoft Office PowerPoint</Application>
  <PresentationFormat>On-screen Show (4:3)</PresentationFormat>
  <Paragraphs>152</Paragraphs>
  <Slides>24</Slides>
  <Notes>16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Tahoma</vt:lpstr>
      <vt:lpstr>Twinkl</vt:lpstr>
      <vt:lpstr>Arial</vt:lpstr>
      <vt:lpstr>Times New Roman</vt:lpstr>
      <vt:lpstr>Calibri</vt:lpstr>
      <vt:lpstr>Office Theme</vt:lpstr>
      <vt:lpstr>Global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Alexander the Great</vt:lpstr>
      <vt:lpstr>Why “the Great”?</vt:lpstr>
      <vt:lpstr>Alexander’s Empire</vt:lpstr>
      <vt:lpstr>Securing his father’s empire</vt:lpstr>
      <vt:lpstr>From Pompeii mosaic</vt:lpstr>
      <vt:lpstr>Expanding the Empire</vt:lpstr>
      <vt:lpstr>The limits of expansion</vt:lpstr>
      <vt:lpstr>Why was Alexander called ‘great?’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R</dc:creator>
  <cp:lastModifiedBy>Fran Brassleay</cp:lastModifiedBy>
  <cp:revision>9</cp:revision>
  <dcterms:created xsi:type="dcterms:W3CDTF">2021-06-15T08:13:46Z</dcterms:created>
  <dcterms:modified xsi:type="dcterms:W3CDTF">2022-02-02T13:09:50Z</dcterms:modified>
</cp:coreProperties>
</file>