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5C5C5-7E2C-42D4-8331-1DD620F77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27CC7-9FCA-4A1D-88AC-95D93B38C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5185B-DAF6-415C-897F-D932DDE7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E6FB-775F-4571-A20E-958B2C55E07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9DB56-9893-4251-A3A8-B4F9A691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B78D7-2F16-4BAC-8FE1-B1AD3CF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5B8A-00DB-44B2-94DA-5F527D3AD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5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A67FF-FDEB-48C0-945F-BF9BE035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FBD7E-E0B8-47A3-A72C-61DE3B5B1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20B04-450E-4817-987A-ED6F3381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E6FB-775F-4571-A20E-958B2C55E07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7DC8E-4ADE-479E-9A19-37AE8407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7FA8-3B3C-4C83-8335-AB99A217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5B8A-00DB-44B2-94DA-5F527D3AD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4441B1-59BB-493C-B83A-019ADE907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08878-9AA2-48F8-AF08-6AF771F7D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45582-B307-4245-930C-780C4F3F2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E6FB-775F-4571-A20E-958B2C55E07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E6AAF-A1BC-4E63-A46F-58C8E7B8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B2CB4-9285-4D90-A7A4-29A38F53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5B8A-00DB-44B2-94DA-5F527D3AD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5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1E84-76F4-439B-A6DF-0BC18E1B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345B1-CACE-424A-8E1D-272BE2815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E9A46-772A-4BAF-BA7C-E2215561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E6FB-775F-4571-A20E-958B2C55E07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E9168-DD1D-4224-8B56-8E05DBF5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90ED0-B979-405A-ACA2-21049119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5B8A-00DB-44B2-94DA-5F527D3AD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6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1EA7-4AE2-41E2-843B-0AD6A9C24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CC98C-2B8B-4BB5-9693-53A11992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37D03-0E60-4D8E-96B5-2E617872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E6FB-775F-4571-A20E-958B2C55E07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FF7EB-AEBB-4074-AA5E-FB122BD9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FFB3D-C2E8-4F90-A5EA-16099699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5B8A-00DB-44B2-94DA-5F527D3AD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4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5AFE-D83F-418B-AF09-7999092E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FD2E3-7302-49D1-BE25-45F41B65F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475D1-6CF6-4527-973E-9D7C619F5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9214E-4204-45E3-84FE-8458FD26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E6FB-775F-4571-A20E-958B2C55E07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413DA-41BB-4852-ABEA-8FC9C35F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C1EB0-1390-475F-8D89-4524DD0A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5B8A-00DB-44B2-94DA-5F527D3AD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10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21CC-4ACC-4986-BECC-523DEA60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45068-D7BC-488C-8776-92D26F364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DD4B0-06F9-4E4C-8745-FB81ADA3F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8E8B4-27D7-41AF-A075-F23B1E4C1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7E39F-1767-4BB7-8B5D-E6ECE66CD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4B740-63FC-4E98-ACE3-87A16F28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E6FB-775F-4571-A20E-958B2C55E07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2EFAE-DFD6-478B-875C-86D77DB1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85085-5A8B-4A4E-B9E5-781FC329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5B8A-00DB-44B2-94DA-5F527D3AD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12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449E-D9F1-4D01-8EC9-80B8DF26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D678E-7397-4A02-91E2-2B95D857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E6FB-775F-4571-A20E-958B2C55E07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47C5-D1F4-4263-B8DE-5603513A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B57CD-40BB-4836-B767-E03EA5CB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5B8A-00DB-44B2-94DA-5F527D3AD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8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280EA-FDD2-4697-975C-6D136294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E6FB-775F-4571-A20E-958B2C55E07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C0E04-ECA6-47FF-B5EE-FC4C2D66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8FB42-BB42-426B-81A0-E8BA0FE0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5B8A-00DB-44B2-94DA-5F527D3AD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37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02CB-BF79-40F9-B50E-ABA67530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F8740-A486-4870-95A5-E1A4110B3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91D94-9E3E-4681-BE0E-38A46AFD8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D1384-0528-415A-80B2-0CB670EC4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E6FB-775F-4571-A20E-958B2C55E07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684C4-8E02-4B18-9FD0-E88DE87E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2B8CE-E6F3-4C62-9358-E805E3D8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5B8A-00DB-44B2-94DA-5F527D3AD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51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8C58-70BC-4DDC-B7B4-08B9F252E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62229-1938-4602-ACA9-F1C3FD920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4117C-14C1-49E8-8C30-FA38EFED8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E8ACA-3C82-4A96-AD3D-BD87A556C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E6FB-775F-4571-A20E-958B2C55E07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FC13F-81DD-4E4F-85C2-A8581863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8C281-F006-4A72-B293-DC8EEA25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5B8A-00DB-44B2-94DA-5F527D3AD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98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70E5C-E443-4813-B023-FA8836A4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8EC4A-AFAA-49D9-AC67-A496AC781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74525-C2E9-47CB-A596-A6BE8EFC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FE6FB-775F-4571-A20E-958B2C55E07E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4A4B7-C3B5-423D-A2BA-8EC36C76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C58A1-4851-499A-82D2-A52ADA3A6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5B8A-00DB-44B2-94DA-5F527D3AD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55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F20AC-68E7-45E0-8BF8-B1DD80FAC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C0CE7-65D3-4FFA-A19F-C0A330BA1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4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27ACB-342E-490E-9FA6-92219FC9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Artists who use ceramics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EC7F5-233A-4220-B8C7-AE6881A40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7276"/>
            <a:ext cx="8409886" cy="1599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C55B49-85E6-4153-AB0F-8057CB5EB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73" y="3167270"/>
            <a:ext cx="3894482" cy="3621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68A42E-BCBE-48C0-8120-85CB31511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892" y="2892839"/>
            <a:ext cx="6399281" cy="338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2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27ACB-342E-490E-9FA6-92219FC9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Artists who use ceramics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A4BA36-E20A-46B2-9233-58168BF1F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9" y="1554854"/>
            <a:ext cx="3256722" cy="3503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9ED76C-F6AA-45B8-B7EF-498334957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481" y="223009"/>
            <a:ext cx="3256722" cy="3572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41C9AF-4771-4671-9090-95F0FD28E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299" y="3795261"/>
            <a:ext cx="5584342" cy="2982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348FBF-553C-4136-9551-01EFA54487D2}"/>
              </a:ext>
            </a:extLst>
          </p:cNvPr>
          <p:cNvSpPr txBox="1"/>
          <p:nvPr/>
        </p:nvSpPr>
        <p:spPr>
          <a:xfrm>
            <a:off x="3854520" y="1397675"/>
            <a:ext cx="4482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are some other examples of artists who make and use ceramics. You can research one or two of these artists to develop your ideas.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Once you have researched your chosen artists, you can observe and sketch the images in your sketch books.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6233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81889-78E3-4C36-AFB6-FACC9584B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6" y="916080"/>
            <a:ext cx="7150999" cy="5901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3A2BB7-79BD-4030-BB28-3D12811CB24F}"/>
              </a:ext>
            </a:extLst>
          </p:cNvPr>
          <p:cNvSpPr txBox="1"/>
          <p:nvPr/>
        </p:nvSpPr>
        <p:spPr>
          <a:xfrm>
            <a:off x="1179443" y="331305"/>
            <a:ext cx="1024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Other artists who used ceramics were the Ancient Greeks.</a:t>
            </a:r>
            <a:endParaRPr lang="en-GB" sz="3200" b="1" u="sng" dirty="0"/>
          </a:p>
        </p:txBody>
      </p:sp>
    </p:spTree>
    <p:extLst>
      <p:ext uri="{BB962C8B-B14F-4D97-AF65-F5344CB8AC3E}">
        <p14:creationId xmlns:p14="http://schemas.microsoft.com/office/powerpoint/2010/main" val="342032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C057F-FFDF-4C33-8823-FD4FD2251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708" y="160035"/>
            <a:ext cx="10049909" cy="65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725C1-6DEB-49C1-A43E-6B31415E5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70" y="345385"/>
            <a:ext cx="9355619" cy="2954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84BC33-BC0B-4A69-9876-CA25D49DD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688" y="3049449"/>
            <a:ext cx="7485408" cy="334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04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66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Artists who use ceramics</vt:lpstr>
      <vt:lpstr>Artists who use ceramics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 Brassleay</dc:creator>
  <cp:lastModifiedBy>Fran Brassleay</cp:lastModifiedBy>
  <cp:revision>3</cp:revision>
  <dcterms:created xsi:type="dcterms:W3CDTF">2022-02-08T15:13:07Z</dcterms:created>
  <dcterms:modified xsi:type="dcterms:W3CDTF">2022-02-08T21:20:50Z</dcterms:modified>
</cp:coreProperties>
</file>