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9"/>
  </p:notesMasterIdLst>
  <p:handoutMasterIdLst>
    <p:handoutMasterId r:id="rId10"/>
  </p:handoutMasterIdLst>
  <p:sldIdLst>
    <p:sldId id="358" r:id="rId2"/>
    <p:sldId id="351" r:id="rId3"/>
    <p:sldId id="354" r:id="rId4"/>
    <p:sldId id="355" r:id="rId5"/>
    <p:sldId id="328" r:id="rId6"/>
    <p:sldId id="356" r:id="rId7"/>
    <p:sldId id="357" r:id="rId8"/>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7" autoAdjust="0"/>
    <p:restoredTop sz="96349" autoAdjust="0"/>
  </p:normalViewPr>
  <p:slideViewPr>
    <p:cSldViewPr snapToGrid="0">
      <p:cViewPr varScale="1">
        <p:scale>
          <a:sx n="76" d="100"/>
          <a:sy n="76" d="100"/>
        </p:scale>
        <p:origin x="984" y="36"/>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9/18/2021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9/18/2021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51493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71365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25758631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699C3F-BB5D-4A50-8D89-FB145FE489D2}"/>
              </a:ext>
            </a:extLst>
          </p:cNvPr>
          <p:cNvSpPr>
            <a:spLocks noGrp="1"/>
          </p:cNvSpPr>
          <p:nvPr>
            <p:ph type="body" sz="quarter" idx="11"/>
          </p:nvPr>
        </p:nvSpPr>
        <p:spPr/>
        <p:txBody>
          <a:bodyPr/>
          <a:lstStyle/>
          <a:p>
            <a:endParaRPr lang="en-GB"/>
          </a:p>
        </p:txBody>
      </p:sp>
      <p:pic>
        <p:nvPicPr>
          <p:cNvPr id="6" name="Picture 5">
            <a:extLst>
              <a:ext uri="{FF2B5EF4-FFF2-40B4-BE49-F238E27FC236}">
                <a16:creationId xmlns:a16="http://schemas.microsoft.com/office/drawing/2014/main" id="{25761ECD-9729-4A73-A28B-2A75EA93E441}"/>
              </a:ext>
            </a:extLst>
          </p:cNvPr>
          <p:cNvPicPr>
            <a:picLocks noChangeAspect="1"/>
          </p:cNvPicPr>
          <p:nvPr/>
        </p:nvPicPr>
        <p:blipFill>
          <a:blip r:embed="rId2"/>
          <a:stretch>
            <a:fillRect/>
          </a:stretch>
        </p:blipFill>
        <p:spPr>
          <a:xfrm>
            <a:off x="0" y="2446963"/>
            <a:ext cx="9040141" cy="2880045"/>
          </a:xfrm>
          <a:prstGeom prst="rect">
            <a:avLst/>
          </a:prstGeom>
        </p:spPr>
      </p:pic>
    </p:spTree>
    <p:extLst>
      <p:ext uri="{BB962C8B-B14F-4D97-AF65-F5344CB8AC3E}">
        <p14:creationId xmlns:p14="http://schemas.microsoft.com/office/powerpoint/2010/main" val="198679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3273653"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u="sng" dirty="0">
                <a:solidFill>
                  <a:srgbClr val="002060"/>
                </a:solidFill>
                <a:latin typeface="XCCW Joined 1a" panose="03050602040000000000" pitchFamily="66" charset="0"/>
                <a:ea typeface="Myriad Pro Semibold" charset="0"/>
                <a:cs typeface="Myriad Pro Semibold" charset="0"/>
              </a:rPr>
              <a:t>In Focus Task</a:t>
            </a:r>
            <a:endParaRPr lang="en-GB" b="1" dirty="0">
              <a:solidFill>
                <a:srgbClr val="002060"/>
              </a:solidFill>
              <a:latin typeface="XCCW Joined 1a" panose="03050602040000000000" pitchFamily="66" charset="0"/>
              <a:ea typeface="Myriad Pro Semibold" charset="0"/>
              <a:cs typeface="Myriad Pro Semibold" charset="0"/>
            </a:endParaRPr>
          </a:p>
        </p:txBody>
      </p:sp>
      <p:sp>
        <p:nvSpPr>
          <p:cNvPr id="9" name="TextBox 8">
            <a:extLst>
              <a:ext uri="{FF2B5EF4-FFF2-40B4-BE49-F238E27FC236}">
                <a16:creationId xmlns:a16="http://schemas.microsoft.com/office/drawing/2014/main" id="{18292466-E7BF-46A5-B6E6-B3CE0A57A63C}"/>
              </a:ext>
            </a:extLst>
          </p:cNvPr>
          <p:cNvSpPr txBox="1"/>
          <p:nvPr/>
        </p:nvSpPr>
        <p:spPr bwMode="auto">
          <a:xfrm>
            <a:off x="853696" y="3649160"/>
            <a:ext cx="8176357"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a:t>
            </a:r>
          </a:p>
          <a:p>
            <a:pPr>
              <a:buClr>
                <a:srgbClr val="82CBDD"/>
              </a:buClr>
              <a:buNone/>
            </a:pPr>
            <a:endParaRPr lang="en-GB" b="1" u="sng" dirty="0">
              <a:solidFill>
                <a:srgbClr val="002060"/>
              </a:solidFill>
              <a:latin typeface="XCCW Joined 1a" panose="03050602040000000000" pitchFamily="66" charset="0"/>
              <a:ea typeface="Myriad Pro Semibold" charset="0"/>
              <a:cs typeface="Myriad Pro Semibold" charset="0"/>
            </a:endParaRPr>
          </a:p>
        </p:txBody>
      </p:sp>
      <p:pic>
        <p:nvPicPr>
          <p:cNvPr id="11" name="Picture 10">
            <a:extLst>
              <a:ext uri="{FF2B5EF4-FFF2-40B4-BE49-F238E27FC236}">
                <a16:creationId xmlns:a16="http://schemas.microsoft.com/office/drawing/2014/main" id="{89A6B043-E013-489A-847D-575F158A894F}"/>
              </a:ext>
            </a:extLst>
          </p:cNvPr>
          <p:cNvPicPr>
            <a:picLocks noChangeAspect="1"/>
          </p:cNvPicPr>
          <p:nvPr/>
        </p:nvPicPr>
        <p:blipFill>
          <a:blip r:embed="rId2"/>
          <a:stretch>
            <a:fillRect/>
          </a:stretch>
        </p:blipFill>
        <p:spPr>
          <a:xfrm>
            <a:off x="113947" y="1306104"/>
            <a:ext cx="8884963" cy="4524245"/>
          </a:xfrm>
          <a:prstGeom prst="rect">
            <a:avLst/>
          </a:prstGeom>
        </p:spPr>
      </p:pic>
    </p:spTree>
    <p:extLst>
      <p:ext uri="{BB962C8B-B14F-4D97-AF65-F5344CB8AC3E}">
        <p14:creationId xmlns:p14="http://schemas.microsoft.com/office/powerpoint/2010/main" val="383747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A8F71F-BD6D-4CF8-B875-BF07B00DEF03}"/>
              </a:ext>
            </a:extLst>
          </p:cNvPr>
          <p:cNvSpPr>
            <a:spLocks noGrp="1"/>
          </p:cNvSpPr>
          <p:nvPr>
            <p:ph type="body" sz="quarter" idx="11"/>
          </p:nvPr>
        </p:nvSpPr>
        <p:spPr/>
        <p:txBody>
          <a:bodyPr/>
          <a:lstStyle/>
          <a:p>
            <a:r>
              <a:rPr lang="en-GB" dirty="0">
                <a:latin typeface="XCCW Joined 1a" panose="03050602040000000000" pitchFamily="66" charset="0"/>
              </a:rPr>
              <a:t>New Learning</a:t>
            </a:r>
          </a:p>
        </p:txBody>
      </p:sp>
      <p:pic>
        <p:nvPicPr>
          <p:cNvPr id="11" name="Picture 10">
            <a:extLst>
              <a:ext uri="{FF2B5EF4-FFF2-40B4-BE49-F238E27FC236}">
                <a16:creationId xmlns:a16="http://schemas.microsoft.com/office/drawing/2014/main" id="{EEAB86E9-2A1B-4AF3-9619-530FE8C54550}"/>
              </a:ext>
            </a:extLst>
          </p:cNvPr>
          <p:cNvPicPr>
            <a:picLocks noChangeAspect="1"/>
          </p:cNvPicPr>
          <p:nvPr/>
        </p:nvPicPr>
        <p:blipFill>
          <a:blip r:embed="rId2"/>
          <a:stretch>
            <a:fillRect/>
          </a:stretch>
        </p:blipFill>
        <p:spPr>
          <a:xfrm>
            <a:off x="192947" y="544908"/>
            <a:ext cx="8875551" cy="6486327"/>
          </a:xfrm>
          <a:prstGeom prst="rect">
            <a:avLst/>
          </a:prstGeom>
        </p:spPr>
      </p:pic>
    </p:spTree>
    <p:extLst>
      <p:ext uri="{BB962C8B-B14F-4D97-AF65-F5344CB8AC3E}">
        <p14:creationId xmlns:p14="http://schemas.microsoft.com/office/powerpoint/2010/main" val="133759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A8F71F-BD6D-4CF8-B875-BF07B00DEF03}"/>
              </a:ext>
            </a:extLst>
          </p:cNvPr>
          <p:cNvSpPr>
            <a:spLocks noGrp="1"/>
          </p:cNvSpPr>
          <p:nvPr>
            <p:ph type="body" sz="quarter" idx="11"/>
          </p:nvPr>
        </p:nvSpPr>
        <p:spPr>
          <a:xfrm>
            <a:off x="176170" y="240576"/>
            <a:ext cx="9144000" cy="630000"/>
          </a:xfrm>
        </p:spPr>
        <p:txBody>
          <a:bodyPr/>
          <a:lstStyle/>
          <a:p>
            <a:pPr algn="l"/>
            <a:r>
              <a:rPr lang="en-GB" dirty="0">
                <a:latin typeface="XCCW Joined 1a" panose="03050602040000000000" pitchFamily="66" charset="0"/>
              </a:rPr>
              <a:t>New Learning</a:t>
            </a:r>
          </a:p>
        </p:txBody>
      </p:sp>
      <p:sp>
        <p:nvSpPr>
          <p:cNvPr id="9" name="TextBox 8">
            <a:extLst>
              <a:ext uri="{FF2B5EF4-FFF2-40B4-BE49-F238E27FC236}">
                <a16:creationId xmlns:a16="http://schemas.microsoft.com/office/drawing/2014/main" id="{9E029C3A-8AC6-43A8-872D-CAA7046B23F9}"/>
              </a:ext>
            </a:extLst>
          </p:cNvPr>
          <p:cNvSpPr txBox="1"/>
          <p:nvPr/>
        </p:nvSpPr>
        <p:spPr bwMode="auto">
          <a:xfrm>
            <a:off x="7120156" y="4236253"/>
            <a:ext cx="19651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lgn="l">
              <a:buNone/>
            </a:pPr>
            <a:r>
              <a:rPr lang="en-GB" dirty="0">
                <a:latin typeface="XCCW Joined 1a" panose="03050602040000000000" pitchFamily="66" charset="0"/>
              </a:rPr>
              <a:t>Band 4    </a:t>
            </a:r>
          </a:p>
        </p:txBody>
      </p:sp>
      <p:sp>
        <p:nvSpPr>
          <p:cNvPr id="13" name="TextBox 12">
            <a:extLst>
              <a:ext uri="{FF2B5EF4-FFF2-40B4-BE49-F238E27FC236}">
                <a16:creationId xmlns:a16="http://schemas.microsoft.com/office/drawing/2014/main" id="{762E5268-3C5A-4537-9AC0-0DED4DF87154}"/>
              </a:ext>
            </a:extLst>
          </p:cNvPr>
          <p:cNvSpPr txBox="1"/>
          <p:nvPr/>
        </p:nvSpPr>
        <p:spPr bwMode="auto">
          <a:xfrm>
            <a:off x="6990128" y="2192169"/>
            <a:ext cx="18396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lgn="l">
              <a:buNone/>
            </a:pPr>
            <a:r>
              <a:rPr lang="en-GB" dirty="0">
                <a:latin typeface="XCCW Joined 1a" panose="03050602040000000000" pitchFamily="66" charset="0"/>
              </a:rPr>
              <a:t>Band 3    </a:t>
            </a:r>
          </a:p>
        </p:txBody>
      </p:sp>
      <p:pic>
        <p:nvPicPr>
          <p:cNvPr id="15" name="Picture 14">
            <a:extLst>
              <a:ext uri="{FF2B5EF4-FFF2-40B4-BE49-F238E27FC236}">
                <a16:creationId xmlns:a16="http://schemas.microsoft.com/office/drawing/2014/main" id="{8D18332A-1D42-4D69-B5BB-4052ADEF6F1A}"/>
              </a:ext>
            </a:extLst>
          </p:cNvPr>
          <p:cNvPicPr>
            <a:picLocks noChangeAspect="1"/>
          </p:cNvPicPr>
          <p:nvPr/>
        </p:nvPicPr>
        <p:blipFill>
          <a:blip r:embed="rId2"/>
          <a:stretch>
            <a:fillRect/>
          </a:stretch>
        </p:blipFill>
        <p:spPr>
          <a:xfrm>
            <a:off x="377504" y="931024"/>
            <a:ext cx="8556771" cy="5993954"/>
          </a:xfrm>
          <a:prstGeom prst="rect">
            <a:avLst/>
          </a:prstGeom>
        </p:spPr>
      </p:pic>
    </p:spTree>
    <p:extLst>
      <p:ext uri="{BB962C8B-B14F-4D97-AF65-F5344CB8AC3E}">
        <p14:creationId xmlns:p14="http://schemas.microsoft.com/office/powerpoint/2010/main" val="675315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0" y="62226"/>
            <a:ext cx="3804247"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7" name="Picture 16">
            <a:extLst>
              <a:ext uri="{FF2B5EF4-FFF2-40B4-BE49-F238E27FC236}">
                <a16:creationId xmlns:a16="http://schemas.microsoft.com/office/drawing/2014/main" id="{40D380DE-2D4C-4D97-A60B-2F0EE4191F19}"/>
              </a:ext>
            </a:extLst>
          </p:cNvPr>
          <p:cNvPicPr>
            <a:picLocks noChangeAspect="1"/>
          </p:cNvPicPr>
          <p:nvPr/>
        </p:nvPicPr>
        <p:blipFill>
          <a:blip r:embed="rId3"/>
          <a:stretch>
            <a:fillRect/>
          </a:stretch>
        </p:blipFill>
        <p:spPr>
          <a:xfrm>
            <a:off x="219692" y="788753"/>
            <a:ext cx="8647582" cy="6326660"/>
          </a:xfrm>
          <a:prstGeom prst="rect">
            <a:avLst/>
          </a:prstGeom>
        </p:spPr>
      </p:pic>
      <p:pic>
        <p:nvPicPr>
          <p:cNvPr id="7" name="Picture 6">
            <a:extLst>
              <a:ext uri="{FF2B5EF4-FFF2-40B4-BE49-F238E27FC236}">
                <a16:creationId xmlns:a16="http://schemas.microsoft.com/office/drawing/2014/main" id="{11E11306-632F-410B-8C80-6A1C3639F4A9}"/>
              </a:ext>
            </a:extLst>
          </p:cNvPr>
          <p:cNvPicPr>
            <a:picLocks noChangeAspect="1"/>
          </p:cNvPicPr>
          <p:nvPr/>
        </p:nvPicPr>
        <p:blipFill>
          <a:blip r:embed="rId4"/>
          <a:stretch>
            <a:fillRect/>
          </a:stretch>
        </p:blipFill>
        <p:spPr>
          <a:xfrm>
            <a:off x="7064877" y="62226"/>
            <a:ext cx="1945154" cy="1328189"/>
          </a:xfrm>
          <a:prstGeom prst="rect">
            <a:avLst/>
          </a:prstGeom>
        </p:spPr>
      </p:pic>
    </p:spTree>
    <p:extLst>
      <p:ext uri="{BB962C8B-B14F-4D97-AF65-F5344CB8AC3E}">
        <p14:creationId xmlns:p14="http://schemas.microsoft.com/office/powerpoint/2010/main" val="140694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5234475" y="53390"/>
            <a:ext cx="3741730"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C13EF96E-7041-494A-ADCB-13CD48D40A5C}"/>
              </a:ext>
            </a:extLst>
          </p:cNvPr>
          <p:cNvPicPr>
            <a:picLocks noChangeAspect="1"/>
          </p:cNvPicPr>
          <p:nvPr/>
        </p:nvPicPr>
        <p:blipFill>
          <a:blip r:embed="rId3"/>
          <a:stretch>
            <a:fillRect/>
          </a:stretch>
        </p:blipFill>
        <p:spPr>
          <a:xfrm>
            <a:off x="0" y="630000"/>
            <a:ext cx="9144000" cy="5851071"/>
          </a:xfrm>
          <a:prstGeom prst="rect">
            <a:avLst/>
          </a:prstGeom>
        </p:spPr>
      </p:pic>
    </p:spTree>
    <p:extLst>
      <p:ext uri="{BB962C8B-B14F-4D97-AF65-F5344CB8AC3E}">
        <p14:creationId xmlns:p14="http://schemas.microsoft.com/office/powerpoint/2010/main" val="49560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435888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XCCW Joined 1a" panose="03050602040000000000" pitchFamily="66" charset="0"/>
                <a:ea typeface="Myriad Pro Semibold" charset="0"/>
                <a:cs typeface="Myriad Pro Semibold" charset="0"/>
              </a:rPr>
              <a:t>Lightbulb Challenge</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Graphic 8" descr="Lightbulb outline">
            <a:extLst>
              <a:ext uri="{FF2B5EF4-FFF2-40B4-BE49-F238E27FC236}">
                <a16:creationId xmlns:a16="http://schemas.microsoft.com/office/drawing/2014/main" id="{704C1D12-AC1B-4E96-BE91-C33C2618D91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2409" y="172800"/>
            <a:ext cx="914400" cy="914400"/>
          </a:xfrm>
          <a:prstGeom prst="rect">
            <a:avLst/>
          </a:prstGeom>
        </p:spPr>
      </p:pic>
      <p:pic>
        <p:nvPicPr>
          <p:cNvPr id="12" name="Picture 11">
            <a:extLst>
              <a:ext uri="{FF2B5EF4-FFF2-40B4-BE49-F238E27FC236}">
                <a16:creationId xmlns:a16="http://schemas.microsoft.com/office/drawing/2014/main" id="{333AE18A-36F9-4BB8-BD70-16C95E2A9F68}"/>
              </a:ext>
            </a:extLst>
          </p:cNvPr>
          <p:cNvPicPr>
            <a:picLocks noChangeAspect="1"/>
          </p:cNvPicPr>
          <p:nvPr/>
        </p:nvPicPr>
        <p:blipFill>
          <a:blip r:embed="rId5"/>
          <a:stretch>
            <a:fillRect/>
          </a:stretch>
        </p:blipFill>
        <p:spPr>
          <a:xfrm>
            <a:off x="831890" y="686584"/>
            <a:ext cx="7540378" cy="6125616"/>
          </a:xfrm>
          <a:prstGeom prst="rect">
            <a:avLst/>
          </a:prstGeom>
        </p:spPr>
      </p:pic>
    </p:spTree>
    <p:extLst>
      <p:ext uri="{BB962C8B-B14F-4D97-AF65-F5344CB8AC3E}">
        <p14:creationId xmlns:p14="http://schemas.microsoft.com/office/powerpoint/2010/main" val="3601887069"/>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Words>
  <Application>Microsoft Office PowerPoint</Application>
  <PresentationFormat>On-screen Show (4:3)</PresentationFormat>
  <Paragraphs>15</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2021-09-18T13:51:45Z</dcterms:modified>
</cp:coreProperties>
</file>