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01" r:id="rId3"/>
    <p:sldId id="290" r:id="rId4"/>
    <p:sldId id="270" r:id="rId5"/>
    <p:sldId id="269" r:id="rId6"/>
    <p:sldId id="291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6600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614DC5-0439-95BC-5896-9405BA5791C6}" v="15" dt="2021-09-12T11:44:22.461"/>
    <p1510:client id="{E0058DCC-72B5-81E2-D56A-29F52EC2CA35}" v="787" dt="2021-09-12T11:35:03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1" autoAdjust="0"/>
    <p:restoredTop sz="94599"/>
  </p:normalViewPr>
  <p:slideViewPr>
    <p:cSldViewPr snapToGrid="0">
      <p:cViewPr varScale="1">
        <p:scale>
          <a:sx n="106" d="100"/>
          <a:sy n="106" d="100"/>
        </p:scale>
        <p:origin x="4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eville" userId="S::bneville@ryeprimary.co.uk::640c8c98-081a-4273-8560-82cc0c388080" providerId="AD" clId="Web-{69614DC5-0439-95BC-5896-9405BA5791C6}"/>
    <pc:docChg chg="modSld">
      <pc:chgData name="Ben Neville" userId="S::bneville@ryeprimary.co.uk::640c8c98-081a-4273-8560-82cc0c388080" providerId="AD" clId="Web-{69614DC5-0439-95BC-5896-9405BA5791C6}" dt="2021-09-12T11:44:22.461" v="6" actId="20577"/>
      <pc:docMkLst>
        <pc:docMk/>
      </pc:docMkLst>
      <pc:sldChg chg="modSp">
        <pc:chgData name="Ben Neville" userId="S::bneville@ryeprimary.co.uk::640c8c98-081a-4273-8560-82cc0c388080" providerId="AD" clId="Web-{69614DC5-0439-95BC-5896-9405BA5791C6}" dt="2021-09-12T11:44:22.461" v="6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69614DC5-0439-95BC-5896-9405BA5791C6}" dt="2021-09-12T11:44:22.461" v="6" actId="20577"/>
          <ac:spMkLst>
            <pc:docMk/>
            <pc:sldMk cId="1690171408" sldId="277"/>
            <ac:spMk id="10" creationId="{B868AC21-E992-F445-BA3F-685EFFCE38FD}"/>
          </ac:spMkLst>
        </pc:spChg>
      </pc:sldChg>
    </pc:docChg>
  </pc:docChgLst>
  <pc:docChgLst>
    <pc:chgData name="Ben Neville" userId="S::bneville@ryeprimary.co.uk::640c8c98-081a-4273-8560-82cc0c388080" providerId="AD" clId="Web-{E0058DCC-72B5-81E2-D56A-29F52EC2CA35}"/>
    <pc:docChg chg="modSld">
      <pc:chgData name="Ben Neville" userId="S::bneville@ryeprimary.co.uk::640c8c98-081a-4273-8560-82cc0c388080" providerId="AD" clId="Web-{E0058DCC-72B5-81E2-D56A-29F52EC2CA35}" dt="2021-09-12T11:35:03.113" v="455" actId="20577"/>
      <pc:docMkLst>
        <pc:docMk/>
      </pc:docMkLst>
      <pc:sldChg chg="modSp">
        <pc:chgData name="Ben Neville" userId="S::bneville@ryeprimary.co.uk::640c8c98-081a-4273-8560-82cc0c388080" providerId="AD" clId="Web-{E0058DCC-72B5-81E2-D56A-29F52EC2CA35}" dt="2021-09-12T11:35:03.113" v="455" actId="20577"/>
        <pc:sldMkLst>
          <pc:docMk/>
          <pc:sldMk cId="3680175080" sldId="257"/>
        </pc:sldMkLst>
        <pc:spChg chg="mod">
          <ac:chgData name="Ben Neville" userId="S::bneville@ryeprimary.co.uk::640c8c98-081a-4273-8560-82cc0c388080" providerId="AD" clId="Web-{E0058DCC-72B5-81E2-D56A-29F52EC2CA35}" dt="2021-09-12T11:35:03.113" v="455" actId="20577"/>
          <ac:spMkLst>
            <pc:docMk/>
            <pc:sldMk cId="3680175080" sldId="257"/>
            <ac:spMk id="2" creationId="{DDC8DDAB-7A39-4DF2-BDCD-A4D0EF686B38}"/>
          </ac:spMkLst>
        </pc:spChg>
      </pc:sldChg>
      <pc:sldChg chg="addSp delSp modSp">
        <pc:chgData name="Ben Neville" userId="S::bneville@ryeprimary.co.uk::640c8c98-081a-4273-8560-82cc0c388080" providerId="AD" clId="Web-{E0058DCC-72B5-81E2-D56A-29F52EC2CA35}" dt="2021-09-12T11:33:03.141" v="452" actId="20577"/>
        <pc:sldMkLst>
          <pc:docMk/>
          <pc:sldMk cId="2525115228" sldId="269"/>
        </pc:sldMkLst>
        <pc:spChg chg="mod">
          <ac:chgData name="Ben Neville" userId="S::bneville@ryeprimary.co.uk::640c8c98-081a-4273-8560-82cc0c388080" providerId="AD" clId="Web-{E0058DCC-72B5-81E2-D56A-29F52EC2CA35}" dt="2021-09-12T11:17:14.782" v="48" actId="20577"/>
          <ac:spMkLst>
            <pc:docMk/>
            <pc:sldMk cId="2525115228" sldId="269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E0058DCC-72B5-81E2-D56A-29F52EC2CA35}" dt="2021-09-12T11:33:03.141" v="452" actId="20577"/>
          <ac:spMkLst>
            <pc:docMk/>
            <pc:sldMk cId="2525115228" sldId="269"/>
            <ac:spMk id="3" creationId="{206CEC54-4D68-4091-851D-2EEA64B5EC65}"/>
          </ac:spMkLst>
        </pc:spChg>
        <pc:picChg chg="del">
          <ac:chgData name="Ben Neville" userId="S::bneville@ryeprimary.co.uk::640c8c98-081a-4273-8560-82cc0c388080" providerId="AD" clId="Web-{E0058DCC-72B5-81E2-D56A-29F52EC2CA35}" dt="2021-09-12T11:17:15.625" v="49"/>
          <ac:picMkLst>
            <pc:docMk/>
            <pc:sldMk cId="2525115228" sldId="269"/>
            <ac:picMk id="4" creationId="{418134D5-3608-40CA-B14A-E367D6325F27}"/>
          </ac:picMkLst>
        </pc:picChg>
        <pc:picChg chg="add mod">
          <ac:chgData name="Ben Neville" userId="S::bneville@ryeprimary.co.uk::640c8c98-081a-4273-8560-82cc0c388080" providerId="AD" clId="Web-{E0058DCC-72B5-81E2-D56A-29F52EC2CA35}" dt="2021-09-12T11:19:58.254" v="165" actId="1076"/>
          <ac:picMkLst>
            <pc:docMk/>
            <pc:sldMk cId="2525115228" sldId="269"/>
            <ac:picMk id="6" creationId="{4D49AE65-C088-4E4E-9D27-7EC9EAED2AD9}"/>
          </ac:picMkLst>
        </pc:picChg>
      </pc:sldChg>
      <pc:sldChg chg="addSp delSp modSp">
        <pc:chgData name="Ben Neville" userId="S::bneville@ryeprimary.co.uk::640c8c98-081a-4273-8560-82cc0c388080" providerId="AD" clId="Web-{E0058DCC-72B5-81E2-D56A-29F52EC2CA35}" dt="2021-09-12T11:31:33.045" v="349" actId="20577"/>
        <pc:sldMkLst>
          <pc:docMk/>
          <pc:sldMk cId="2002931511" sldId="270"/>
        </pc:sldMkLst>
        <pc:spChg chg="mod">
          <ac:chgData name="Ben Neville" userId="S::bneville@ryeprimary.co.uk::640c8c98-081a-4273-8560-82cc0c388080" providerId="AD" clId="Web-{E0058DCC-72B5-81E2-D56A-29F52EC2CA35}" dt="2021-09-12T11:31:05.138" v="330" actId="20577"/>
          <ac:spMkLst>
            <pc:docMk/>
            <pc:sldMk cId="2002931511" sldId="270"/>
            <ac:spMk id="2" creationId="{C8D9608F-B009-41A4-8F61-FEDAEAB8581B}"/>
          </ac:spMkLst>
        </pc:spChg>
        <pc:spChg chg="mod">
          <ac:chgData name="Ben Neville" userId="S::bneville@ryeprimary.co.uk::640c8c98-081a-4273-8560-82cc0c388080" providerId="AD" clId="Web-{E0058DCC-72B5-81E2-D56A-29F52EC2CA35}" dt="2021-09-12T11:31:33.045" v="349" actId="20577"/>
          <ac:spMkLst>
            <pc:docMk/>
            <pc:sldMk cId="2002931511" sldId="270"/>
            <ac:spMk id="6" creationId="{BD475979-4268-4018-91FA-110C67A2E5F3}"/>
          </ac:spMkLst>
        </pc:spChg>
        <pc:picChg chg="add mod">
          <ac:chgData name="Ben Neville" userId="S::bneville@ryeprimary.co.uk::640c8c98-081a-4273-8560-82cc0c388080" providerId="AD" clId="Web-{E0058DCC-72B5-81E2-D56A-29F52EC2CA35}" dt="2021-09-12T11:29:03.616" v="289" actId="1076"/>
          <ac:picMkLst>
            <pc:docMk/>
            <pc:sldMk cId="2002931511" sldId="270"/>
            <ac:picMk id="3" creationId="{18042A00-9EB3-4D6C-A6E8-0DFB0B5EBA45}"/>
          </ac:picMkLst>
        </pc:picChg>
        <pc:picChg chg="del">
          <ac:chgData name="Ben Neville" userId="S::bneville@ryeprimary.co.uk::640c8c98-081a-4273-8560-82cc0c388080" providerId="AD" clId="Web-{E0058DCC-72B5-81E2-D56A-29F52EC2CA35}" dt="2021-09-12T11:28:59.928" v="287"/>
          <ac:picMkLst>
            <pc:docMk/>
            <pc:sldMk cId="2002931511" sldId="270"/>
            <ac:picMk id="5" creationId="{5D10F2BD-7B70-4D41-90A6-2A090D6AAF0F}"/>
          </ac:picMkLst>
        </pc:picChg>
      </pc:sldChg>
      <pc:sldChg chg="addSp delSp modSp">
        <pc:chgData name="Ben Neville" userId="S::bneville@ryeprimary.co.uk::640c8c98-081a-4273-8560-82cc0c388080" providerId="AD" clId="Web-{E0058DCC-72B5-81E2-D56A-29F52EC2CA35}" dt="2021-09-12T11:32:56.251" v="451" actId="20577"/>
        <pc:sldMkLst>
          <pc:docMk/>
          <pc:sldMk cId="1690171408" sldId="277"/>
        </pc:sldMkLst>
        <pc:spChg chg="mod">
          <ac:chgData name="Ben Neville" userId="S::bneville@ryeprimary.co.uk::640c8c98-081a-4273-8560-82cc0c388080" providerId="AD" clId="Web-{E0058DCC-72B5-81E2-D56A-29F52EC2CA35}" dt="2021-09-12T11:32:08.640" v="398" actId="1076"/>
          <ac:spMkLst>
            <pc:docMk/>
            <pc:sldMk cId="1690171408" sldId="277"/>
            <ac:spMk id="3" creationId="{F26C497C-B916-4107-A80A-EDA19687780E}"/>
          </ac:spMkLst>
        </pc:spChg>
        <pc:spChg chg="mod">
          <ac:chgData name="Ben Neville" userId="S::bneville@ryeprimary.co.uk::640c8c98-081a-4273-8560-82cc0c388080" providerId="AD" clId="Web-{E0058DCC-72B5-81E2-D56A-29F52EC2CA35}" dt="2021-09-12T11:32:02.109" v="395" actId="20577"/>
          <ac:spMkLst>
            <pc:docMk/>
            <pc:sldMk cId="1690171408" sldId="277"/>
            <ac:spMk id="4" creationId="{EBE42017-AB0D-4479-B59D-0EC2F0C26EE6}"/>
          </ac:spMkLst>
        </pc:spChg>
        <pc:spChg chg="mod">
          <ac:chgData name="Ben Neville" userId="S::bneville@ryeprimary.co.uk::640c8c98-081a-4273-8560-82cc0c388080" providerId="AD" clId="Web-{E0058DCC-72B5-81E2-D56A-29F52EC2CA35}" dt="2021-09-12T11:32:56.251" v="451" actId="20577"/>
          <ac:spMkLst>
            <pc:docMk/>
            <pc:sldMk cId="1690171408" sldId="277"/>
            <ac:spMk id="5" creationId="{69BCBFFF-99FB-4A49-9DE6-028F6A512F5C}"/>
          </ac:spMkLst>
        </pc:spChg>
        <pc:spChg chg="mod">
          <ac:chgData name="Ben Neville" userId="S::bneville@ryeprimary.co.uk::640c8c98-081a-4273-8560-82cc0c388080" providerId="AD" clId="Web-{E0058DCC-72B5-81E2-D56A-29F52EC2CA35}" dt="2021-09-12T11:32:04.921" v="397" actId="20577"/>
          <ac:spMkLst>
            <pc:docMk/>
            <pc:sldMk cId="1690171408" sldId="277"/>
            <ac:spMk id="10" creationId="{B868AC21-E992-F445-BA3F-685EFFCE38FD}"/>
          </ac:spMkLst>
        </pc:spChg>
        <pc:picChg chg="add mod">
          <ac:chgData name="Ben Neville" userId="S::bneville@ryeprimary.co.uk::640c8c98-081a-4273-8560-82cc0c388080" providerId="AD" clId="Web-{E0058DCC-72B5-81E2-D56A-29F52EC2CA35}" dt="2021-09-12T11:20:10.489" v="170" actId="1076"/>
          <ac:picMkLst>
            <pc:docMk/>
            <pc:sldMk cId="1690171408" sldId="277"/>
            <ac:picMk id="6" creationId="{98407A93-D512-4403-84EF-A21EB98BFB7B}"/>
          </ac:picMkLst>
        </pc:picChg>
        <pc:picChg chg="add mod">
          <ac:chgData name="Ben Neville" userId="S::bneville@ryeprimary.co.uk::640c8c98-081a-4273-8560-82cc0c388080" providerId="AD" clId="Web-{E0058DCC-72B5-81E2-D56A-29F52EC2CA35}" dt="2021-09-12T11:29:14.694" v="293" actId="14100"/>
          <ac:picMkLst>
            <pc:docMk/>
            <pc:sldMk cId="1690171408" sldId="277"/>
            <ac:picMk id="7" creationId="{6E9562CD-2446-484F-AF85-35AF1D17F570}"/>
          </ac:picMkLst>
        </pc:picChg>
        <pc:picChg chg="del">
          <ac:chgData name="Ben Neville" userId="S::bneville@ryeprimary.co.uk::640c8c98-081a-4273-8560-82cc0c388080" providerId="AD" clId="Web-{E0058DCC-72B5-81E2-D56A-29F52EC2CA35}" dt="2021-09-12T11:20:03.333" v="166"/>
          <ac:picMkLst>
            <pc:docMk/>
            <pc:sldMk cId="1690171408" sldId="277"/>
            <ac:picMk id="8" creationId="{2E92931D-94DE-4751-9D0A-DC3835EAAC44}"/>
          </ac:picMkLst>
        </pc:picChg>
        <pc:picChg chg="del">
          <ac:chgData name="Ben Neville" userId="S::bneville@ryeprimary.co.uk::640c8c98-081a-4273-8560-82cc0c388080" providerId="AD" clId="Web-{E0058DCC-72B5-81E2-D56A-29F52EC2CA35}" dt="2021-09-12T11:29:09.397" v="290"/>
          <ac:picMkLst>
            <pc:docMk/>
            <pc:sldMk cId="1690171408" sldId="277"/>
            <ac:picMk id="9" creationId="{5DC19569-47F1-994A-8FE8-5179847CB4C4}"/>
          </ac:picMkLst>
        </pc:picChg>
      </pc:sldChg>
      <pc:sldChg chg="addSp delSp modSp">
        <pc:chgData name="Ben Neville" userId="S::bneville@ryeprimary.co.uk::640c8c98-081a-4273-8560-82cc0c388080" providerId="AD" clId="Web-{E0058DCC-72B5-81E2-D56A-29F52EC2CA35}" dt="2021-09-12T11:28:55.585" v="286" actId="20577"/>
        <pc:sldMkLst>
          <pc:docMk/>
          <pc:sldMk cId="3175398325" sldId="301"/>
        </pc:sldMkLst>
        <pc:spChg chg="mod">
          <ac:chgData name="Ben Neville" userId="S::bneville@ryeprimary.co.uk::640c8c98-081a-4273-8560-82cc0c388080" providerId="AD" clId="Web-{E0058DCC-72B5-81E2-D56A-29F52EC2CA35}" dt="2021-09-12T11:27:14.488" v="237" actId="20577"/>
          <ac:spMkLst>
            <pc:docMk/>
            <pc:sldMk cId="3175398325" sldId="301"/>
            <ac:spMk id="8" creationId="{D5A278BA-9A7D-4D3A-AD88-604EAA079321}"/>
          </ac:spMkLst>
        </pc:spChg>
        <pc:spChg chg="mod">
          <ac:chgData name="Ben Neville" userId="S::bneville@ryeprimary.co.uk::640c8c98-081a-4273-8560-82cc0c388080" providerId="AD" clId="Web-{E0058DCC-72B5-81E2-D56A-29F52EC2CA35}" dt="2021-09-12T11:28:55.585" v="286" actId="20577"/>
          <ac:spMkLst>
            <pc:docMk/>
            <pc:sldMk cId="3175398325" sldId="301"/>
            <ac:spMk id="13" creationId="{66F77A7A-8F7E-48C9-901A-91D00473E07C}"/>
          </ac:spMkLst>
        </pc:spChg>
        <pc:picChg chg="add del mod">
          <ac:chgData name="Ben Neville" userId="S::bneville@ryeprimary.co.uk::640c8c98-081a-4273-8560-82cc0c388080" providerId="AD" clId="Web-{E0058DCC-72B5-81E2-D56A-29F52EC2CA35}" dt="2021-09-12T11:19:44.801" v="160"/>
          <ac:picMkLst>
            <pc:docMk/>
            <pc:sldMk cId="3175398325" sldId="301"/>
            <ac:picMk id="2" creationId="{F2CD9881-3CFD-413C-A0AB-DE60C42E8070}"/>
          </ac:picMkLst>
        </pc:picChg>
        <pc:picChg chg="add mod">
          <ac:chgData name="Ben Neville" userId="S::bneville@ryeprimary.co.uk::640c8c98-081a-4273-8560-82cc0c388080" providerId="AD" clId="Web-{E0058DCC-72B5-81E2-D56A-29F52EC2CA35}" dt="2021-09-12T11:19:51.145" v="163" actId="1076"/>
          <ac:picMkLst>
            <pc:docMk/>
            <pc:sldMk cId="3175398325" sldId="301"/>
            <ac:picMk id="3" creationId="{BF3BC2DE-8CF6-4621-84E3-15CBD858A29B}"/>
          </ac:picMkLst>
        </pc:picChg>
        <pc:picChg chg="add del mod">
          <ac:chgData name="Ben Neville" userId="S::bneville@ryeprimary.co.uk::640c8c98-081a-4273-8560-82cc0c388080" providerId="AD" clId="Web-{E0058DCC-72B5-81E2-D56A-29F52EC2CA35}" dt="2021-09-12T11:19:42.566" v="158"/>
          <ac:picMkLst>
            <pc:docMk/>
            <pc:sldMk cId="3175398325" sldId="301"/>
            <ac:picMk id="4" creationId="{A3703436-7EDE-4D16-84CE-47AA26247262}"/>
          </ac:picMkLst>
        </pc:picChg>
        <pc:picChg chg="add mod">
          <ac:chgData name="Ben Neville" userId="S::bneville@ryeprimary.co.uk::640c8c98-081a-4273-8560-82cc0c388080" providerId="AD" clId="Web-{E0058DCC-72B5-81E2-D56A-29F52EC2CA35}" dt="2021-09-12T11:28:40.803" v="283" actId="1076"/>
          <ac:picMkLst>
            <pc:docMk/>
            <pc:sldMk cId="3175398325" sldId="301"/>
            <ac:picMk id="10" creationId="{5F1E4B31-5B94-48CC-927C-027B57A38A80}"/>
          </ac:picMkLst>
        </pc:picChg>
        <pc:picChg chg="add del mod">
          <ac:chgData name="Ben Neville" userId="S::bneville@ryeprimary.co.uk::640c8c98-081a-4273-8560-82cc0c388080" providerId="AD" clId="Web-{E0058DCC-72B5-81E2-D56A-29F52EC2CA35}" dt="2021-09-12T11:28:35.412" v="281"/>
          <ac:picMkLst>
            <pc:docMk/>
            <pc:sldMk cId="3175398325" sldId="301"/>
            <ac:picMk id="11" creationId="{C6C59F4E-7B9B-4A25-A679-3BC88B488264}"/>
          </ac:picMkLst>
        </pc:picChg>
        <pc:picChg chg="add del mod">
          <ac:chgData name="Ben Neville" userId="S::bneville@ryeprimary.co.uk::640c8c98-081a-4273-8560-82cc0c388080" providerId="AD" clId="Web-{E0058DCC-72B5-81E2-D56A-29F52EC2CA35}" dt="2021-09-12T11:28:34.600" v="280"/>
          <ac:picMkLst>
            <pc:docMk/>
            <pc:sldMk cId="3175398325" sldId="301"/>
            <ac:picMk id="12" creationId="{729710DC-A390-4632-852F-C01BB2B85925}"/>
          </ac:picMkLst>
        </pc:picChg>
        <pc:picChg chg="add del">
          <ac:chgData name="Ben Neville" userId="S::bneville@ryeprimary.co.uk::640c8c98-081a-4273-8560-82cc0c388080" providerId="AD" clId="Web-{E0058DCC-72B5-81E2-D56A-29F52EC2CA35}" dt="2021-09-12T11:28:26.490" v="270"/>
          <ac:picMkLst>
            <pc:docMk/>
            <pc:sldMk cId="3175398325" sldId="301"/>
            <ac:picMk id="14" creationId="{4F42EF43-E915-491B-A036-1A6442446683}"/>
          </ac:picMkLst>
        </pc:picChg>
        <pc:picChg chg="add del mod">
          <ac:chgData name="Ben Neville" userId="S::bneville@ryeprimary.co.uk::640c8c98-081a-4273-8560-82cc0c388080" providerId="AD" clId="Web-{E0058DCC-72B5-81E2-D56A-29F52EC2CA35}" dt="2021-09-12T11:28:34.068" v="279"/>
          <ac:picMkLst>
            <pc:docMk/>
            <pc:sldMk cId="3175398325" sldId="301"/>
            <ac:picMk id="15" creationId="{0D3EB1BD-356E-4086-868B-2A875EACE28E}"/>
          </ac:picMkLst>
        </pc:picChg>
        <pc:picChg chg="add del mod">
          <ac:chgData name="Ben Neville" userId="S::bneville@ryeprimary.co.uk::640c8c98-081a-4273-8560-82cc0c388080" providerId="AD" clId="Web-{E0058DCC-72B5-81E2-D56A-29F52EC2CA35}" dt="2021-09-12T11:28:33.428" v="278"/>
          <ac:picMkLst>
            <pc:docMk/>
            <pc:sldMk cId="3175398325" sldId="301"/>
            <ac:picMk id="16" creationId="{358B2F2D-B24A-4FAB-83C8-4BBC645C84ED}"/>
          </ac:picMkLst>
        </pc:picChg>
        <pc:picChg chg="add del mod">
          <ac:chgData name="Ben Neville" userId="S::bneville@ryeprimary.co.uk::640c8c98-081a-4273-8560-82cc0c388080" providerId="AD" clId="Web-{E0058DCC-72B5-81E2-D56A-29F52EC2CA35}" dt="2021-09-12T11:28:32.756" v="277"/>
          <ac:picMkLst>
            <pc:docMk/>
            <pc:sldMk cId="3175398325" sldId="301"/>
            <ac:picMk id="17" creationId="{5AC409C3-3D84-44F7-8C3B-52F58A639C8B}"/>
          </ac:picMkLst>
        </pc:picChg>
        <pc:picChg chg="del">
          <ac:chgData name="Ben Neville" userId="S::bneville@ryeprimary.co.uk::640c8c98-081a-4273-8560-82cc0c388080" providerId="AD" clId="Web-{E0058DCC-72B5-81E2-D56A-29F52EC2CA35}" dt="2021-09-12T11:17:02.562" v="47"/>
          <ac:picMkLst>
            <pc:docMk/>
            <pc:sldMk cId="3175398325" sldId="301"/>
            <ac:picMk id="21" creationId="{76EEAEF4-3A09-4FB7-BA03-11F9418C7B90}"/>
          </ac:picMkLst>
        </pc:picChg>
        <pc:picChg chg="del">
          <ac:chgData name="Ben Neville" userId="S::bneville@ryeprimary.co.uk::640c8c98-081a-4273-8560-82cc0c388080" providerId="AD" clId="Web-{E0058DCC-72B5-81E2-D56A-29F52EC2CA35}" dt="2021-09-12T11:27:49.630" v="268"/>
          <ac:picMkLst>
            <pc:docMk/>
            <pc:sldMk cId="3175398325" sldId="301"/>
            <ac:picMk id="1027" creationId="{AF122A7A-933A-6347-8615-8B417C75638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1B0FC-02ED-4A78-8C99-C58470E2217C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86033-FE72-4B70-A115-AB3FA9146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6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8F68-FC39-4B48-B343-944D5B548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D8969-1AC3-4CBD-9A0A-6D673229E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3DFE-9EB3-4DF1-B298-F862FA80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1DD67-D898-4DCE-8E14-EEAB748A6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FF14-73CB-41FE-85B1-1935402D6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0EE4-7BAE-4958-8362-F78225D92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98C44-363D-476F-BD86-241E53ED2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7FD8E-82B0-435A-85C1-9CC157A7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04671-8FD9-467E-85BE-052B77C9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585C0-E467-4484-856A-61C1CCDF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02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13D0B3-B8AA-476B-81BC-7616D3869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01D2-365E-418C-B820-1DBFA46C7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9CA50-3D48-41FB-9A39-DF0A3E56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CE491-5B55-4F8C-AEA7-824F287B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D806F-F5BE-4B35-81DF-B7D7BD66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27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30FC-9899-4B30-8FF6-68884D3B5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22BF5-FAA9-4514-A314-A458F7C7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83A88-24E5-4DA8-A70D-9E58A159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5D61C-04D9-452F-ACEF-9593F501E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1B6B6-5CBB-4121-BFE4-57FC9811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1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C4C0-62A5-4728-9811-6239872F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817C9-FEF4-4B8C-B8C1-EE37D389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8B3E-6A9F-4720-970F-3992A7C0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6FE5A-6F46-4D74-82D3-A0253491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43583-781D-444C-ADC4-73EBAC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52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4BA9C-EBDD-4C4B-8393-EF23E36F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0A264-1F9F-49A0-9865-E0FE649E0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05F7D-6B18-4214-982D-811C0FA40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19D81-1AA5-49C9-916F-DF1552E1D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A0B0B-7888-4299-83D8-5DB27A45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FAC4B-40B6-4E53-B1E0-2362C5C1C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8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80590-F194-43E1-B704-B12393DFD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28D53-2066-418D-8BE8-FE251FBDA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4A822A-559C-4EAC-BBB3-226F9EDC4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E812C2-9EE1-4F8F-8385-504AC32A2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56D0B-2087-4041-880B-7F4536007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A3F699-1FFB-42FA-B2A6-08A5A8A1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D67EA5-6C10-42AE-9576-4CD9F285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51C025-C0E4-452C-9CD6-6740198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5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D4FA-7829-4061-BC4F-A190886C1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6D5F62-46E3-483E-80FA-D2D2D99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89E27-0F85-4A98-AED2-66DBFE6F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FA8D2-E8D9-4A7A-A1C4-77A880EB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4982AD-9815-4304-BEE4-EACB4863B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5CE69-C667-44E0-8015-A556D5F4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42EB9A-DFBD-4968-B4BC-A6DDBD4AF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2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3D92-65CC-4BB3-B258-89355EE1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D14E0-B417-4C75-A2BC-897781100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D22F27-131F-4EC8-BE6B-0F70AE03E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9029E-BAA1-4F53-9D34-E295B538E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726F79-2E7D-4076-805E-74083535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92C03-7AA1-474D-8466-BC24FADD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0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6EA8-DB79-48C0-B193-9323C682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0E7722-32AD-496B-93D6-1FF29D80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9A800-130C-4574-9754-C928876B9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83689-DB9B-4207-BAFC-ECA6FCFC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87B14-2952-4710-8EB2-A0640E5A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8ADB3-BA21-4525-B99E-BFB5B79B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68BF0D-2CDF-46CA-B230-8B93786F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9D56A-85AF-4992-B859-48BA37C43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0752B-D3E1-4CC2-BC20-1E6CE611A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C3CF-F42E-43A3-AC29-F67963888E7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153CD-C1EA-4ADE-9BB5-826315781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894C-F6E0-45A0-B94F-7DBE6398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EE5-3BFC-46AB-BAFD-66FA3AE8A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C8DDAB-7A39-4DF2-BDCD-A4D0EF68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340" y="1922308"/>
            <a:ext cx="3552713" cy="3618838"/>
          </a:xfrm>
        </p:spPr>
        <p:txBody>
          <a:bodyPr anchor="b">
            <a:noAutofit/>
          </a:bodyPr>
          <a:lstStyle/>
          <a:p>
            <a:pPr algn="l"/>
            <a:r>
              <a:rPr lang="en-GB" sz="2000" dirty="0">
                <a:latin typeface="Calibri"/>
                <a:ea typeface="+mj-lt"/>
                <a:cs typeface="+mj-lt"/>
              </a:rPr>
              <a:t> </a:t>
            </a:r>
            <a:br>
              <a:rPr lang="en-GB" sz="20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20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2000" u="sng" dirty="0">
                <a:solidFill>
                  <a:srgbClr val="FF0000"/>
                </a:solidFill>
                <a:latin typeface="XCCW Joined 1a"/>
              </a:rPr>
              <a:t>Our LIs for the week:</a:t>
            </a:r>
            <a:br>
              <a:rPr lang="en-GB" sz="2000" u="sng" dirty="0">
                <a:solidFill>
                  <a:srgbClr val="FF0000"/>
                </a:solidFill>
                <a:latin typeface="XCCW Joined 1a"/>
              </a:rPr>
            </a:br>
            <a:r>
              <a:rPr lang="en-GB" sz="2000" b="1" i="1" dirty="0">
                <a:ea typeface="+mj-lt"/>
                <a:cs typeface="+mj-lt"/>
              </a:rPr>
              <a:t>Band 3/4</a:t>
            </a:r>
            <a:r>
              <a:rPr lang="en-GB" sz="2000" i="1" dirty="0">
                <a:ea typeface="+mj-lt"/>
                <a:cs typeface="+mj-lt"/>
              </a:rPr>
              <a:t> - Identify vocabulary within the text that gives the best description of the setting or character</a:t>
            </a:r>
            <a:br>
              <a:rPr lang="en-GB" sz="2000" u="sng" dirty="0">
                <a:solidFill>
                  <a:srgbClr val="FF0000"/>
                </a:solidFill>
                <a:latin typeface="XCCW Joined 1a"/>
              </a:rPr>
            </a:br>
            <a:br>
              <a:rPr lang="en-GB" sz="2000" dirty="0">
                <a:latin typeface="Calibri"/>
              </a:rPr>
            </a:br>
            <a:r>
              <a:rPr lang="en-GB" sz="2000" b="1" dirty="0">
                <a:ea typeface="+mj-lt"/>
                <a:cs typeface="+mj-lt"/>
              </a:rPr>
              <a:t>Band 3/4</a:t>
            </a:r>
            <a:r>
              <a:rPr lang="en-GB" sz="2000" dirty="0">
                <a:ea typeface="+mj-lt"/>
                <a:cs typeface="+mj-lt"/>
              </a:rPr>
              <a:t> - Identify main ideas drawn from more than one paragraph and summarise these</a:t>
            </a:r>
            <a:br>
              <a:rPr lang="en-GB" sz="2000" u="sng" dirty="0">
                <a:latin typeface="Twinkl" pitchFamily="2" charset="0"/>
              </a:rPr>
            </a:br>
            <a:endParaRPr lang="en-GB" sz="2000" dirty="0">
              <a:latin typeface="Twinkl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340" y="5645971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u="sng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Initiate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443212" y="10"/>
            <a:ext cx="29024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kern="1200" dirty="0">
                <a:solidFill>
                  <a:srgbClr val="FF0000"/>
                </a:solidFill>
                <a:latin typeface="XCCW Joined 1a"/>
              </a:rPr>
              <a:t>Lesson 1: </a:t>
            </a:r>
          </a:p>
        </p:txBody>
      </p:sp>
    </p:spTree>
    <p:extLst>
      <p:ext uri="{BB962C8B-B14F-4D97-AF65-F5344CB8AC3E}">
        <p14:creationId xmlns:p14="http://schemas.microsoft.com/office/powerpoint/2010/main" val="368017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BD9D16D7-F905-416B-9F0D-C93D5823B4C3}"/>
              </a:ext>
            </a:extLst>
          </p:cNvPr>
          <p:cNvSpPr txBox="1">
            <a:spLocks/>
          </p:cNvSpPr>
          <p:nvPr/>
        </p:nvSpPr>
        <p:spPr>
          <a:xfrm>
            <a:off x="6291943" y="365125"/>
            <a:ext cx="4789714" cy="5926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B2F45C-5D31-45D9-A903-CA50D8A70216}"/>
              </a:ext>
            </a:extLst>
          </p:cNvPr>
          <p:cNvSpPr txBox="1"/>
          <p:nvPr/>
        </p:nvSpPr>
        <p:spPr>
          <a:xfrm>
            <a:off x="6487245" y="173851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DFC07F-4507-4CFB-87DE-6258C1679972}"/>
              </a:ext>
            </a:extLst>
          </p:cNvPr>
          <p:cNvSpPr txBox="1"/>
          <p:nvPr/>
        </p:nvSpPr>
        <p:spPr>
          <a:xfrm>
            <a:off x="674914" y="207469"/>
            <a:ext cx="4920343" cy="5725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A278BA-9A7D-4D3A-AD88-604EAA079321}"/>
              </a:ext>
            </a:extLst>
          </p:cNvPr>
          <p:cNvSpPr/>
          <p:nvPr/>
        </p:nvSpPr>
        <p:spPr>
          <a:xfrm>
            <a:off x="712742" y="241086"/>
            <a:ext cx="3494585" cy="59093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5400" b="1" u="sng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Lenses:</a:t>
            </a:r>
          </a:p>
          <a:p>
            <a:endParaRPr lang="en-US" sz="44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a typeface="+mn-lt"/>
                <a:cs typeface="+mn-lt"/>
              </a:rPr>
              <a:t>Feeling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4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a typeface="+mn-lt"/>
                <a:cs typeface="+mn-lt"/>
              </a:rPr>
              <a:t>Consider deeper messages.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  <a:p>
            <a:endParaRPr lang="en-GB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a typeface="+mn-lt"/>
              <a:cs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73A6A3-E33E-4F0B-B764-61D15A8AFA1A}"/>
              </a:ext>
            </a:extLst>
          </p:cNvPr>
          <p:cNvSpPr/>
          <p:nvPr/>
        </p:nvSpPr>
        <p:spPr>
          <a:xfrm>
            <a:off x="6833667" y="297116"/>
            <a:ext cx="4052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Sentence Starters: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6F77A7A-8F7E-48C9-901A-91D00473E07C}"/>
              </a:ext>
            </a:extLst>
          </p:cNvPr>
          <p:cNvSpPr txBox="1"/>
          <p:nvPr/>
        </p:nvSpPr>
        <p:spPr>
          <a:xfrm>
            <a:off x="6748508" y="1242858"/>
            <a:ext cx="4494834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b="1" i="1" u="sng" dirty="0">
                <a:latin typeface="Twinkl"/>
              </a:rPr>
              <a:t>Feeling:</a:t>
            </a:r>
          </a:p>
          <a:p>
            <a:r>
              <a:rPr lang="en-GB" sz="2400" i="1" dirty="0">
                <a:latin typeface="Twinkl"/>
              </a:rPr>
              <a:t>The main feeling at this moment is ...</a:t>
            </a:r>
          </a:p>
          <a:p>
            <a:endParaRPr lang="en-GB" sz="2400" b="1" i="1" u="sng" dirty="0">
              <a:latin typeface="Twinkl"/>
            </a:endParaRPr>
          </a:p>
          <a:p>
            <a:r>
              <a:rPr lang="en-GB" sz="2400" b="1" i="1" u="sng" dirty="0">
                <a:latin typeface="Twinkl"/>
              </a:rPr>
              <a:t>Consider deeper messages:</a:t>
            </a:r>
          </a:p>
          <a:p>
            <a:r>
              <a:rPr lang="en-GB" sz="2400" i="1" dirty="0">
                <a:latin typeface="Twinkl"/>
              </a:rPr>
              <a:t>A deep message is explored in this book through ...</a:t>
            </a:r>
          </a:p>
          <a:p>
            <a:pPr marL="0" indent="0">
              <a:buNone/>
            </a:pPr>
            <a:endParaRPr lang="en-GB" sz="2400" i="1" dirty="0">
              <a:latin typeface="Twinkl" pitchFamily="2" charset="0"/>
            </a:endParaRP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BF3BC2DE-8CF6-4621-84E3-15CBD858A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956" y="3322544"/>
            <a:ext cx="1312769" cy="1287556"/>
          </a:xfrm>
          <a:prstGeom prst="rect">
            <a:avLst/>
          </a:prstGeom>
        </p:spPr>
      </p:pic>
      <p:pic>
        <p:nvPicPr>
          <p:cNvPr id="10" name="Picture 10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5F1E4B31-5B94-48CC-927C-027B57A38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8757" y="1532404"/>
            <a:ext cx="1301564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3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5" y="4742294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GB" sz="3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MODEL</a:t>
            </a:r>
            <a:r>
              <a:rPr lang="en-GB" sz="3200" dirty="0">
                <a:solidFill>
                  <a:srgbClr val="FF0000"/>
                </a:solidFill>
                <a:latin typeface="XCCW Joined 1a"/>
              </a:rPr>
              <a:t>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52425" y="541155"/>
            <a:ext cx="27608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latin typeface="XCCW Joined 1a"/>
              </a:rPr>
              <a:t>Lesson 2: </a:t>
            </a:r>
          </a:p>
        </p:txBody>
      </p:sp>
    </p:spTree>
    <p:extLst>
      <p:ext uri="{BB962C8B-B14F-4D97-AF65-F5344CB8AC3E}">
        <p14:creationId xmlns:p14="http://schemas.microsoft.com/office/powerpoint/2010/main" val="117188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873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u="sng" dirty="0"/>
              <a:t>Feeling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75979-4268-4018-91FA-110C67A2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cs typeface="Calibri"/>
              </a:rPr>
              <a:t>On slide 13 night arrives, Jamina hears noises and settles for the night. </a:t>
            </a:r>
            <a:endParaRPr lang="en-US" sz="4000" dirty="0"/>
          </a:p>
          <a:p>
            <a:pPr marL="0" indent="0" algn="ctr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</a:rPr>
              <a:t>Together: </a:t>
            </a:r>
            <a:r>
              <a:rPr lang="en-US" sz="4000" dirty="0" err="1">
                <a:solidFill>
                  <a:srgbClr val="FF0000"/>
                </a:solidFill>
              </a:rPr>
              <a:t>chot</a:t>
            </a:r>
            <a:r>
              <a:rPr lang="en-US" sz="4000" dirty="0">
                <a:solidFill>
                  <a:srgbClr val="FF0000"/>
                </a:solidFill>
              </a:rPr>
              <a:t> down feelings Jamina might be experiencing at this point. </a:t>
            </a:r>
            <a:endParaRPr lang="en-US" sz="40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3" name="Picture 10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18042A00-9EB3-4D6C-A6E8-0DFB0B5EB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191" y="554744"/>
            <a:ext cx="1301564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3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608F-B009-41A4-8F61-FEDAEAB85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937" y="461742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>
                <a:ea typeface="+mj-lt"/>
                <a:cs typeface="+mj-lt"/>
              </a:rPr>
              <a:t>Consider deeper messages.</a:t>
            </a:r>
            <a:endParaRPr lang="en-US" dirty="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206CEC54-4D68-4091-851D-2EEA64B5EC65}"/>
              </a:ext>
            </a:extLst>
          </p:cNvPr>
          <p:cNvSpPr txBox="1">
            <a:spLocks/>
          </p:cNvSpPr>
          <p:nvPr/>
        </p:nvSpPr>
        <p:spPr>
          <a:xfrm>
            <a:off x="979394" y="1921995"/>
            <a:ext cx="9395011" cy="37686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dirty="0">
                <a:cs typeface="Calibri"/>
              </a:rPr>
              <a:t>At the beginning of the story Jamina wants to be a hunter, at the end she says she will never be a hunter. </a:t>
            </a:r>
            <a:endParaRPr lang="en-US" dirty="0"/>
          </a:p>
          <a:p>
            <a:pPr marL="0" indent="0" algn="ctr">
              <a:buNone/>
            </a:pPr>
            <a:endParaRPr lang="en-US" sz="3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Together: </a:t>
            </a:r>
            <a:r>
              <a:rPr lang="en-US" sz="3200" dirty="0" err="1">
                <a:solidFill>
                  <a:srgbClr val="FF0000"/>
                </a:solidFill>
              </a:rPr>
              <a:t>chot</a:t>
            </a:r>
            <a:r>
              <a:rPr lang="en-US" sz="3200" dirty="0">
                <a:solidFill>
                  <a:srgbClr val="FF0000"/>
                </a:solidFill>
              </a:rPr>
              <a:t> down things that she sees and things that happen that make her change her mind. </a:t>
            </a:r>
            <a:endParaRPr lang="en-US" sz="3200">
              <a:solidFill>
                <a:srgbClr val="FF0000"/>
              </a:solidFill>
              <a:cs typeface="Calibri"/>
            </a:endParaRPr>
          </a:p>
          <a:p>
            <a:pPr marL="0" indent="0" algn="ctr">
              <a:buNone/>
            </a:pPr>
            <a:endParaRPr lang="en-GB" sz="3200" dirty="0">
              <a:solidFill>
                <a:srgbClr val="FF0000"/>
              </a:solidFill>
              <a:cs typeface="Calibri"/>
            </a:endParaRPr>
          </a:p>
        </p:txBody>
      </p:sp>
      <p:pic>
        <p:nvPicPr>
          <p:cNvPr id="6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D49AE65-C088-4E4E-9D27-7EC9EAED2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1465" y="260167"/>
            <a:ext cx="1312769" cy="128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1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6F0980B-B99C-4988-A8A6-9BEC06C09E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91" r="1956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065FCAC-FC5D-4DF3-95E5-3E00CAA9B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GB" sz="4000" dirty="0">
                <a:solidFill>
                  <a:srgbClr val="FF0000"/>
                </a:solidFill>
                <a:latin typeface="XCCW Joined 1a"/>
              </a:rPr>
              <a:t>ENABLE – please write this in the margin.</a:t>
            </a:r>
          </a:p>
          <a:p>
            <a:pPr algn="l"/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31AE5-0627-413D-BD1D-4A476C86AE89}"/>
              </a:ext>
            </a:extLst>
          </p:cNvPr>
          <p:cNvSpPr txBox="1"/>
          <p:nvPr/>
        </p:nvSpPr>
        <p:spPr>
          <a:xfrm>
            <a:off x="319768" y="660698"/>
            <a:ext cx="270646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kern="1200" dirty="0">
                <a:solidFill>
                  <a:srgbClr val="FF0000"/>
                </a:solidFill>
                <a:highlight>
                  <a:srgbClr val="FFFF00"/>
                </a:highlight>
                <a:latin typeface="XCCW Joined 1a"/>
              </a:rPr>
              <a:t>Lesson 3: </a:t>
            </a:r>
          </a:p>
        </p:txBody>
      </p:sp>
    </p:spTree>
    <p:extLst>
      <p:ext uri="{BB962C8B-B14F-4D97-AF65-F5344CB8AC3E}">
        <p14:creationId xmlns:p14="http://schemas.microsoft.com/office/powerpoint/2010/main" val="13497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8F828-BF96-45E6-B45A-1F20CDB93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904"/>
            <a:ext cx="10515600" cy="681797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Session 3 – Enable (Independent comprehension)</a:t>
            </a: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BE42017-AB0D-4479-B59D-0EC2F0C26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2705" y="1098907"/>
            <a:ext cx="4716380" cy="25707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What is the main feeling Jamina is experiencing when she settles down for the night? Why did you choose this feeling?</a:t>
            </a:r>
          </a:p>
          <a:p>
            <a:pPr marL="514350" indent="-514350">
              <a:buAutoNum type="arabicParenR"/>
            </a:pP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What message about hunting does this story give?</a:t>
            </a:r>
            <a:endParaRPr lang="en-US" b="1" dirty="0">
              <a:solidFill>
                <a:srgbClr val="FF0000"/>
              </a:solidFill>
              <a:cs typeface="Calibri"/>
            </a:endParaRPr>
          </a:p>
          <a:p>
            <a:pPr marL="514350" indent="-514350">
              <a:buAutoNum type="arabicParenR"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6C497C-B916-4107-A80A-EDA19687780E}"/>
              </a:ext>
            </a:extLst>
          </p:cNvPr>
          <p:cNvSpPr txBox="1"/>
          <p:nvPr/>
        </p:nvSpPr>
        <p:spPr>
          <a:xfrm>
            <a:off x="293488" y="4846900"/>
            <a:ext cx="494211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u="sng" dirty="0">
                <a:solidFill>
                  <a:schemeClr val="tx1"/>
                </a:solidFill>
              </a:rPr>
              <a:t>Bonus question: Year 3</a:t>
            </a:r>
          </a:p>
          <a:p>
            <a:pPr>
              <a:buFont typeface="Arial" panose="020B0604020202020204" pitchFamily="34" charset="0"/>
            </a:pPr>
            <a:r>
              <a:rPr lang="en-US" sz="2400" b="1" dirty="0">
                <a:solidFill>
                  <a:schemeClr val="tx1"/>
                </a:solidFill>
              </a:rPr>
              <a:t> 3)</a:t>
            </a:r>
            <a:r>
              <a:rPr lang="en-US" sz="2400" b="1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GB" sz="2400" b="1" dirty="0">
                <a:solidFill>
                  <a:schemeClr val="tx1"/>
                </a:solidFill>
                <a:ea typeface="+mn-lt"/>
                <a:cs typeface="+mn-lt"/>
              </a:rPr>
              <a:t>Why does Jamina change her mind about hunting?</a:t>
            </a:r>
            <a:endParaRPr lang="en-US" sz="2400" dirty="0">
              <a:solidFill>
                <a:schemeClr val="tx1"/>
              </a:solidFill>
              <a:cs typeface="Calibri"/>
            </a:endParaRPr>
          </a:p>
          <a:p>
            <a:endParaRPr lang="en-GB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BCBFFF-99FB-4A49-9DE6-028F6A512F5C}"/>
              </a:ext>
            </a:extLst>
          </p:cNvPr>
          <p:cNvSpPr txBox="1"/>
          <p:nvPr/>
        </p:nvSpPr>
        <p:spPr>
          <a:xfrm>
            <a:off x="6090575" y="4889258"/>
            <a:ext cx="551905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u="sng" dirty="0">
                <a:solidFill>
                  <a:schemeClr val="tx1"/>
                </a:solidFill>
              </a:rPr>
              <a:t>Bonus question: Year 4</a:t>
            </a:r>
          </a:p>
          <a:p>
            <a:r>
              <a:rPr lang="en-GB" sz="2400" b="1" dirty="0">
                <a:solidFill>
                  <a:schemeClr val="tx1"/>
                </a:solidFill>
              </a:rPr>
              <a:t>3) What are the similarities between what happens to the baby elephant and the child Jamina?</a:t>
            </a:r>
            <a:endParaRPr lang="en-GB" sz="2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68AC21-E992-F445-BA3F-685EFFCE38FD}"/>
              </a:ext>
            </a:extLst>
          </p:cNvPr>
          <p:cNvSpPr txBox="1"/>
          <p:nvPr/>
        </p:nvSpPr>
        <p:spPr>
          <a:xfrm>
            <a:off x="6953045" y="983627"/>
            <a:ext cx="4494834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indent="0">
              <a:buNone/>
            </a:pPr>
            <a:r>
              <a:rPr lang="en-GB" sz="2400" b="1" i="1" u="sng" dirty="0">
                <a:latin typeface="Twinkl"/>
              </a:rPr>
              <a:t>Feeling</a:t>
            </a:r>
          </a:p>
          <a:p>
            <a:r>
              <a:rPr lang="en-GB" sz="2400" i="1" dirty="0">
                <a:ea typeface="+mn-lt"/>
                <a:cs typeface="+mn-lt"/>
              </a:rPr>
              <a:t>The main feeling at this moment is … because ...</a:t>
            </a:r>
            <a:endParaRPr lang="en-GB" sz="2400" dirty="0">
              <a:ea typeface="+mn-lt"/>
              <a:cs typeface="+mn-lt"/>
            </a:endParaRPr>
          </a:p>
          <a:p>
            <a:endParaRPr lang="en-GB" sz="2400" b="1" i="1" u="sng" dirty="0">
              <a:latin typeface="Twinkl"/>
            </a:endParaRPr>
          </a:p>
          <a:p>
            <a:r>
              <a:rPr lang="en-GB" sz="2400" b="1" i="1" u="sng" dirty="0">
                <a:latin typeface="Twinkl"/>
              </a:rPr>
              <a:t>Deeper messages:</a:t>
            </a:r>
          </a:p>
          <a:p>
            <a:r>
              <a:rPr lang="en-GB" sz="2400" i="1" dirty="0">
                <a:ea typeface="+mn-lt"/>
                <a:cs typeface="+mn-lt"/>
              </a:rPr>
              <a:t>A deep message that is explored in this book is ...</a:t>
            </a:r>
            <a:endParaRPr lang="en-US" sz="2400" dirty="0">
              <a:ea typeface="+mn-lt"/>
              <a:cs typeface="+mn-lt"/>
            </a:endParaRPr>
          </a:p>
          <a:p>
            <a:endParaRPr lang="en-GB" sz="2400" dirty="0">
              <a:ea typeface="+mn-lt"/>
              <a:cs typeface="+mn-lt"/>
            </a:endParaRPr>
          </a:p>
          <a:p>
            <a:endParaRPr lang="en-GB" sz="2400" i="1" dirty="0">
              <a:latin typeface="Twinkl"/>
            </a:endParaRPr>
          </a:p>
          <a:p>
            <a:pPr marL="0" indent="0">
              <a:buNone/>
            </a:pPr>
            <a:endParaRPr lang="en-GB" sz="2400" i="1" dirty="0">
              <a:latin typeface="Twinkl" pitchFamily="2" charset="0"/>
            </a:endParaRPr>
          </a:p>
        </p:txBody>
      </p:sp>
      <p:pic>
        <p:nvPicPr>
          <p:cNvPr id="6" name="Picture 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8407A93-D512-4403-84EF-A21EB98BF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55" y="2661396"/>
            <a:ext cx="1167093" cy="1141880"/>
          </a:xfrm>
          <a:prstGeom prst="rect">
            <a:avLst/>
          </a:prstGeom>
        </p:spPr>
      </p:pic>
      <p:pic>
        <p:nvPicPr>
          <p:cNvPr id="7" name="Picture 10" descr="A picture containing text, sign, red&#10;&#10;Description automatically generated">
            <a:extLst>
              <a:ext uri="{FF2B5EF4-FFF2-40B4-BE49-F238E27FC236}">
                <a16:creationId xmlns:a16="http://schemas.microsoft.com/office/drawing/2014/main" id="{6E9562CD-2446-484F-AF85-35AF1D17F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41" y="1273611"/>
            <a:ext cx="1157791" cy="1108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1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300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   Our LIs for the week: Band 3/4 - Identify vocabulary within the text that gives the best description of the setting or character  Band 3/4 - Identify main ideas drawn from more than one paragraph and summarise these </vt:lpstr>
      <vt:lpstr>PowerPoint Presentation</vt:lpstr>
      <vt:lpstr>PowerPoint Presentation</vt:lpstr>
      <vt:lpstr>Feeling</vt:lpstr>
      <vt:lpstr>Consider deeper messages.</vt:lpstr>
      <vt:lpstr>PowerPoint Presentation</vt:lpstr>
      <vt:lpstr>Session 3 – Enable (Independent comprehension)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Talk: Term 2 changes</dc:title>
  <dc:creator>kate Brunton</dc:creator>
  <cp:lastModifiedBy>Ben Neville</cp:lastModifiedBy>
  <cp:revision>281</cp:revision>
  <dcterms:created xsi:type="dcterms:W3CDTF">2020-11-01T11:52:42Z</dcterms:created>
  <dcterms:modified xsi:type="dcterms:W3CDTF">2021-09-12T11:44:22Z</dcterms:modified>
</cp:coreProperties>
</file>