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6"/>
  </p:notesMasterIdLst>
  <p:sldIdLst>
    <p:sldId id="296" r:id="rId9"/>
    <p:sldId id="314" r:id="rId10"/>
    <p:sldId id="298" r:id="rId11"/>
    <p:sldId id="313" r:id="rId12"/>
    <p:sldId id="306" r:id="rId13"/>
    <p:sldId id="307" r:id="rId14"/>
    <p:sldId id="304" r:id="rId15"/>
    <p:sldId id="300" r:id="rId16"/>
    <p:sldId id="301" r:id="rId17"/>
    <p:sldId id="317" r:id="rId18"/>
    <p:sldId id="308" r:id="rId19"/>
    <p:sldId id="309" r:id="rId20"/>
    <p:sldId id="310" r:id="rId21"/>
    <p:sldId id="311" r:id="rId22"/>
    <p:sldId id="312" r:id="rId23"/>
    <p:sldId id="316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8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3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133"/>
            <a:ext cx="5962405" cy="2487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31AD9-1E5E-4C67-9A0E-93E5A09213CF}"/>
              </a:ext>
            </a:extLst>
          </p:cNvPr>
          <p:cNvSpPr txBox="1"/>
          <p:nvPr/>
        </p:nvSpPr>
        <p:spPr>
          <a:xfrm>
            <a:off x="847725" y="2857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Year 3 and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60B0D-E07E-4383-9080-B7D6A6891523}"/>
              </a:ext>
            </a:extLst>
          </p:cNvPr>
          <p:cNvSpPr txBox="1"/>
          <p:nvPr/>
        </p:nvSpPr>
        <p:spPr>
          <a:xfrm>
            <a:off x="733425" y="1047750"/>
            <a:ext cx="522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LI: Can I find right angles in a shape?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Steps to success: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 know that a right angle is a quarter 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 know that 2 right angles make a half 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 know that 3 right angles make a three quarter 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 know that 4 right angles make a complete 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05018-11D3-4181-A22A-0903EDFA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" y="66676"/>
            <a:ext cx="4078589" cy="409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FB373-9196-48C6-A1A3-2C1510E1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542960"/>
            <a:ext cx="3781425" cy="1500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F93A5B-3E96-489D-819E-723FD926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9" y="0"/>
            <a:ext cx="4667251" cy="3633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80CEF-E64F-4423-8DEE-BF74CE063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600" y="3633367"/>
            <a:ext cx="4870400" cy="32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4388949" y="380691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9"/>
          <p:cNvSpPr txBox="1"/>
          <p:nvPr/>
        </p:nvSpPr>
        <p:spPr>
          <a:xfrm>
            <a:off x="1314654" y="3283752"/>
            <a:ext cx="580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is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right angle </a:t>
            </a:r>
            <a:r>
              <a:rPr lang="en-GB" sz="2800" dirty="0"/>
              <a:t>in a quarter turn.</a:t>
            </a:r>
          </a:p>
        </p:txBody>
      </p:sp>
      <p:sp>
        <p:nvSpPr>
          <p:cNvPr id="72" name="TextBox 13"/>
          <p:cNvSpPr txBox="1"/>
          <p:nvPr/>
        </p:nvSpPr>
        <p:spPr>
          <a:xfrm>
            <a:off x="1314654" y="3873428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 right angles </a:t>
            </a:r>
            <a:r>
              <a:rPr lang="en-GB" sz="2800" dirty="0"/>
              <a:t>in a half turn.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79797" y="1371892"/>
            <a:ext cx="378305" cy="36000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  <a:endCxn id="78" idx="3"/>
          </p:cNvCxnSpPr>
          <p:nvPr/>
        </p:nvCxnSpPr>
        <p:spPr>
          <a:xfrm flipV="1">
            <a:off x="4369899" y="1712691"/>
            <a:ext cx="1351050" cy="9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76272" y="1371892"/>
            <a:ext cx="378305" cy="36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57" y="1712825"/>
            <a:ext cx="378305" cy="360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B7E7CE-5CBD-47F9-8933-4F1283E50432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4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4388949" y="380691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4"/>
          <p:cNvSpPr txBox="1"/>
          <p:nvPr/>
        </p:nvSpPr>
        <p:spPr>
          <a:xfrm>
            <a:off x="1316119" y="4494959"/>
            <a:ext cx="659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 right angles </a:t>
            </a:r>
            <a:r>
              <a:rPr lang="en-GB" sz="2800" dirty="0"/>
              <a:t>in a 3 quarter turn.</a:t>
            </a:r>
          </a:p>
        </p:txBody>
      </p:sp>
      <p:cxnSp>
        <p:nvCxnSpPr>
          <p:cNvPr id="3" name="Straight Connector 2"/>
          <p:cNvCxnSpPr>
            <a:cxnSpLocks/>
            <a:endCxn id="78" idx="3"/>
          </p:cNvCxnSpPr>
          <p:nvPr/>
        </p:nvCxnSpPr>
        <p:spPr>
          <a:xfrm>
            <a:off x="4369899" y="1702943"/>
            <a:ext cx="1351050" cy="97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8847" y="1354080"/>
            <a:ext cx="378305" cy="36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289" y="1696774"/>
            <a:ext cx="378305" cy="360000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314654" y="3283752"/>
            <a:ext cx="580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is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right angle </a:t>
            </a:r>
            <a:r>
              <a:rPr lang="en-GB" sz="2800" dirty="0"/>
              <a:t>in a quarter turn.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314654" y="3873428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 right angles </a:t>
            </a:r>
            <a:r>
              <a:rPr lang="en-GB" sz="2800" dirty="0"/>
              <a:t>in a half turn.</a:t>
            </a:r>
          </a:p>
        </p:txBody>
      </p:sp>
      <p:cxnSp>
        <p:nvCxnSpPr>
          <p:cNvPr id="19" name="Straight Connector 18"/>
          <p:cNvCxnSpPr>
            <a:cxnSpLocks/>
            <a:endCxn id="78" idx="2"/>
          </p:cNvCxnSpPr>
          <p:nvPr/>
        </p:nvCxnSpPr>
        <p:spPr>
          <a:xfrm>
            <a:off x="4385883" y="1688766"/>
            <a:ext cx="3066" cy="13559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24137" y="1676724"/>
            <a:ext cx="378305" cy="360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3FC4C96-EFA1-44B5-BC79-7720B3883AE3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1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4388949" y="380691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4"/>
          <p:cNvSpPr txBox="1"/>
          <p:nvPr/>
        </p:nvSpPr>
        <p:spPr>
          <a:xfrm>
            <a:off x="1316119" y="4494959"/>
            <a:ext cx="659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 right angles </a:t>
            </a:r>
            <a:r>
              <a:rPr lang="en-GB" sz="2800" dirty="0"/>
              <a:t>in a 3 quarter turn.</a:t>
            </a:r>
          </a:p>
        </p:txBody>
      </p:sp>
      <p:sp>
        <p:nvSpPr>
          <p:cNvPr id="74" name="TextBox 16"/>
          <p:cNvSpPr txBox="1"/>
          <p:nvPr/>
        </p:nvSpPr>
        <p:spPr>
          <a:xfrm>
            <a:off x="1316119" y="5084635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 right angles </a:t>
            </a:r>
            <a:r>
              <a:rPr lang="en-GB" sz="2800" dirty="0"/>
              <a:t>in a full turn.</a:t>
            </a:r>
          </a:p>
        </p:txBody>
      </p:sp>
      <p:cxnSp>
        <p:nvCxnSpPr>
          <p:cNvPr id="3" name="Straight Connector 2"/>
          <p:cNvCxnSpPr>
            <a:cxnSpLocks/>
            <a:endCxn id="78" idx="3"/>
          </p:cNvCxnSpPr>
          <p:nvPr/>
        </p:nvCxnSpPr>
        <p:spPr>
          <a:xfrm flipV="1">
            <a:off x="4369899" y="1712691"/>
            <a:ext cx="1351050" cy="36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1996" y="1352842"/>
            <a:ext cx="378305" cy="36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289" y="1707181"/>
            <a:ext cx="378305" cy="360000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314654" y="3283752"/>
            <a:ext cx="580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is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right angle </a:t>
            </a:r>
            <a:r>
              <a:rPr lang="en-GB" sz="2800" dirty="0"/>
              <a:t>in a quarter turn.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314654" y="3873428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 right angles </a:t>
            </a:r>
            <a:r>
              <a:rPr lang="en-GB" sz="2800" dirty="0"/>
              <a:t>in a half turn.</a:t>
            </a:r>
          </a:p>
        </p:txBody>
      </p:sp>
      <p:cxnSp>
        <p:nvCxnSpPr>
          <p:cNvPr id="19" name="Straight Connector 18"/>
          <p:cNvCxnSpPr>
            <a:cxnSpLocks/>
            <a:endCxn id="78" idx="2"/>
          </p:cNvCxnSpPr>
          <p:nvPr/>
        </p:nvCxnSpPr>
        <p:spPr>
          <a:xfrm>
            <a:off x="4388949" y="1741045"/>
            <a:ext cx="0" cy="13036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17677" y="1684624"/>
            <a:ext cx="378305" cy="360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075999" y="1718335"/>
            <a:ext cx="12939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33676" y="1328617"/>
            <a:ext cx="378305" cy="360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BB45622-464E-446C-BF53-EED9BDDC0806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0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667512" y="584429"/>
            <a:ext cx="715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right angles do you see?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19" y="1403630"/>
            <a:ext cx="302644" cy="2880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76134" y="4237495"/>
            <a:ext cx="302644" cy="2880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19141" y="4240817"/>
            <a:ext cx="302644" cy="288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44741" y="1392128"/>
            <a:ext cx="302644" cy="2880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468184"/>
            <a:ext cx="302644" cy="2880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31800" y="3145921"/>
            <a:ext cx="302644" cy="2880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69572" y="3162439"/>
            <a:ext cx="302644" cy="2880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3233" y="2475506"/>
            <a:ext cx="302644" cy="2880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31" y="3457761"/>
            <a:ext cx="302644" cy="2880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37395" y="2159088"/>
            <a:ext cx="302644" cy="2880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38853" y="2169359"/>
            <a:ext cx="302644" cy="2880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38946" y="3448767"/>
            <a:ext cx="302644" cy="288000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667512" y="5017230"/>
            <a:ext cx="715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There are 12 right angles.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720555" y="49442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Cross 1"/>
          <p:cNvSpPr/>
          <p:nvPr/>
        </p:nvSpPr>
        <p:spPr>
          <a:xfrm>
            <a:off x="2762250" y="1390650"/>
            <a:ext cx="3257550" cy="3124200"/>
          </a:xfrm>
          <a:prstGeom prst="plus">
            <a:avLst>
              <a:gd name="adj" fmla="val 3435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534CA-AA8E-4794-93F9-D75EB4D4CFF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0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8A098-F383-488B-82F1-001DD5455CF5}"/>
              </a:ext>
            </a:extLst>
          </p:cNvPr>
          <p:cNvSpPr txBox="1"/>
          <p:nvPr/>
        </p:nvSpPr>
        <p:spPr>
          <a:xfrm>
            <a:off x="0" y="0"/>
            <a:ext cx="90487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292670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75278B-FD6B-48C3-AB63-FE7B4DE74738}"/>
              </a:ext>
            </a:extLst>
          </p:cNvPr>
          <p:cNvSpPr txBox="1"/>
          <p:nvPr/>
        </p:nvSpPr>
        <p:spPr>
          <a:xfrm>
            <a:off x="0" y="0"/>
            <a:ext cx="90487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Independent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D9904-2BB8-4D31-B0BB-C3C21BAC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3807239" cy="4010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888A9-2220-4211-A6E4-8B174D34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66570"/>
            <a:ext cx="3807239" cy="2518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14996-DFF3-4A17-8E67-2975D5E7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80" y="523221"/>
            <a:ext cx="4863519" cy="3248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6147E-BBAE-4D20-901C-83C9C17CD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183" y="3771900"/>
            <a:ext cx="3970817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1DF35-AB3D-4D19-B2D1-47E94D443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C5B79-0FEE-4674-AF86-7BFE492C3BCD}"/>
              </a:ext>
            </a:extLst>
          </p:cNvPr>
          <p:cNvSpPr txBox="1"/>
          <p:nvPr/>
        </p:nvSpPr>
        <p:spPr bwMode="auto">
          <a:xfrm>
            <a:off x="0" y="8875"/>
            <a:ext cx="82019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In Focus 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AC184-376F-4E29-98B0-367B209BC0BC}"/>
              </a:ext>
            </a:extLst>
          </p:cNvPr>
          <p:cNvSpPr txBox="1"/>
          <p:nvPr/>
        </p:nvSpPr>
        <p:spPr>
          <a:xfrm>
            <a:off x="1657350" y="11239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 you notice?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404E41-D3B2-4208-8D78-66AFF5309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10872"/>
              </p:ext>
            </p:extLst>
          </p:nvPr>
        </p:nvGraphicFramePr>
        <p:xfrm>
          <a:off x="533400" y="2468881"/>
          <a:ext cx="3333750" cy="294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99531601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111517948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169637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0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4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4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4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769760"/>
                  </a:ext>
                </a:extLst>
              </a:tr>
              <a:tr h="99440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57215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25D3FB3-147D-46B9-9959-572C5FF2A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80245"/>
              </p:ext>
            </p:extLst>
          </p:nvPr>
        </p:nvGraphicFramePr>
        <p:xfrm>
          <a:off x="4381500" y="2468881"/>
          <a:ext cx="3333750" cy="294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99531601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111517948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169637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0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4000" b="1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4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4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769760"/>
                  </a:ext>
                </a:extLst>
              </a:tr>
              <a:tr h="99440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5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3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Annie is facing East.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She makes a quarter turn.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Which direction could she be facing now?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	If Annie faced West and made a half turn, 	which	direction would she be facing?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634" y="923925"/>
            <a:ext cx="1349655" cy="1533528"/>
          </a:xfrm>
          <a:prstGeom prst="rect">
            <a:avLst/>
          </a:prstGeom>
        </p:spPr>
      </p:pic>
      <p:pic>
        <p:nvPicPr>
          <p:cNvPr id="6" name="Picture 5" descr="File:Compass rose en 04p.sv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"/>
            <a:ext cx="3372573" cy="33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8B404-9750-467A-8467-B7CA85D72F71}"/>
              </a:ext>
            </a:extLst>
          </p:cNvPr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Annie is facing East.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She makes a quarter turn.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Which direction could she be facing now?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	If Annie faced West and made a half turn, 	which direction would she be facing?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059" y="1008790"/>
            <a:ext cx="1349655" cy="1533528"/>
          </a:xfrm>
          <a:prstGeom prst="rect">
            <a:avLst/>
          </a:prstGeom>
        </p:spPr>
      </p:pic>
      <p:pic>
        <p:nvPicPr>
          <p:cNvPr id="6" name="Picture 5" descr="File:Compass rose en 04p.svg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"/>
            <a:ext cx="3372573" cy="33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58285" y="2177006"/>
            <a:ext cx="1352765" cy="13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84047" y="2177006"/>
            <a:ext cx="1" cy="1304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84048" y="848288"/>
            <a:ext cx="0" cy="1328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2900" y="4315682"/>
            <a:ext cx="134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South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6668" y="4315682"/>
            <a:ext cx="202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or North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14900" y="2177006"/>
            <a:ext cx="1343386" cy="13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58284" y="2177006"/>
            <a:ext cx="1352765" cy="13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8845" y="5466306"/>
            <a:ext cx="134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East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80D3C-5354-4415-B77A-D97742A0D852}"/>
              </a:ext>
            </a:extLst>
          </p:cNvPr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5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059588" y="4122328"/>
            <a:ext cx="1428806" cy="41332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4024" y="4944881"/>
            <a:ext cx="3397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angle is a measure of the amount of turn between two lines</a:t>
            </a:r>
          </a:p>
        </p:txBody>
      </p:sp>
      <p:sp>
        <p:nvSpPr>
          <p:cNvPr id="27" name="Arc 26"/>
          <p:cNvSpPr/>
          <p:nvPr/>
        </p:nvSpPr>
        <p:spPr>
          <a:xfrm>
            <a:off x="4949646" y="4357671"/>
            <a:ext cx="797227" cy="798842"/>
          </a:xfrm>
          <a:prstGeom prst="arc">
            <a:avLst>
              <a:gd name="adj1" fmla="val 16200000"/>
              <a:gd name="adj2" fmla="val 2082817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10126" y="3586952"/>
            <a:ext cx="2664000" cy="2664000"/>
            <a:chOff x="6276618" y="1670761"/>
            <a:chExt cx="2664000" cy="2664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5351021" y="3586952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5394" y="1019587"/>
            <a:ext cx="7027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an angle?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see angles where 2 straight lines meet at a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DB527-40F1-4C40-9AC1-CF9FA7B8B1DD}"/>
              </a:ext>
            </a:extLst>
          </p:cNvPr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6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 rot="20424319">
            <a:off x="3377489" y="4384124"/>
            <a:ext cx="728644" cy="355098"/>
            <a:chOff x="4049401" y="3071219"/>
            <a:chExt cx="728644" cy="355098"/>
          </a:xfrm>
        </p:grpSpPr>
        <p:grpSp>
          <p:nvGrpSpPr>
            <p:cNvPr id="61" name="Group 60"/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304375" y="1894525"/>
            <a:ext cx="728644" cy="355098"/>
            <a:chOff x="4049401" y="3071219"/>
            <a:chExt cx="728644" cy="355098"/>
          </a:xfrm>
        </p:grpSpPr>
        <p:grpSp>
          <p:nvGrpSpPr>
            <p:cNvPr id="8" name="Group 7"/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 rot="5400000">
            <a:off x="1679962" y="2531904"/>
            <a:ext cx="728644" cy="355098"/>
            <a:chOff x="4049401" y="3071219"/>
            <a:chExt cx="728644" cy="355098"/>
          </a:xfrm>
        </p:grpSpPr>
        <p:grpSp>
          <p:nvGrpSpPr>
            <p:cNvPr id="43" name="Group 42"/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438411" y="1452999"/>
            <a:ext cx="1428806" cy="61907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40889" y="786999"/>
            <a:ext cx="3397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quarter turn is called a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angle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/>
          <p:cNvSpPr/>
          <p:nvPr/>
        </p:nvSpPr>
        <p:spPr>
          <a:xfrm>
            <a:off x="5373192" y="1704638"/>
            <a:ext cx="797227" cy="798842"/>
          </a:xfrm>
          <a:prstGeom prst="arc">
            <a:avLst>
              <a:gd name="adj1" fmla="val 15721913"/>
              <a:gd name="adj2" fmla="val 115500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88949" y="917623"/>
            <a:ext cx="2664000" cy="2664000"/>
            <a:chOff x="6276618" y="1670761"/>
            <a:chExt cx="2664000" cy="2664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5720949" y="917623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5400000">
            <a:off x="534735" y="1396159"/>
            <a:ext cx="2664000" cy="2664000"/>
            <a:chOff x="6276618" y="1670761"/>
            <a:chExt cx="2664000" cy="2664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rot="5400000" flipV="1">
            <a:off x="2532735" y="206216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 rot="9768338">
            <a:off x="6191853" y="3893780"/>
            <a:ext cx="728644" cy="355098"/>
            <a:chOff x="4049401" y="3071219"/>
            <a:chExt cx="728644" cy="355098"/>
          </a:xfrm>
        </p:grpSpPr>
        <p:grpSp>
          <p:nvGrpSpPr>
            <p:cNvPr id="50" name="Group 49"/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 rot="9768338">
            <a:off x="5129989" y="2583851"/>
            <a:ext cx="2664000" cy="2664000"/>
            <a:chOff x="6276618" y="1670761"/>
            <a:chExt cx="2664000" cy="266400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 rot="9768338" flipV="1">
            <a:off x="6658870" y="3906313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rot="15024319">
            <a:off x="2486859" y="3394158"/>
            <a:ext cx="2664000" cy="2664000"/>
            <a:chOff x="6276618" y="1670761"/>
            <a:chExt cx="2664000" cy="266400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 rot="15024319" flipV="1">
            <a:off x="3200230" y="4285269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720948" y="157223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21873D-4E5F-4BF6-ACE6-49F6CD4A1346}"/>
              </a:ext>
            </a:extLst>
          </p:cNvPr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9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35"/>
          <p:cNvSpPr/>
          <p:nvPr/>
        </p:nvSpPr>
        <p:spPr>
          <a:xfrm>
            <a:off x="1130485" y="2752188"/>
            <a:ext cx="648000" cy="648000"/>
          </a:xfrm>
          <a:prstGeom prst="arc">
            <a:avLst>
              <a:gd name="adj1" fmla="val 18487372"/>
              <a:gd name="adj2" fmla="val 10127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0376" y="11735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659091"/>
            <a:ext cx="715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pairs of lines make right angles?</a:t>
            </a:r>
          </a:p>
          <a:p>
            <a:r>
              <a:rPr lang="en-GB" sz="2800" dirty="0"/>
              <a:t>Which do not make right angles?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2575">
            <a:off x="4304009" y="2214230"/>
            <a:ext cx="343348" cy="3267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81484">
            <a:off x="6271135" y="2480528"/>
            <a:ext cx="343348" cy="326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72562">
            <a:off x="6423534" y="2747665"/>
            <a:ext cx="343348" cy="32673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1421230" y="1777935"/>
            <a:ext cx="0" cy="13221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997343" y="3580553"/>
            <a:ext cx="0" cy="13221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1312677">
            <a:off x="1659051" y="4555792"/>
            <a:ext cx="648000" cy="648000"/>
          </a:xfrm>
          <a:prstGeom prst="arc">
            <a:avLst>
              <a:gd name="adj1" fmla="val 12030688"/>
              <a:gd name="adj2" fmla="val 2043457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7107" y="3942617"/>
            <a:ext cx="1105629" cy="4978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8225115">
            <a:off x="6576711" y="3723315"/>
            <a:ext cx="648000" cy="648000"/>
          </a:xfrm>
          <a:prstGeom prst="arc">
            <a:avLst>
              <a:gd name="adj1" fmla="val 16786200"/>
              <a:gd name="adj2" fmla="val 2024813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 rot="19544135">
            <a:off x="5186047" y="522653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0" y="5118985"/>
            <a:ext cx="1367649" cy="95926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994058" y="421892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 rot="6794926">
            <a:off x="6516982" y="4218407"/>
            <a:ext cx="1136330" cy="874970"/>
            <a:chOff x="1560683" y="2755878"/>
            <a:chExt cx="1199573" cy="1388293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60683" y="2755878"/>
              <a:ext cx="798222" cy="1388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 rot="1459163">
            <a:off x="6762493" y="407806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56171" y="4447791"/>
            <a:ext cx="302644" cy="28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66541" y="4178184"/>
            <a:ext cx="302644" cy="28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26652" y="4198042"/>
            <a:ext cx="302644" cy="28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00" y="4455113"/>
            <a:ext cx="302644" cy="28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017215" y="3802273"/>
            <a:ext cx="1199572" cy="1301040"/>
            <a:chOff x="933492" y="2079844"/>
            <a:chExt cx="1199572" cy="20643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33492" y="3111041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3982438" y="4464864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982438" y="377319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665698" y="3780601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650646" y="4474389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11029" y="4178184"/>
            <a:ext cx="1904473" cy="724516"/>
            <a:chOff x="749789" y="2977931"/>
            <a:chExt cx="2010467" cy="11495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49789" y="2977931"/>
              <a:ext cx="838475" cy="1149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60684" y="4106775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411006" y="2235618"/>
            <a:ext cx="1136330" cy="874970"/>
            <a:chOff x="1560683" y="2755878"/>
            <a:chExt cx="1199573" cy="1388293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560683" y="2755878"/>
              <a:ext cx="798222" cy="1388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433104" y="2421756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 rot="8771780">
            <a:off x="3793346" y="2369619"/>
            <a:ext cx="1199573" cy="1301040"/>
            <a:chOff x="1560683" y="2079844"/>
            <a:chExt cx="1199573" cy="206432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 rot="19544135">
            <a:off x="4123194" y="2298906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 rot="19747931">
            <a:off x="6288045" y="1930439"/>
            <a:ext cx="1219741" cy="1301040"/>
            <a:chOff x="1560683" y="2079844"/>
            <a:chExt cx="1219741" cy="206432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580852" y="3058471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 rot="19761874">
            <a:off x="6157168" y="206028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 rot="19761874">
            <a:off x="6506412" y="2649506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378F4-14F1-4637-8CB5-7FAEB0621F2B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/>
      <p:bldP spid="4" grpId="1"/>
      <p:bldP spid="41" grpId="0" animBg="1"/>
      <p:bldP spid="49" grpId="0" animBg="1"/>
      <p:bldP spid="51" grpId="0" animBg="1"/>
      <p:bldP spid="51" grpId="1" animBg="1"/>
      <p:bldP spid="61" grpId="0" animBg="1"/>
      <p:bldP spid="61" grpId="1" animBg="1"/>
      <p:bldP spid="62" grpId="0" animBg="1"/>
      <p:bldP spid="6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53674"/>
            <a:ext cx="715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shapes have right angles?</a:t>
            </a:r>
          </a:p>
        </p:txBody>
      </p:sp>
      <p:sp>
        <p:nvSpPr>
          <p:cNvPr id="7" name="Isosceles Triangle 6"/>
          <p:cNvSpPr/>
          <p:nvPr/>
        </p:nvSpPr>
        <p:spPr>
          <a:xfrm rot="1288919">
            <a:off x="4033258" y="3570461"/>
            <a:ext cx="1870000" cy="168889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17574" y="2821782"/>
            <a:ext cx="302644" cy="28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14" y="1398550"/>
            <a:ext cx="302644" cy="28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76229" y="2515883"/>
            <a:ext cx="302644" cy="28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29892" y="2508560"/>
            <a:ext cx="302644" cy="28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75521" y="1405872"/>
            <a:ext cx="302644" cy="28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59864">
            <a:off x="1495314" y="4485338"/>
            <a:ext cx="226983" cy="21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59864">
            <a:off x="2768188" y="4804168"/>
            <a:ext cx="226983" cy="21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9864">
            <a:off x="1978420" y="5279625"/>
            <a:ext cx="226983" cy="21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59864">
            <a:off x="2296161" y="3995426"/>
            <a:ext cx="226983" cy="21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212" y="3144028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57056" y="32867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3" name="Rectangle 32"/>
          <p:cNvSpPr/>
          <p:nvPr/>
        </p:nvSpPr>
        <p:spPr>
          <a:xfrm rot="19544135">
            <a:off x="5887227" y="5210865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0" y="5103313"/>
            <a:ext cx="1367649" cy="95926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 rot="17468048">
            <a:off x="3926012" y="4354592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 rot="17468048">
            <a:off x="5034517" y="4772879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19167032">
            <a:off x="4902654" y="377299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/>
          <p:cNvSpPr/>
          <p:nvPr/>
        </p:nvSpPr>
        <p:spPr>
          <a:xfrm>
            <a:off x="1531412" y="1394985"/>
            <a:ext cx="1685109" cy="1685109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533491" y="241046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31412" y="136004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79360" y="241046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30268" y="1394985"/>
            <a:ext cx="3033630" cy="1408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440453" y="138115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821753" y="140020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821752" y="2120451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444921" y="2123095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9819042">
            <a:off x="1682582" y="4180389"/>
            <a:ext cx="1134578" cy="11345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ECE61D-DD59-43F7-958F-9DB05D0050BC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Develop Learning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4 on the worksheet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540E6-79EE-45DF-8FA4-42AE38F2455F}"/>
              </a:ext>
            </a:extLst>
          </p:cNvPr>
          <p:cNvSpPr txBox="1"/>
          <p:nvPr/>
        </p:nvSpPr>
        <p:spPr>
          <a:xfrm>
            <a:off x="0" y="0"/>
            <a:ext cx="904875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Independent Learning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|2.3|3.8|1.7|2.9|1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9|1.4|3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|2.1|6.2|0.8|8|2.4|0.6|4.3|2.6|0.7|2.7|2.9|1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9|1.8|9|0.6|8.3|0.7|5.5|4.4|0.8|2.5|1.6|0.5|3.6|2.5|0.7|0.6|0.6|0.3|0.4|0.4|0.4|0.4|0.4|0.4|7.8|7.2|3.5|0.7|4.6|2.6|4.4|0.6|4.8|3|3.9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8|2.4|8|1|2.5|0.4|2|1.5|0.8|4.1|2.2|2.8|0.5|1.3|1.5|0.2|3.7|0.5|1.4|1.2|5.4|2.1|1.3|1.1|4.8|1.6|0.4|1.6|0.4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4|3.8|6.7|0.6|6.8|2.3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5|1|0.4|0.7|0.4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1.1|0.4|0.8|0.4|0.8|0.5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2|9.5|2.9|3.4|0.9|3.4|1|1.1|1.1|10.2|2.9|1.1|1.2|1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799AB9-BDDA-44C1-B85B-269DEEC38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cee99ee9-287b-4f9a-957c-ba5ae7375c9a"/>
    <ds:schemaRef ds:uri="522d4c35-b548-4432-90ae-af4376e1c4b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9050</TotalTime>
  <Words>406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KG Primary Penmanship</vt:lpstr>
      <vt:lpstr>Myriad Pro Semibold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4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wendy mamoany</cp:lastModifiedBy>
  <cp:revision>243</cp:revision>
  <dcterms:created xsi:type="dcterms:W3CDTF">2019-07-05T11:02:13Z</dcterms:created>
  <dcterms:modified xsi:type="dcterms:W3CDTF">2021-06-13T17:28:05Z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