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256" r:id="rId2"/>
    <p:sldId id="302" r:id="rId3"/>
    <p:sldId id="325" r:id="rId4"/>
    <p:sldId id="341" r:id="rId5"/>
    <p:sldId id="343" r:id="rId6"/>
    <p:sldId id="344" r:id="rId7"/>
    <p:sldId id="319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6700"/>
    <a:srgbClr val="FF7415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58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9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0">
                <a:srgbClr val="FF7415"/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12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89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65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47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0">
                <a:srgbClr val="FF7415"/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0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4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20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36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A7D1F-84CD-4681-A9AA-97BF2D131544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60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vimeo.com/7470284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37A8-6B52-4F9F-B618-82344B362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>
            <a:normAutofit/>
          </a:bodyPr>
          <a:lstStyle/>
          <a:p>
            <a:r>
              <a:rPr lang="en-GB" dirty="0"/>
              <a:t>The Water Cycle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A river journey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6FBFE-A9B2-4DAB-9F22-324377456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Wednesday 16 June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BA70E-C03B-412A-848F-A817175D2B8D}"/>
              </a:ext>
            </a:extLst>
          </p:cNvPr>
          <p:cNvSpPr txBox="1"/>
          <p:nvPr/>
        </p:nvSpPr>
        <p:spPr>
          <a:xfrm>
            <a:off x="866440" y="678416"/>
            <a:ext cx="5562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Explanation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7C4AAC-E653-47CE-86A9-D594446ACA5B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170156-F878-4191-8395-B32C1EB6B5E8}"/>
              </a:ext>
            </a:extLst>
          </p:cNvPr>
          <p:cNvCxnSpPr>
            <a:cxnSpLocks/>
            <a:stCxn id="4" idx="0"/>
            <a:endCxn id="4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E192A2-FD22-4839-9ACF-02E6B382A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1095" y="5061167"/>
            <a:ext cx="1410040" cy="393265"/>
          </a:xfrm>
          <a:prstGeom prst="rect">
            <a:avLst/>
          </a:prstGeom>
        </p:spPr>
      </p:pic>
      <p:pic>
        <p:nvPicPr>
          <p:cNvPr id="12" name="Picture 11" descr="Icon drop watercycle ⬇ Vector Image by © lovedoves | Vector Stock 118930080">
            <a:extLst>
              <a:ext uri="{FF2B5EF4-FFF2-40B4-BE49-F238E27FC236}">
                <a16:creationId xmlns:a16="http://schemas.microsoft.com/office/drawing/2014/main" id="{91F19720-4E16-4D63-AF29-A18F4AB45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152" b="93262" l="9961" r="89844">
                        <a14:foregroundMark x1="43848" y1="93359" x2="43848" y2="93359"/>
                        <a14:foregroundMark x1="48340" y1="6152" x2="48340" y2="61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918" y="3157722"/>
            <a:ext cx="3806890" cy="380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07AD41-0E28-451B-9A42-462595ECBD8F}"/>
              </a:ext>
            </a:extLst>
          </p:cNvPr>
          <p:cNvCxnSpPr/>
          <p:nvPr/>
        </p:nvCxnSpPr>
        <p:spPr>
          <a:xfrm>
            <a:off x="2733964" y="1228436"/>
            <a:ext cx="3851563" cy="12099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54F6662-F07D-44BA-8FAD-00F180637700}"/>
              </a:ext>
            </a:extLst>
          </p:cNvPr>
          <p:cNvCxnSpPr>
            <a:cxnSpLocks/>
          </p:cNvCxnSpPr>
          <p:nvPr/>
        </p:nvCxnSpPr>
        <p:spPr>
          <a:xfrm flipV="1">
            <a:off x="2881745" y="1228436"/>
            <a:ext cx="3547047" cy="13300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27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37A8-6B52-4F9F-B618-82344B362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692" y="1271976"/>
            <a:ext cx="8434873" cy="2157024"/>
          </a:xfrm>
        </p:spPr>
        <p:txBody>
          <a:bodyPr>
            <a:normAutofit/>
          </a:bodyPr>
          <a:lstStyle/>
          <a:p>
            <a:pPr algn="l"/>
            <a:r>
              <a:rPr lang="en-GB" sz="4000" dirty="0"/>
              <a:t>LI: </a:t>
            </a:r>
            <a:r>
              <a:rPr lang="en-GB" sz="4400" dirty="0">
                <a:effectLst/>
                <a:ea typeface="Calibri" panose="020F0502020204030204" pitchFamily="34" charset="0"/>
              </a:rPr>
              <a:t>Can I plan an explanation text?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6FBFE-A9B2-4DAB-9F22-324377456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852" y="3560895"/>
            <a:ext cx="7492482" cy="1883131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Steps to success: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gather interesting facts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write descriptions of the landscape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plan my steps to success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242986-E2BC-469B-823F-6A57EBE33850}"/>
              </a:ext>
            </a:extLst>
          </p:cNvPr>
          <p:cNvSpPr txBox="1"/>
          <p:nvPr/>
        </p:nvSpPr>
        <p:spPr>
          <a:xfrm>
            <a:off x="866440" y="678416"/>
            <a:ext cx="5562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Explanation Text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21897F3-4427-4A19-8C87-CDD376C4EB6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666" y="5586024"/>
            <a:ext cx="887790" cy="80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8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Independent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You are going to write your own informal explanation about the journey of the river Severn from source to mouth.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Look at the shapes of your text. </a:t>
            </a:r>
          </a:p>
          <a:p>
            <a:pPr marL="0" indent="0">
              <a:buNone/>
            </a:pPr>
            <a:r>
              <a:rPr lang="en-GB" dirty="0"/>
              <a:t>It will start with a greeting and end in a big finale, like we did with the water cycle.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will explain different stages of the journey: source, waterfall, meander, estuary and the mouth.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376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Independent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You are going to watch </a:t>
            </a:r>
            <a:r>
              <a:rPr lang="en-GB" dirty="0">
                <a:hlinkClick r:id="rId2"/>
              </a:rPr>
              <a:t>this video</a:t>
            </a:r>
            <a:r>
              <a:rPr lang="en-GB" dirty="0"/>
              <a:t> to gather information about the river Severn’s journey.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Gather facts about the river to use in your own factual tour.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Use the noticing lens to gather good descriptions of the landscape.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600-000054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4823142"/>
            <a:ext cx="802986" cy="7556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E6A2B56-6E43-4841-8A18-6CD8A7EC65F4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A19AA2-CBF9-4F67-9ECB-CC9AE23318F7}"/>
              </a:ext>
            </a:extLst>
          </p:cNvPr>
          <p:cNvCxnSpPr>
            <a:cxnSpLocks/>
            <a:stCxn id="5" idx="0"/>
            <a:endCxn id="5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1982E6F-72DE-495A-BF03-0BFEB60AF4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1095" y="5061167"/>
            <a:ext cx="1410040" cy="393265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C262D120-0051-4658-B222-8BFA6C894B6E}"/>
              </a:ext>
            </a:extLst>
          </p:cNvPr>
          <p:cNvSpPr/>
          <p:nvPr/>
        </p:nvSpPr>
        <p:spPr>
          <a:xfrm>
            <a:off x="5200073" y="5846618"/>
            <a:ext cx="748133" cy="314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091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Independent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Let’s share some of the facts we have learned and create a fact file about the river Severn.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Use (or magpie) good facts for each of the text boxes on your shape sheet.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can use these tomorrow in your independent write. </a:t>
            </a:r>
          </a:p>
          <a:p>
            <a:pPr marL="0" indent="0">
              <a:buNone/>
            </a:pPr>
            <a:r>
              <a:rPr lang="en-GB" dirty="0"/>
              <a:t> 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A0BC83-665F-4B61-9ECB-1B9FAA7F5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0743" y="3833089"/>
            <a:ext cx="1861658" cy="291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702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Independent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Choose your lenses. One for each shape.</a:t>
            </a:r>
          </a:p>
          <a:p>
            <a:pPr marL="0" indent="0">
              <a:buNone/>
            </a:pPr>
            <a:r>
              <a:rPr lang="en-GB" dirty="0"/>
              <a:t>These will be your steps to success.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have to include the purpose lens.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other lenses are your own choice.</a:t>
            </a:r>
          </a:p>
          <a:p>
            <a:pPr marL="0" indent="0">
              <a:buNone/>
            </a:pPr>
            <a:r>
              <a:rPr lang="en-GB" dirty="0"/>
              <a:t>Draw them in the circles next to </a:t>
            </a:r>
            <a:br>
              <a:rPr lang="en-GB" dirty="0"/>
            </a:br>
            <a:r>
              <a:rPr lang="en-GB" dirty="0"/>
              <a:t>the shapes.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B13F83-495E-4A50-B1C6-C836055CD54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815" y="2793942"/>
            <a:ext cx="674312" cy="6350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8666B0-FD60-462E-BDB1-AA2EA69178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0743" y="3833089"/>
            <a:ext cx="1861658" cy="291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98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8DF83-00AA-47E1-B617-AE33473B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Share and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E78F3-10FC-4191-91C4-E1204F073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Share your work</a:t>
            </a:r>
          </a:p>
          <a:p>
            <a:r>
              <a:rPr lang="en-GB" dirty="0"/>
              <a:t>What sentence are your proud of?</a:t>
            </a:r>
          </a:p>
          <a:p>
            <a:r>
              <a:rPr lang="en-GB" dirty="0"/>
              <a:t>What does the class think of the work? </a:t>
            </a:r>
          </a:p>
          <a:p>
            <a:r>
              <a:rPr lang="en-GB" dirty="0"/>
              <a:t>How could we make it even better? </a:t>
            </a:r>
          </a:p>
        </p:txBody>
      </p:sp>
      <p:pic>
        <p:nvPicPr>
          <p:cNvPr id="2050" name="Picture 2" descr="Today's World Read Aloud Day: 'Competing for Attention'">
            <a:extLst>
              <a:ext uri="{FF2B5EF4-FFF2-40B4-BE49-F238E27FC236}">
                <a16:creationId xmlns:a16="http://schemas.microsoft.com/office/drawing/2014/main" id="{6F1ACF95-A36D-4839-A623-30F5E387C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611" y="3667595"/>
            <a:ext cx="4482776" cy="282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516732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2139</TotalTime>
  <Words>291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XCCW Joined 1a</vt:lpstr>
      <vt:lpstr>school</vt:lpstr>
      <vt:lpstr>The Water Cycle  A river journey</vt:lpstr>
      <vt:lpstr>LI: Can I plan an explanation text?</vt:lpstr>
      <vt:lpstr>Independent write</vt:lpstr>
      <vt:lpstr>Independent write</vt:lpstr>
      <vt:lpstr>Independent write</vt:lpstr>
      <vt:lpstr>Independent write</vt:lpstr>
      <vt:lpstr>Share and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Tale of Custard the Dragon – Ogden Nash</dc:title>
  <dc:creator>Mr and Mrs Smout</dc:creator>
  <cp:lastModifiedBy>Mr and Mrs Smout</cp:lastModifiedBy>
  <cp:revision>231</cp:revision>
  <cp:lastPrinted>2021-05-05T07:01:18Z</cp:lastPrinted>
  <dcterms:created xsi:type="dcterms:W3CDTF">2021-02-17T09:47:59Z</dcterms:created>
  <dcterms:modified xsi:type="dcterms:W3CDTF">2021-06-13T12:56:45Z</dcterms:modified>
</cp:coreProperties>
</file>