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309" r:id="rId4"/>
    <p:sldId id="320" r:id="rId5"/>
    <p:sldId id="321" r:id="rId6"/>
    <p:sldId id="31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FE67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Littlest Viking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Monday 17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668060"/>
            <a:ext cx="3069771" cy="31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27" y="1069182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000" dirty="0">
                <a:effectLst/>
                <a:ea typeface="Calibri" panose="020F0502020204030204" pitchFamily="34" charset="0"/>
              </a:rPr>
              <a:t>Can I plan a story written from one character’s point of view?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889" y="3509962"/>
            <a:ext cx="7492482" cy="1883131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plan the plot points (paragraphs)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gather vocabulary to use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write my lens sentence to include in the final piece.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4077478"/>
            <a:ext cx="2675776" cy="27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your 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brainstormed story ideas</a:t>
            </a:r>
          </a:p>
          <a:p>
            <a:r>
              <a:rPr lang="en-GB" dirty="0"/>
              <a:t>You have planned what will happen next in the story</a:t>
            </a:r>
          </a:p>
          <a:p>
            <a:r>
              <a:rPr lang="en-GB" dirty="0"/>
              <a:t>You have selected your lenses to include as your steps to success</a:t>
            </a:r>
          </a:p>
        </p:txBody>
      </p:sp>
    </p:spTree>
    <p:extLst>
      <p:ext uri="{BB962C8B-B14F-4D97-AF65-F5344CB8AC3E}">
        <p14:creationId xmlns:p14="http://schemas.microsoft.com/office/powerpoint/2010/main" val="125971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your 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the detailed planner to add more detail to your plan.</a:t>
            </a:r>
          </a:p>
          <a:p>
            <a:r>
              <a:rPr lang="en-GB" dirty="0"/>
              <a:t>You can change your mind about your story and </a:t>
            </a:r>
            <a:r>
              <a:rPr lang="en-GB" dirty="0" err="1"/>
              <a:t>plotpoints</a:t>
            </a:r>
            <a:r>
              <a:rPr lang="en-GB" dirty="0"/>
              <a:t>. </a:t>
            </a:r>
          </a:p>
          <a:p>
            <a:r>
              <a:rPr lang="en-GB" dirty="0"/>
              <a:t>Gather good vocabulary to help your write your lens sentence</a:t>
            </a:r>
          </a:p>
          <a:p>
            <a:r>
              <a:rPr lang="en-GB" dirty="0"/>
              <a:t>Then, write your lens sentence to include in your writing tomorrow. </a:t>
            </a:r>
          </a:p>
        </p:txBody>
      </p:sp>
    </p:spTree>
    <p:extLst>
      <p:ext uri="{BB962C8B-B14F-4D97-AF65-F5344CB8AC3E}">
        <p14:creationId xmlns:p14="http://schemas.microsoft.com/office/powerpoint/2010/main" val="189897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your independent write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93" y="5151469"/>
            <a:ext cx="8649477" cy="15479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Brief summary of the plot point (paragraph)</a:t>
            </a:r>
          </a:p>
          <a:p>
            <a:pPr marL="0" indent="0">
              <a:buNone/>
            </a:pPr>
            <a:r>
              <a:rPr lang="en-GB" dirty="0"/>
              <a:t>Draw the lens you are going to use. </a:t>
            </a:r>
          </a:p>
          <a:p>
            <a:pPr marL="0" indent="0">
              <a:buNone/>
            </a:pPr>
            <a:r>
              <a:rPr lang="en-GB" dirty="0"/>
              <a:t>Gather lens vocabulary</a:t>
            </a:r>
          </a:p>
          <a:p>
            <a:pPr marL="0" indent="0">
              <a:buNone/>
            </a:pPr>
            <a:r>
              <a:rPr lang="en-GB" dirty="0"/>
              <a:t>Write your sentence. You can always deepen the moment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20C59E-0818-488D-92FA-B9C7C3FDA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1622554"/>
            <a:ext cx="7258050" cy="3295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97" y="2249630"/>
            <a:ext cx="804876" cy="7828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696E6E-81BD-487C-B934-1AC18BC9A8BA}"/>
              </a:ext>
            </a:extLst>
          </p:cNvPr>
          <p:cNvSpPr txBox="1"/>
          <p:nvPr/>
        </p:nvSpPr>
        <p:spPr>
          <a:xfrm>
            <a:off x="4572000" y="2249630"/>
            <a:ext cx="1306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Aroma</a:t>
            </a:r>
          </a:p>
          <a:p>
            <a:r>
              <a:rPr lang="en-GB" i="1" dirty="0"/>
              <a:t>Sweet</a:t>
            </a:r>
          </a:p>
          <a:p>
            <a:r>
              <a:rPr lang="en-GB" i="1" dirty="0"/>
              <a:t>Pleasant</a:t>
            </a:r>
          </a:p>
          <a:p>
            <a:r>
              <a:rPr lang="en-GB" i="1" dirty="0"/>
              <a:t>Satisfying</a:t>
            </a:r>
          </a:p>
          <a:p>
            <a:endParaRPr lang="en-GB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04F5F-C609-46CE-BC4B-E8CB3A223F2A}"/>
              </a:ext>
            </a:extLst>
          </p:cNvPr>
          <p:cNvSpPr txBox="1"/>
          <p:nvPr/>
        </p:nvSpPr>
        <p:spPr>
          <a:xfrm>
            <a:off x="5974703" y="2249630"/>
            <a:ext cx="2226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Katie breathed in the sweet aroma, it was a satisfying smell that stopped her worries about Amber for a moment.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7105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1718</TotalTime>
  <Words>240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XCCW Joined 1a</vt:lpstr>
      <vt:lpstr>school</vt:lpstr>
      <vt:lpstr>The Littlest Viking</vt:lpstr>
      <vt:lpstr>LI: Can I plan a story written from one character’s point of view? </vt:lpstr>
      <vt:lpstr>Planning your independent write</vt:lpstr>
      <vt:lpstr>Planning your independent write</vt:lpstr>
      <vt:lpstr>Planning your independent write - Example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170</cp:revision>
  <cp:lastPrinted>2021-05-05T07:01:18Z</cp:lastPrinted>
  <dcterms:created xsi:type="dcterms:W3CDTF">2021-02-17T09:47:59Z</dcterms:created>
  <dcterms:modified xsi:type="dcterms:W3CDTF">2021-05-16T13:19:46Z</dcterms:modified>
</cp:coreProperties>
</file>