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71" r:id="rId5"/>
    <p:sldId id="269" r:id="rId6"/>
    <p:sldId id="270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ssoon Infant Md" panose="02000603050000020003" charset="0"/>
      <p:regular r:id="rId18"/>
    </p:embeddedFont>
    <p:embeddedFont>
      <p:font typeface="Sassoon Infant Rg" panose="02000503030000020003" charset="0"/>
      <p:regular r:id="rId19"/>
      <p:bold r:id="rId20"/>
    </p:embeddedFont>
    <p:embeddedFont>
      <p:font typeface="Twinkl" panose="020B0604020202020204" charset="0"/>
      <p:regular r:id="rId21"/>
      <p:bold r:id="rId22"/>
    </p:embeddedFont>
    <p:embeddedFont>
      <p:font typeface="Twinkl SemiBold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ACDDFC"/>
    <a:srgbClr val="21A6F9"/>
    <a:srgbClr val="1C1C1C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164" y="5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197" y="1513944"/>
            <a:ext cx="8220075" cy="4882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3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002736" y="1738841"/>
            <a:ext cx="4189074" cy="4129086"/>
            <a:chOff x="4002736" y="1755885"/>
            <a:chExt cx="4189074" cy="4129086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5588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55885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86309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8630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 userDrawn="1"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502606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42539608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4209AE-CF33-4ABF-8D88-FA6258422749}"/>
              </a:ext>
            </a:extLst>
          </p:cNvPr>
          <p:cNvSpPr txBox="1"/>
          <p:nvPr/>
        </p:nvSpPr>
        <p:spPr>
          <a:xfrm>
            <a:off x="2905125" y="232040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hlinkClick r:id="rId2"/>
              </a:rPr>
              <a:t>https://vimeo.com/542539608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5020" y="2897562"/>
            <a:ext cx="299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Each number on the clock represents 5 minutes. So we can count round in 5s.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 b="18043"/>
          <a:stretch/>
        </p:blipFill>
        <p:spPr>
          <a:xfrm>
            <a:off x="690534" y="1593908"/>
            <a:ext cx="4849398" cy="40267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55225" y="2218661"/>
            <a:ext cx="2257652" cy="2077484"/>
            <a:chOff x="1477963" y="2260600"/>
            <a:chExt cx="2586037" cy="2379663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798763" y="2260600"/>
              <a:ext cx="0" cy="12112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798763" y="2444750"/>
              <a:ext cx="655637" cy="10271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790825" y="2908300"/>
              <a:ext cx="1165225" cy="5635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798763" y="3417888"/>
              <a:ext cx="1265237" cy="539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90825" y="3451225"/>
              <a:ext cx="1079500" cy="6683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798763" y="3471863"/>
              <a:ext cx="628650" cy="9985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798763" y="3444875"/>
              <a:ext cx="0" cy="11953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192338" y="3444875"/>
              <a:ext cx="606425" cy="10017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776413" y="3444875"/>
              <a:ext cx="1014412" cy="5984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477963" y="3471863"/>
              <a:ext cx="1328737" cy="349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682750" y="2865438"/>
              <a:ext cx="1123950" cy="5857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063750" y="2427288"/>
              <a:ext cx="742950" cy="10366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877424" y="1325461"/>
            <a:ext cx="5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8A0DB"/>
                </a:solidFill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45020" y="2897562"/>
            <a:ext cx="299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On a 24 hour clock, once we get past 1pm we add 12 hours on to the time shown on the clock face.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46200"/>
            <a:ext cx="4622800" cy="4622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19174" y="2618858"/>
            <a:ext cx="2257652" cy="2077484"/>
            <a:chOff x="1477963" y="2260600"/>
            <a:chExt cx="2586037" cy="2379663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798763" y="2260600"/>
              <a:ext cx="0" cy="12112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798763" y="2444750"/>
              <a:ext cx="655637" cy="10271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790825" y="2908300"/>
              <a:ext cx="1165225" cy="5635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798763" y="3417888"/>
              <a:ext cx="1265237" cy="539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90825" y="3451225"/>
              <a:ext cx="1079500" cy="6683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798763" y="3471863"/>
              <a:ext cx="628650" cy="9985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798763" y="3444875"/>
              <a:ext cx="0" cy="11953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192338" y="3444875"/>
              <a:ext cx="606425" cy="10017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776413" y="3444875"/>
              <a:ext cx="1014412" cy="5984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477963" y="3471863"/>
              <a:ext cx="1328737" cy="349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682750" y="2865438"/>
              <a:ext cx="1123950" cy="5857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063750" y="2427288"/>
              <a:ext cx="742950" cy="10366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21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SemiBold" pitchFamily="2" charset="0"/>
              </a:rPr>
              <a:t>24 Hour Digital Clocks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19" y="2024468"/>
            <a:ext cx="321786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04634" y="2346731"/>
            <a:ext cx="61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1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3159659" y="2346731"/>
            <a:ext cx="620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2</a:t>
            </a: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4741931" y="2346731"/>
            <a:ext cx="61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1</a:t>
            </a: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5381475" y="2346731"/>
            <a:ext cx="620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5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40800" y="4116388"/>
            <a:ext cx="7424285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24 hour digital clocks also have an hour and minute display, separated by a colon.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The hours will always be before the colon. The hours go from 0 to 23.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The minutes will always be after the colon.</a:t>
            </a:r>
          </a:p>
        </p:txBody>
      </p:sp>
    </p:spTree>
    <p:extLst>
      <p:ext uri="{BB962C8B-B14F-4D97-AF65-F5344CB8AC3E}">
        <p14:creationId xmlns:p14="http://schemas.microsoft.com/office/powerpoint/2010/main" val="319172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5" y="1190017"/>
            <a:ext cx="4626584" cy="462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1" y="591398"/>
            <a:ext cx="8220075" cy="994306"/>
          </a:xfrm>
        </p:spPr>
        <p:txBody>
          <a:bodyPr/>
          <a:lstStyle/>
          <a:p>
            <a:pPr algn="ctr"/>
            <a:r>
              <a:rPr lang="en-GB" dirty="0">
                <a:latin typeface="Twinkl SemiBold" pitchFamily="2" charset="0"/>
              </a:rPr>
              <a:t>Converting From 12 to 24 Hour Clocks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72657" y="2456710"/>
            <a:ext cx="913641" cy="1147724"/>
            <a:chOff x="2770609" y="2260600"/>
            <a:chExt cx="971334" cy="121126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798763" y="2260600"/>
              <a:ext cx="0" cy="12112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70609" y="3458508"/>
              <a:ext cx="971334" cy="1335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66" y="1932310"/>
            <a:ext cx="2867642" cy="165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6141337" y="2218548"/>
            <a:ext cx="52109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66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5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5521386" y="2218548"/>
            <a:ext cx="5197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66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1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6867178" y="2218548"/>
            <a:ext cx="5197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66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0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468637" y="2218548"/>
            <a:ext cx="5197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66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0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4977450" y="4196631"/>
            <a:ext cx="35766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Do the clocks show the same time?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What is the same about the clocks?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232527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3" y="1517663"/>
            <a:ext cx="4267200" cy="4267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0361" y="591398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SemiBold" pitchFamily="2" charset="0"/>
              </a:rPr>
              <a:t>Converting From 12 to 24 Hour Clocks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93988" y="3526366"/>
            <a:ext cx="11634" cy="11879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93988" y="3567998"/>
            <a:ext cx="837777" cy="2993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2663" y="5568379"/>
            <a:ext cx="77116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What is the digital time represented by the analogue clock?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On a 24 hour clock this could be two different times, what would they be?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076490" y="3685833"/>
            <a:ext cx="3217863" cy="1862137"/>
            <a:chOff x="5156838" y="1830977"/>
            <a:chExt cx="3217863" cy="1862137"/>
          </a:xfrm>
        </p:grpSpPr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838" y="1830977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6008408" y="21532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5380195" y="21532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6876989" y="21532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18" name="TextBox 21"/>
            <p:cNvSpPr txBox="1">
              <a:spLocks noChangeArrowheads="1"/>
            </p:cNvSpPr>
            <p:nvPr/>
          </p:nvSpPr>
          <p:spPr bwMode="auto">
            <a:xfrm>
              <a:off x="7478448" y="21532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76489" y="1740431"/>
            <a:ext cx="3217863" cy="1862137"/>
            <a:chOff x="5330489" y="1613431"/>
            <a:chExt cx="3217863" cy="1862137"/>
          </a:xfrm>
        </p:grpSpPr>
        <p:pic>
          <p:nvPicPr>
            <p:cNvPr id="19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3"/>
            <p:cNvSpPr txBox="1">
              <a:spLocks noChangeArrowheads="1"/>
            </p:cNvSpPr>
            <p:nvPr/>
          </p:nvSpPr>
          <p:spPr bwMode="auto">
            <a:xfrm>
              <a:off x="6190449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>
              <a:off x="5436401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7050641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7660489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8" y="1411566"/>
            <a:ext cx="42672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SemiBold" pitchFamily="2" charset="0"/>
              </a:rPr>
              <a:t>Try This One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40910" y="3545166"/>
            <a:ext cx="1253494" cy="122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894404" y="2994870"/>
            <a:ext cx="603805" cy="5502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076489" y="1740431"/>
            <a:ext cx="3217863" cy="1862137"/>
            <a:chOff x="5330489" y="1613431"/>
            <a:chExt cx="3217863" cy="1862137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6249172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14" name="TextBox 19"/>
            <p:cNvSpPr txBox="1">
              <a:spLocks noChangeArrowheads="1"/>
            </p:cNvSpPr>
            <p:nvPr/>
          </p:nvSpPr>
          <p:spPr bwMode="auto">
            <a:xfrm>
              <a:off x="544479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7008696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4</a:t>
              </a:r>
            </a:p>
          </p:txBody>
        </p:sp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>
              <a:off x="7719212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76489" y="3829053"/>
            <a:ext cx="3217863" cy="1862137"/>
            <a:chOff x="5330489" y="1613431"/>
            <a:chExt cx="3217863" cy="1862137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6190449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545458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7000307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4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727601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4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1" y="1608461"/>
            <a:ext cx="4187823" cy="418782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latin typeface="Twinkl SemiBold" pitchFamily="2" charset="0"/>
              </a:rPr>
              <a:t>What About This One?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2888" y="3602568"/>
            <a:ext cx="700022" cy="9735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29008" y="3660428"/>
            <a:ext cx="678063" cy="6109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076489" y="1740431"/>
            <a:ext cx="3217863" cy="1862137"/>
            <a:chOff x="5330489" y="1613431"/>
            <a:chExt cx="3217863" cy="1862137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6190449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7</a:t>
              </a:r>
            </a:p>
          </p:txBody>
        </p: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544479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>
              <a:off x="7033863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2</a:t>
              </a:r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7710823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76489" y="3829053"/>
            <a:ext cx="3217863" cy="1862137"/>
            <a:chOff x="5330489" y="1613431"/>
            <a:chExt cx="3217863" cy="1862137"/>
          </a:xfrm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6190449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9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553847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7008696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2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7694045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1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301751"/>
            <a:ext cx="4254498" cy="425449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latin typeface="Twinkl SemiBold" pitchFamily="2" charset="0"/>
              </a:rPr>
              <a:t>Feeling Confident?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791681" y="2931090"/>
            <a:ext cx="1203390" cy="6140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44069" y="3453574"/>
            <a:ext cx="788248" cy="3754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076489" y="1740431"/>
            <a:ext cx="3217863" cy="1862137"/>
            <a:chOff x="5330489" y="1613431"/>
            <a:chExt cx="3217863" cy="1862137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6198838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544479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>
              <a:off x="7017085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765210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76489" y="3829053"/>
            <a:ext cx="3217863" cy="1862137"/>
            <a:chOff x="5330489" y="1613431"/>
            <a:chExt cx="3217863" cy="1862137"/>
          </a:xfrm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6198838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562236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7025474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765210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5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210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Sassoon Infant Md</vt:lpstr>
      <vt:lpstr>Arial</vt:lpstr>
      <vt:lpstr>Sassoon Infant Rg</vt:lpstr>
      <vt:lpstr>Twinkl</vt:lpstr>
      <vt:lpstr>Twinkl SemiBold</vt:lpstr>
      <vt:lpstr>Calibri</vt:lpstr>
      <vt:lpstr>Office Theme</vt:lpstr>
      <vt:lpstr>PowerPoint Presentation</vt:lpstr>
      <vt:lpstr>PowerPoint Presentation</vt:lpstr>
      <vt:lpstr>PowerPoint Presentation</vt:lpstr>
      <vt:lpstr>24 Hour Digital Clocks</vt:lpstr>
      <vt:lpstr>Converting From 12 to 24 Hour Clocks</vt:lpstr>
      <vt:lpstr>PowerPoint Presentation</vt:lpstr>
      <vt:lpstr>Try This One</vt:lpstr>
      <vt:lpstr>What About This One?</vt:lpstr>
      <vt:lpstr>Feeling Confident?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wendy mamoany</cp:lastModifiedBy>
  <cp:revision>117</cp:revision>
  <dcterms:created xsi:type="dcterms:W3CDTF">2014-10-01T16:09:27Z</dcterms:created>
  <dcterms:modified xsi:type="dcterms:W3CDTF">2021-05-09T12:28:11Z</dcterms:modified>
</cp:coreProperties>
</file>