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1" r:id="rId3"/>
    <p:sldId id="268" r:id="rId4"/>
    <p:sldId id="294" r:id="rId5"/>
    <p:sldId id="343" r:id="rId6"/>
    <p:sldId id="346" r:id="rId7"/>
    <p:sldId id="347" r:id="rId8"/>
    <p:sldId id="348" r:id="rId9"/>
    <p:sldId id="349" r:id="rId10"/>
    <p:sldId id="329" r:id="rId11"/>
    <p:sldId id="336" r:id="rId12"/>
    <p:sldId id="318" r:id="rId13"/>
    <p:sldId id="345" r:id="rId14"/>
    <p:sldId id="340" r:id="rId15"/>
    <p:sldId id="321" r:id="rId16"/>
    <p:sldId id="327" r:id="rId17"/>
    <p:sldId id="323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7030A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14DFD-17B3-B37D-18CB-EAAFC3C8E32B}" v="863" dt="2021-05-03T19:52:19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28E14DFD-17B3-B37D-18CB-EAAFC3C8E32B}"/>
    <pc:docChg chg="modSld">
      <pc:chgData name="Chloe Turton" userId="S::cturton@ryeprimary.co.uk::0a4cb2ef-7001-487c-96b3-7d1e2080939c" providerId="AD" clId="Web-{28E14DFD-17B3-B37D-18CB-EAAFC3C8E32B}" dt="2021-05-03T19:52:19.768" v="491" actId="20577"/>
      <pc:docMkLst>
        <pc:docMk/>
      </pc:docMkLst>
      <pc:sldChg chg="addSp delSp modSp">
        <pc:chgData name="Chloe Turton" userId="S::cturton@ryeprimary.co.uk::0a4cb2ef-7001-487c-96b3-7d1e2080939c" providerId="AD" clId="Web-{28E14DFD-17B3-B37D-18CB-EAAFC3C8E32B}" dt="2021-05-03T19:44:33.756" v="271" actId="1076"/>
        <pc:sldMkLst>
          <pc:docMk/>
          <pc:sldMk cId="3680175080" sldId="257"/>
        </pc:sldMkLst>
        <pc:spChg chg="del mod">
          <ac:chgData name="Chloe Turton" userId="S::cturton@ryeprimary.co.uk::0a4cb2ef-7001-487c-96b3-7d1e2080939c" providerId="AD" clId="Web-{28E14DFD-17B3-B37D-18CB-EAAFC3C8E32B}" dt="2021-05-03T19:43:58.036" v="264"/>
          <ac:spMkLst>
            <pc:docMk/>
            <pc:sldMk cId="3680175080" sldId="257"/>
            <ac:spMk id="2" creationId="{DDC8DDAB-7A39-4DF2-BDCD-A4D0EF686B38}"/>
          </ac:spMkLst>
        </pc:spChg>
        <pc:spChg chg="mod">
          <ac:chgData name="Chloe Turton" userId="S::cturton@ryeprimary.co.uk::0a4cb2ef-7001-487c-96b3-7d1e2080939c" providerId="AD" clId="Web-{28E14DFD-17B3-B37D-18CB-EAAFC3C8E32B}" dt="2021-05-03T19:44:33.756" v="271" actId="1076"/>
          <ac:spMkLst>
            <pc:docMk/>
            <pc:sldMk cId="3680175080" sldId="257"/>
            <ac:spMk id="3" creationId="{5065FCAC-FC5D-4DF3-95E5-3E00CAA9B43E}"/>
          </ac:spMkLst>
        </pc:spChg>
        <pc:spChg chg="mod">
          <ac:chgData name="Chloe Turton" userId="S::cturton@ryeprimary.co.uk::0a4cb2ef-7001-487c-96b3-7d1e2080939c" providerId="AD" clId="Web-{28E14DFD-17B3-B37D-18CB-EAAFC3C8E32B}" dt="2021-05-03T19:44:03.646" v="266" actId="1076"/>
          <ac:spMkLst>
            <pc:docMk/>
            <pc:sldMk cId="3680175080" sldId="257"/>
            <ac:spMk id="6" creationId="{26431AE5-0627-413D-BD1D-4A476C86AE89}"/>
          </ac:spMkLst>
        </pc:spChg>
        <pc:spChg chg="add del mod">
          <ac:chgData name="Chloe Turton" userId="S::cturton@ryeprimary.co.uk::0a4cb2ef-7001-487c-96b3-7d1e2080939c" providerId="AD" clId="Web-{28E14DFD-17B3-B37D-18CB-EAAFC3C8E32B}" dt="2021-05-03T19:44:04.927" v="267"/>
          <ac:spMkLst>
            <pc:docMk/>
            <pc:sldMk cId="3680175080" sldId="257"/>
            <ac:spMk id="7" creationId="{A1A4AE04-8BFE-4315-A281-6E87A896E2C8}"/>
          </ac:spMkLst>
        </pc:spChg>
      </pc:sldChg>
      <pc:sldChg chg="addSp modSp">
        <pc:chgData name="Chloe Turton" userId="S::cturton@ryeprimary.co.uk::0a4cb2ef-7001-487c-96b3-7d1e2080939c" providerId="AD" clId="Web-{28E14DFD-17B3-B37D-18CB-EAAFC3C8E32B}" dt="2021-05-03T19:33:59.099" v="82" actId="1076"/>
        <pc:sldMkLst>
          <pc:docMk/>
          <pc:sldMk cId="1629306023" sldId="268"/>
        </pc:sldMkLst>
        <pc:picChg chg="add mod modCrop">
          <ac:chgData name="Chloe Turton" userId="S::cturton@ryeprimary.co.uk::0a4cb2ef-7001-487c-96b3-7d1e2080939c" providerId="AD" clId="Web-{28E14DFD-17B3-B37D-18CB-EAAFC3C8E32B}" dt="2021-05-03T19:33:39.129" v="76" actId="1076"/>
          <ac:picMkLst>
            <pc:docMk/>
            <pc:sldMk cId="1629306023" sldId="268"/>
            <ac:picMk id="2" creationId="{A9C7E4A2-F171-4D67-A551-6C11342B324B}"/>
          </ac:picMkLst>
        </pc:picChg>
        <pc:picChg chg="add mod modCrop">
          <ac:chgData name="Chloe Turton" userId="S::cturton@ryeprimary.co.uk::0a4cb2ef-7001-487c-96b3-7d1e2080939c" providerId="AD" clId="Web-{28E14DFD-17B3-B37D-18CB-EAAFC3C8E32B}" dt="2021-05-03T19:33:59.099" v="82" actId="1076"/>
          <ac:picMkLst>
            <pc:docMk/>
            <pc:sldMk cId="1629306023" sldId="268"/>
            <ac:picMk id="4" creationId="{1F2BAC85-52CE-40CB-A861-ADB09F1930F4}"/>
          </ac:picMkLst>
        </pc:picChg>
      </pc:sldChg>
      <pc:sldChg chg="addSp modSp">
        <pc:chgData name="Chloe Turton" userId="S::cturton@ryeprimary.co.uk::0a4cb2ef-7001-487c-96b3-7d1e2080939c" providerId="AD" clId="Web-{28E14DFD-17B3-B37D-18CB-EAAFC3C8E32B}" dt="2021-05-03T19:34:15.458" v="88" actId="14100"/>
        <pc:sldMkLst>
          <pc:docMk/>
          <pc:sldMk cId="882295965" sldId="294"/>
        </pc:sldMkLst>
        <pc:spChg chg="mod">
          <ac:chgData name="Chloe Turton" userId="S::cturton@ryeprimary.co.uk::0a4cb2ef-7001-487c-96b3-7d1e2080939c" providerId="AD" clId="Web-{28E14DFD-17B3-B37D-18CB-EAAFC3C8E32B}" dt="2021-05-03T19:25:57.352" v="49" actId="20577"/>
          <ac:spMkLst>
            <pc:docMk/>
            <pc:sldMk cId="882295965" sldId="294"/>
            <ac:spMk id="3" creationId="{B57AA835-8903-45DA-8205-E9565293B380}"/>
          </ac:spMkLst>
        </pc:spChg>
        <pc:picChg chg="add mod">
          <ac:chgData name="Chloe Turton" userId="S::cturton@ryeprimary.co.uk::0a4cb2ef-7001-487c-96b3-7d1e2080939c" providerId="AD" clId="Web-{28E14DFD-17B3-B37D-18CB-EAAFC3C8E32B}" dt="2021-05-03T19:34:11.958" v="86" actId="14100"/>
          <ac:picMkLst>
            <pc:docMk/>
            <pc:sldMk cId="882295965" sldId="294"/>
            <ac:picMk id="4" creationId="{6FC3F514-6F48-401E-99DA-B20EB3569855}"/>
          </ac:picMkLst>
        </pc:picChg>
        <pc:picChg chg="add mod">
          <ac:chgData name="Chloe Turton" userId="S::cturton@ryeprimary.co.uk::0a4cb2ef-7001-487c-96b3-7d1e2080939c" providerId="AD" clId="Web-{28E14DFD-17B3-B37D-18CB-EAAFC3C8E32B}" dt="2021-05-03T19:34:15.458" v="88" actId="14100"/>
          <ac:picMkLst>
            <pc:docMk/>
            <pc:sldMk cId="882295965" sldId="294"/>
            <ac:picMk id="6" creationId="{2BA11118-DC6B-484F-A6D6-BF14BD01E72F}"/>
          </ac:picMkLst>
        </pc:picChg>
      </pc:sldChg>
      <pc:sldChg chg="modSp">
        <pc:chgData name="Chloe Turton" userId="S::cturton@ryeprimary.co.uk::0a4cb2ef-7001-487c-96b3-7d1e2080939c" providerId="AD" clId="Web-{28E14DFD-17B3-B37D-18CB-EAAFC3C8E32B}" dt="2021-05-03T19:28:46.450" v="66" actId="14100"/>
        <pc:sldMkLst>
          <pc:docMk/>
          <pc:sldMk cId="3175398325" sldId="301"/>
        </pc:sldMkLst>
        <pc:spChg chg="mod">
          <ac:chgData name="Chloe Turton" userId="S::cturton@ryeprimary.co.uk::0a4cb2ef-7001-487c-96b3-7d1e2080939c" providerId="AD" clId="Web-{28E14DFD-17B3-B37D-18CB-EAAFC3C8E32B}" dt="2021-05-03T19:28:46.450" v="66" actId="14100"/>
          <ac:spMkLst>
            <pc:docMk/>
            <pc:sldMk cId="3175398325" sldId="301"/>
            <ac:spMk id="2" creationId="{D2294B88-AD40-4BDE-9DD1-47F7FB077D4D}"/>
          </ac:spMkLst>
        </pc:spChg>
      </pc:sldChg>
      <pc:sldChg chg="addSp delSp modSp">
        <pc:chgData name="Chloe Turton" userId="S::cturton@ryeprimary.co.uk::0a4cb2ef-7001-487c-96b3-7d1e2080939c" providerId="AD" clId="Web-{28E14DFD-17B3-B37D-18CB-EAAFC3C8E32B}" dt="2021-05-03T19:44:48.537" v="277" actId="20577"/>
        <pc:sldMkLst>
          <pc:docMk/>
          <pc:sldMk cId="265320739" sldId="318"/>
        </pc:sldMkLst>
        <pc:spChg chg="del">
          <ac:chgData name="Chloe Turton" userId="S::cturton@ryeprimary.co.uk::0a4cb2ef-7001-487c-96b3-7d1e2080939c" providerId="AD" clId="Web-{28E14DFD-17B3-B37D-18CB-EAAFC3C8E32B}" dt="2021-05-03T19:44:22.193" v="268"/>
          <ac:spMkLst>
            <pc:docMk/>
            <pc:sldMk cId="265320739" sldId="318"/>
            <ac:spMk id="2" creationId="{DDC8DDAB-7A39-4DF2-BDCD-A4D0EF686B38}"/>
          </ac:spMkLst>
        </pc:spChg>
        <pc:spChg chg="del">
          <ac:chgData name="Chloe Turton" userId="S::cturton@ryeprimary.co.uk::0a4cb2ef-7001-487c-96b3-7d1e2080939c" providerId="AD" clId="Web-{28E14DFD-17B3-B37D-18CB-EAAFC3C8E32B}" dt="2021-05-03T19:44:25.302" v="270"/>
          <ac:spMkLst>
            <pc:docMk/>
            <pc:sldMk cId="265320739" sldId="318"/>
            <ac:spMk id="3" creationId="{5065FCAC-FC5D-4DF3-95E5-3E00CAA9B43E}"/>
          </ac:spMkLst>
        </pc:spChg>
        <pc:spChg chg="del">
          <ac:chgData name="Chloe Turton" userId="S::cturton@ryeprimary.co.uk::0a4cb2ef-7001-487c-96b3-7d1e2080939c" providerId="AD" clId="Web-{28E14DFD-17B3-B37D-18CB-EAAFC3C8E32B}" dt="2021-05-03T19:44:24.396" v="269"/>
          <ac:spMkLst>
            <pc:docMk/>
            <pc:sldMk cId="265320739" sldId="318"/>
            <ac:spMk id="6" creationId="{26431AE5-0627-413D-BD1D-4A476C86AE89}"/>
          </ac:spMkLst>
        </pc:spChg>
        <pc:spChg chg="add del mod">
          <ac:chgData name="Chloe Turton" userId="S::cturton@ryeprimary.co.uk::0a4cb2ef-7001-487c-96b3-7d1e2080939c" providerId="AD" clId="Web-{28E14DFD-17B3-B37D-18CB-EAAFC3C8E32B}" dt="2021-05-03T19:44:43.459" v="275"/>
          <ac:spMkLst>
            <pc:docMk/>
            <pc:sldMk cId="265320739" sldId="318"/>
            <ac:spMk id="7" creationId="{A2B63544-43A6-4E87-BAF1-868E274B929B}"/>
          </ac:spMkLst>
        </pc:spChg>
        <pc:spChg chg="add del mod">
          <ac:chgData name="Chloe Turton" userId="S::cturton@ryeprimary.co.uk::0a4cb2ef-7001-487c-96b3-7d1e2080939c" providerId="AD" clId="Web-{28E14DFD-17B3-B37D-18CB-EAAFC3C8E32B}" dt="2021-05-03T19:44:42.662" v="274"/>
          <ac:spMkLst>
            <pc:docMk/>
            <pc:sldMk cId="265320739" sldId="318"/>
            <ac:spMk id="9" creationId="{F414D7D1-243E-43F4-B0A5-006DDE7A8520}"/>
          </ac:spMkLst>
        </pc:spChg>
        <pc:spChg chg="add">
          <ac:chgData name="Chloe Turton" userId="S::cturton@ryeprimary.co.uk::0a4cb2ef-7001-487c-96b3-7d1e2080939c" providerId="AD" clId="Web-{28E14DFD-17B3-B37D-18CB-EAAFC3C8E32B}" dt="2021-05-03T19:44:38.147" v="272"/>
          <ac:spMkLst>
            <pc:docMk/>
            <pc:sldMk cId="265320739" sldId="318"/>
            <ac:spMk id="11" creationId="{4A2F5830-CB9F-4004-8574-C29FCFF0EC7C}"/>
          </ac:spMkLst>
        </pc:spChg>
        <pc:spChg chg="add mod">
          <ac:chgData name="Chloe Turton" userId="S::cturton@ryeprimary.co.uk::0a4cb2ef-7001-487c-96b3-7d1e2080939c" providerId="AD" clId="Web-{28E14DFD-17B3-B37D-18CB-EAAFC3C8E32B}" dt="2021-05-03T19:44:48.537" v="277" actId="20577"/>
          <ac:spMkLst>
            <pc:docMk/>
            <pc:sldMk cId="265320739" sldId="318"/>
            <ac:spMk id="13" creationId="{6211FE19-1696-490A-B5A9-91C4F2E73354}"/>
          </ac:spMkLst>
        </pc:spChg>
      </pc:sldChg>
      <pc:sldChg chg="addSp delSp modSp">
        <pc:chgData name="Chloe Turton" userId="S::cturton@ryeprimary.co.uk::0a4cb2ef-7001-487c-96b3-7d1e2080939c" providerId="AD" clId="Web-{28E14DFD-17B3-B37D-18CB-EAAFC3C8E32B}" dt="2021-05-03T19:45:03.944" v="289"/>
        <pc:sldMkLst>
          <pc:docMk/>
          <pc:sldMk cId="1651859424" sldId="321"/>
        </pc:sldMkLst>
        <pc:spChg chg="del">
          <ac:chgData name="Chloe Turton" userId="S::cturton@ryeprimary.co.uk::0a4cb2ef-7001-487c-96b3-7d1e2080939c" providerId="AD" clId="Web-{28E14DFD-17B3-B37D-18CB-EAAFC3C8E32B}" dt="2021-05-03T19:44:53.053" v="279"/>
          <ac:spMkLst>
            <pc:docMk/>
            <pc:sldMk cId="1651859424" sldId="321"/>
            <ac:spMk id="2" creationId="{DDC8DDAB-7A39-4DF2-BDCD-A4D0EF686B38}"/>
          </ac:spMkLst>
        </pc:spChg>
        <pc:spChg chg="del mod">
          <ac:chgData name="Chloe Turton" userId="S::cturton@ryeprimary.co.uk::0a4cb2ef-7001-487c-96b3-7d1e2080939c" providerId="AD" clId="Web-{28E14DFD-17B3-B37D-18CB-EAAFC3C8E32B}" dt="2021-05-03T19:44:56.553" v="282"/>
          <ac:spMkLst>
            <pc:docMk/>
            <pc:sldMk cId="1651859424" sldId="321"/>
            <ac:spMk id="3" creationId="{5065FCAC-FC5D-4DF3-95E5-3E00CAA9B43E}"/>
          </ac:spMkLst>
        </pc:spChg>
        <pc:spChg chg="del">
          <ac:chgData name="Chloe Turton" userId="S::cturton@ryeprimary.co.uk::0a4cb2ef-7001-487c-96b3-7d1e2080939c" providerId="AD" clId="Web-{28E14DFD-17B3-B37D-18CB-EAAFC3C8E32B}" dt="2021-05-03T19:44:52.084" v="278"/>
          <ac:spMkLst>
            <pc:docMk/>
            <pc:sldMk cId="1651859424" sldId="321"/>
            <ac:spMk id="6" creationId="{26431AE5-0627-413D-BD1D-4A476C86AE89}"/>
          </ac:spMkLst>
        </pc:spChg>
        <pc:spChg chg="add del mod">
          <ac:chgData name="Chloe Turton" userId="S::cturton@ryeprimary.co.uk::0a4cb2ef-7001-487c-96b3-7d1e2080939c" providerId="AD" clId="Web-{28E14DFD-17B3-B37D-18CB-EAAFC3C8E32B}" dt="2021-05-03T19:44:55.459" v="281"/>
          <ac:spMkLst>
            <pc:docMk/>
            <pc:sldMk cId="1651859424" sldId="321"/>
            <ac:spMk id="7" creationId="{1882D563-85CC-48E2-A8CC-B1FA4E5ABE1C}"/>
          </ac:spMkLst>
        </pc:spChg>
        <pc:spChg chg="add del mod">
          <ac:chgData name="Chloe Turton" userId="S::cturton@ryeprimary.co.uk::0a4cb2ef-7001-487c-96b3-7d1e2080939c" providerId="AD" clId="Web-{28E14DFD-17B3-B37D-18CB-EAAFC3C8E32B}" dt="2021-05-03T19:45:03.944" v="289"/>
          <ac:spMkLst>
            <pc:docMk/>
            <pc:sldMk cId="1651859424" sldId="321"/>
            <ac:spMk id="9" creationId="{7D95EC8F-20FF-4575-9AAE-AFAE2D5E9D98}"/>
          </ac:spMkLst>
        </pc:spChg>
        <pc:spChg chg="add">
          <ac:chgData name="Chloe Turton" userId="S::cturton@ryeprimary.co.uk::0a4cb2ef-7001-487c-96b3-7d1e2080939c" providerId="AD" clId="Web-{28E14DFD-17B3-B37D-18CB-EAAFC3C8E32B}" dt="2021-05-03T19:44:57.288" v="283"/>
          <ac:spMkLst>
            <pc:docMk/>
            <pc:sldMk cId="1651859424" sldId="321"/>
            <ac:spMk id="11" creationId="{6C0C21F3-644C-4508-BA34-540C4FF39331}"/>
          </ac:spMkLst>
        </pc:spChg>
        <pc:spChg chg="add mod">
          <ac:chgData name="Chloe Turton" userId="S::cturton@ryeprimary.co.uk::0a4cb2ef-7001-487c-96b3-7d1e2080939c" providerId="AD" clId="Web-{28E14DFD-17B3-B37D-18CB-EAAFC3C8E32B}" dt="2021-05-03T19:45:02.678" v="288" actId="20577"/>
          <ac:spMkLst>
            <pc:docMk/>
            <pc:sldMk cId="1651859424" sldId="321"/>
            <ac:spMk id="13" creationId="{44B00060-B8BD-4B0B-B89A-D9BB2AD318FA}"/>
          </ac:spMkLst>
        </pc:spChg>
      </pc:sldChg>
      <pc:sldChg chg="addSp delSp modSp">
        <pc:chgData name="Chloe Turton" userId="S::cturton@ryeprimary.co.uk::0a4cb2ef-7001-487c-96b3-7d1e2080939c" providerId="AD" clId="Web-{28E14DFD-17B3-B37D-18CB-EAAFC3C8E32B}" dt="2021-05-03T19:52:19.768" v="491" actId="20577"/>
        <pc:sldMkLst>
          <pc:docMk/>
          <pc:sldMk cId="1768428337" sldId="323"/>
        </pc:sldMkLst>
        <pc:spChg chg="add del">
          <ac:chgData name="Chloe Turton" userId="S::cturton@ryeprimary.co.uk::0a4cb2ef-7001-487c-96b3-7d1e2080939c" providerId="AD" clId="Web-{28E14DFD-17B3-B37D-18CB-EAAFC3C8E32B}" dt="2021-05-03T19:48:29.918" v="375"/>
          <ac:spMkLst>
            <pc:docMk/>
            <pc:sldMk cId="1768428337" sldId="323"/>
            <ac:spMk id="3" creationId="{447BAE54-7459-4ED7-A5B7-7E39751265AD}"/>
          </ac:spMkLst>
        </pc:spChg>
        <pc:spChg chg="mod">
          <ac:chgData name="Chloe Turton" userId="S::cturton@ryeprimary.co.uk::0a4cb2ef-7001-487c-96b3-7d1e2080939c" providerId="AD" clId="Web-{28E14DFD-17B3-B37D-18CB-EAAFC3C8E32B}" dt="2021-05-03T19:51:43.798" v="468" actId="20577"/>
          <ac:spMkLst>
            <pc:docMk/>
            <pc:sldMk cId="1768428337" sldId="323"/>
            <ac:spMk id="4" creationId="{6295CA8C-AC1B-433A-8716-C8AFE3E82D6C}"/>
          </ac:spMkLst>
        </pc:spChg>
        <pc:spChg chg="mod">
          <ac:chgData name="Chloe Turton" userId="S::cturton@ryeprimary.co.uk::0a4cb2ef-7001-487c-96b3-7d1e2080939c" providerId="AD" clId="Web-{28E14DFD-17B3-B37D-18CB-EAAFC3C8E32B}" dt="2021-05-03T19:52:19.768" v="491" actId="20577"/>
          <ac:spMkLst>
            <pc:docMk/>
            <pc:sldMk cId="1768428337" sldId="323"/>
            <ac:spMk id="6" creationId="{30ACC746-5749-424D-9336-E4BB7E62F6A9}"/>
          </ac:spMkLst>
        </pc:spChg>
        <pc:spChg chg="add del">
          <ac:chgData name="Chloe Turton" userId="S::cturton@ryeprimary.co.uk::0a4cb2ef-7001-487c-96b3-7d1e2080939c" providerId="AD" clId="Web-{28E14DFD-17B3-B37D-18CB-EAAFC3C8E32B}" dt="2021-05-03T19:48:29.918" v="374"/>
          <ac:spMkLst>
            <pc:docMk/>
            <pc:sldMk cId="1768428337" sldId="323"/>
            <ac:spMk id="8" creationId="{32727715-9B0A-442A-B163-AB0B9F9D2C3C}"/>
          </ac:spMkLst>
        </pc:spChg>
      </pc:sldChg>
      <pc:sldChg chg="addSp delSp modSp">
        <pc:chgData name="Chloe Turton" userId="S::cturton@ryeprimary.co.uk::0a4cb2ef-7001-487c-96b3-7d1e2080939c" providerId="AD" clId="Web-{28E14DFD-17B3-B37D-18CB-EAAFC3C8E32B}" dt="2021-05-03T19:47:40.839" v="368" actId="1076"/>
        <pc:sldMkLst>
          <pc:docMk/>
          <pc:sldMk cId="88272424" sldId="327"/>
        </pc:sldMkLst>
        <pc:spChg chg="mod">
          <ac:chgData name="Chloe Turton" userId="S::cturton@ryeprimary.co.uk::0a4cb2ef-7001-487c-96b3-7d1e2080939c" providerId="AD" clId="Web-{28E14DFD-17B3-B37D-18CB-EAAFC3C8E32B}" dt="2021-05-03T19:47:37.667" v="364" actId="20577"/>
          <ac:spMkLst>
            <pc:docMk/>
            <pc:sldMk cId="88272424" sldId="327"/>
            <ac:spMk id="3" creationId="{5C2838C8-3669-4B40-970C-81861782A607}"/>
          </ac:spMkLst>
        </pc:spChg>
        <pc:picChg chg="add mod">
          <ac:chgData name="Chloe Turton" userId="S::cturton@ryeprimary.co.uk::0a4cb2ef-7001-487c-96b3-7d1e2080939c" providerId="AD" clId="Web-{28E14DFD-17B3-B37D-18CB-EAAFC3C8E32B}" dt="2021-05-03T19:47:40.839" v="368" actId="1076"/>
          <ac:picMkLst>
            <pc:docMk/>
            <pc:sldMk cId="88272424" sldId="327"/>
            <ac:picMk id="2" creationId="{6B9D1FFE-F20D-4247-93CE-EB1AD4D2FC61}"/>
          </ac:picMkLst>
        </pc:picChg>
        <pc:picChg chg="add mod">
          <ac:chgData name="Chloe Turton" userId="S::cturton@ryeprimary.co.uk::0a4cb2ef-7001-487c-96b3-7d1e2080939c" providerId="AD" clId="Web-{28E14DFD-17B3-B37D-18CB-EAAFC3C8E32B}" dt="2021-05-03T19:47:39.667" v="367" actId="1076"/>
          <ac:picMkLst>
            <pc:docMk/>
            <pc:sldMk cId="88272424" sldId="327"/>
            <ac:picMk id="4" creationId="{B54A6520-D7DA-4ABF-9744-A8867EA8116A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47:37.995" v="365"/>
          <ac:picMkLst>
            <pc:docMk/>
            <pc:sldMk cId="88272424" sldId="327"/>
            <ac:picMk id="9" creationId="{4BD21D1E-1D01-4A8C-918A-291F1B60F295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47:38.542" v="366"/>
          <ac:picMkLst>
            <pc:docMk/>
            <pc:sldMk cId="88272424" sldId="327"/>
            <ac:picMk id="10" creationId="{3994566A-597C-452B-8CA1-BFDE2BA67719}"/>
          </ac:picMkLst>
        </pc:picChg>
      </pc:sldChg>
      <pc:sldChg chg="addSp delSp modSp">
        <pc:chgData name="Chloe Turton" userId="S::cturton@ryeprimary.co.uk::0a4cb2ef-7001-487c-96b3-7d1e2080939c" providerId="AD" clId="Web-{28E14DFD-17B3-B37D-18CB-EAAFC3C8E32B}" dt="2021-05-03T19:42:31.128" v="228" actId="20577"/>
        <pc:sldMkLst>
          <pc:docMk/>
          <pc:sldMk cId="4014353652" sldId="329"/>
        </pc:sldMkLst>
        <pc:spChg chg="mod">
          <ac:chgData name="Chloe Turton" userId="S::cturton@ryeprimary.co.uk::0a4cb2ef-7001-487c-96b3-7d1e2080939c" providerId="AD" clId="Web-{28E14DFD-17B3-B37D-18CB-EAAFC3C8E32B}" dt="2021-05-03T19:34:34.724" v="90" actId="20577"/>
          <ac:spMkLst>
            <pc:docMk/>
            <pc:sldMk cId="4014353652" sldId="329"/>
            <ac:spMk id="4" creationId="{80ED230F-2590-4CBE-8C99-49DEFCC40075}"/>
          </ac:spMkLst>
        </pc:spChg>
        <pc:spChg chg="mod">
          <ac:chgData name="Chloe Turton" userId="S::cturton@ryeprimary.co.uk::0a4cb2ef-7001-487c-96b3-7d1e2080939c" providerId="AD" clId="Web-{28E14DFD-17B3-B37D-18CB-EAAFC3C8E32B}" dt="2021-05-03T19:42:31.128" v="228" actId="20577"/>
          <ac:spMkLst>
            <pc:docMk/>
            <pc:sldMk cId="4014353652" sldId="329"/>
            <ac:spMk id="12" creationId="{121DE8AD-0181-4534-8936-17EB0092A7B8}"/>
          </ac:spMkLst>
        </pc:spChg>
        <pc:picChg chg="add mod">
          <ac:chgData name="Chloe Turton" userId="S::cturton@ryeprimary.co.uk::0a4cb2ef-7001-487c-96b3-7d1e2080939c" providerId="AD" clId="Web-{28E14DFD-17B3-B37D-18CB-EAAFC3C8E32B}" dt="2021-05-03T19:34:56.319" v="112" actId="1076"/>
          <ac:picMkLst>
            <pc:docMk/>
            <pc:sldMk cId="4014353652" sldId="329"/>
            <ac:picMk id="2" creationId="{DAF70FE3-E714-4A55-A35C-7AD964AE426C}"/>
          </ac:picMkLst>
        </pc:picChg>
        <pc:picChg chg="add del mod">
          <ac:chgData name="Chloe Turton" userId="S::cturton@ryeprimary.co.uk::0a4cb2ef-7001-487c-96b3-7d1e2080939c" providerId="AD" clId="Web-{28E14DFD-17B3-B37D-18CB-EAAFC3C8E32B}" dt="2021-05-03T19:34:58.116" v="114"/>
          <ac:picMkLst>
            <pc:docMk/>
            <pc:sldMk cId="4014353652" sldId="329"/>
            <ac:picMk id="3" creationId="{0FE559E1-7053-463D-B895-687C6CCBAD32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34:52.600" v="109"/>
          <ac:picMkLst>
            <pc:docMk/>
            <pc:sldMk cId="4014353652" sldId="329"/>
            <ac:picMk id="9" creationId="{C08F6190-CA1C-4081-B58B-801F8D397CA3}"/>
          </ac:picMkLst>
        </pc:picChg>
      </pc:sldChg>
      <pc:sldChg chg="addSp delSp modSp">
        <pc:chgData name="Chloe Turton" userId="S::cturton@ryeprimary.co.uk::0a4cb2ef-7001-487c-96b3-7d1e2080939c" providerId="AD" clId="Web-{28E14DFD-17B3-B37D-18CB-EAAFC3C8E32B}" dt="2021-05-03T19:43:34.895" v="262" actId="20577"/>
        <pc:sldMkLst>
          <pc:docMk/>
          <pc:sldMk cId="666008124" sldId="336"/>
        </pc:sldMkLst>
        <pc:spChg chg="mod">
          <ac:chgData name="Chloe Turton" userId="S::cturton@ryeprimary.co.uk::0a4cb2ef-7001-487c-96b3-7d1e2080939c" providerId="AD" clId="Web-{28E14DFD-17B3-B37D-18CB-EAAFC3C8E32B}" dt="2021-05-03T19:34:49.147" v="107" actId="20577"/>
          <ac:spMkLst>
            <pc:docMk/>
            <pc:sldMk cId="666008124" sldId="336"/>
            <ac:spMk id="2" creationId="{C8D9608F-B009-41A4-8F61-FEDAEAB8581B}"/>
          </ac:spMkLst>
        </pc:spChg>
        <pc:spChg chg="mod">
          <ac:chgData name="Chloe Turton" userId="S::cturton@ryeprimary.co.uk::0a4cb2ef-7001-487c-96b3-7d1e2080939c" providerId="AD" clId="Web-{28E14DFD-17B3-B37D-18CB-EAAFC3C8E32B}" dt="2021-05-03T19:43:34.895" v="262" actId="20577"/>
          <ac:spMkLst>
            <pc:docMk/>
            <pc:sldMk cId="666008124" sldId="336"/>
            <ac:spMk id="11" creationId="{2FF97291-5988-4DC8-8EEA-591FFED23310}"/>
          </ac:spMkLst>
        </pc:spChg>
        <pc:picChg chg="add del">
          <ac:chgData name="Chloe Turton" userId="S::cturton@ryeprimary.co.uk::0a4cb2ef-7001-487c-96b3-7d1e2080939c" providerId="AD" clId="Web-{28E14DFD-17B3-B37D-18CB-EAAFC3C8E32B}" dt="2021-05-03T19:35:03.038" v="117"/>
          <ac:picMkLst>
            <pc:docMk/>
            <pc:sldMk cId="666008124" sldId="336"/>
            <ac:picMk id="3" creationId="{FA69E596-83A9-4B38-ACCC-443D4F95A69F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34:50.975" v="108"/>
          <ac:picMkLst>
            <pc:docMk/>
            <pc:sldMk cId="666008124" sldId="336"/>
            <ac:picMk id="4" creationId="{A06E919B-A223-42E4-865C-3E8E1BBD2128}"/>
          </ac:picMkLst>
        </pc:picChg>
        <pc:picChg chg="add mod">
          <ac:chgData name="Chloe Turton" userId="S::cturton@ryeprimary.co.uk::0a4cb2ef-7001-487c-96b3-7d1e2080939c" providerId="AD" clId="Web-{28E14DFD-17B3-B37D-18CB-EAAFC3C8E32B}" dt="2021-05-03T19:35:04.835" v="118" actId="1076"/>
          <ac:picMkLst>
            <pc:docMk/>
            <pc:sldMk cId="666008124" sldId="336"/>
            <ac:picMk id="5" creationId="{63C5C1B4-FE34-40C4-8EFB-5A797D5A13EE}"/>
          </ac:picMkLst>
        </pc:picChg>
      </pc:sldChg>
      <pc:sldChg chg="addSp delSp modSp">
        <pc:chgData name="Chloe Turton" userId="S::cturton@ryeprimary.co.uk::0a4cb2ef-7001-487c-96b3-7d1e2080939c" providerId="AD" clId="Web-{28E14DFD-17B3-B37D-18CB-EAAFC3C8E32B}" dt="2021-05-03T19:48:33.012" v="378" actId="1076"/>
        <pc:sldMkLst>
          <pc:docMk/>
          <pc:sldMk cId="1991467036" sldId="340"/>
        </pc:sldMkLst>
        <pc:spChg chg="mod">
          <ac:chgData name="Chloe Turton" userId="S::cturton@ryeprimary.co.uk::0a4cb2ef-7001-487c-96b3-7d1e2080939c" providerId="AD" clId="Web-{28E14DFD-17B3-B37D-18CB-EAAFC3C8E32B}" dt="2021-05-03T19:46:52.931" v="320" actId="20577"/>
          <ac:spMkLst>
            <pc:docMk/>
            <pc:sldMk cId="1991467036" sldId="340"/>
            <ac:spMk id="5" creationId="{801330D9-DD2D-40C9-B8ED-049BAF219C08}"/>
          </ac:spMkLst>
        </pc:spChg>
        <pc:spChg chg="mod">
          <ac:chgData name="Chloe Turton" userId="S::cturton@ryeprimary.co.uk::0a4cb2ef-7001-487c-96b3-7d1e2080939c" providerId="AD" clId="Web-{28E14DFD-17B3-B37D-18CB-EAAFC3C8E32B}" dt="2021-05-03T19:46:52.978" v="321" actId="20577"/>
          <ac:spMkLst>
            <pc:docMk/>
            <pc:sldMk cId="1991467036" sldId="340"/>
            <ac:spMk id="9" creationId="{E5FD1164-EDDC-44C9-851C-5D6B609CA010}"/>
          </ac:spMkLst>
        </pc:spChg>
        <pc:spChg chg="mod">
          <ac:chgData name="Chloe Turton" userId="S::cturton@ryeprimary.co.uk::0a4cb2ef-7001-487c-96b3-7d1e2080939c" providerId="AD" clId="Web-{28E14DFD-17B3-B37D-18CB-EAAFC3C8E32B}" dt="2021-05-03T19:48:33.012" v="378" actId="1076"/>
          <ac:spMkLst>
            <pc:docMk/>
            <pc:sldMk cId="1991467036" sldId="340"/>
            <ac:spMk id="13" creationId="{3882AC60-1129-4C0A-A4F3-8BD829ECEDCD}"/>
          </ac:spMkLst>
        </pc:spChg>
        <pc:spChg chg="mod">
          <ac:chgData name="Chloe Turton" userId="S::cturton@ryeprimary.co.uk::0a4cb2ef-7001-487c-96b3-7d1e2080939c" providerId="AD" clId="Web-{28E14DFD-17B3-B37D-18CB-EAAFC3C8E32B}" dt="2021-05-03T19:47:02.400" v="333" actId="20577"/>
          <ac:spMkLst>
            <pc:docMk/>
            <pc:sldMk cId="1991467036" sldId="340"/>
            <ac:spMk id="14" creationId="{16C36E44-8D46-4F35-8062-272733E57A20}"/>
          </ac:spMkLst>
        </pc:spChg>
        <pc:picChg chg="add mod">
          <ac:chgData name="Chloe Turton" userId="S::cturton@ryeprimary.co.uk::0a4cb2ef-7001-487c-96b3-7d1e2080939c" providerId="AD" clId="Web-{28E14DFD-17B3-B37D-18CB-EAAFC3C8E32B}" dt="2021-05-03T19:46:52.869" v="318" actId="1076"/>
          <ac:picMkLst>
            <pc:docMk/>
            <pc:sldMk cId="1991467036" sldId="340"/>
            <ac:picMk id="3" creationId="{747D3CE7-5D35-4C82-81EF-4A022E6CF928}"/>
          </ac:picMkLst>
        </pc:picChg>
        <pc:picChg chg="add mod">
          <ac:chgData name="Chloe Turton" userId="S::cturton@ryeprimary.co.uk::0a4cb2ef-7001-487c-96b3-7d1e2080939c" providerId="AD" clId="Web-{28E14DFD-17B3-B37D-18CB-EAAFC3C8E32B}" dt="2021-05-03T19:46:52.900" v="319" actId="1076"/>
          <ac:picMkLst>
            <pc:docMk/>
            <pc:sldMk cId="1991467036" sldId="340"/>
            <ac:picMk id="4" creationId="{065DC038-977F-4BA3-A813-869C9DA4F30B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46:52.806" v="316"/>
          <ac:picMkLst>
            <pc:docMk/>
            <pc:sldMk cId="1991467036" sldId="340"/>
            <ac:picMk id="11" creationId="{587F1817-3A58-4D85-8C8E-E68883C72191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46:52.853" v="317"/>
          <ac:picMkLst>
            <pc:docMk/>
            <pc:sldMk cId="1991467036" sldId="340"/>
            <ac:picMk id="12" creationId="{A7422FC5-4D93-4C04-83FD-C9A9BA9227C5}"/>
          </ac:picMkLst>
        </pc:picChg>
      </pc:sldChg>
      <pc:sldChg chg="addSp delSp modSp">
        <pc:chgData name="Chloe Turton" userId="S::cturton@ryeprimary.co.uk::0a4cb2ef-7001-487c-96b3-7d1e2080939c" providerId="AD" clId="Web-{28E14DFD-17B3-B37D-18CB-EAAFC3C8E32B}" dt="2021-05-03T19:46:52.056" v="313" actId="1076"/>
        <pc:sldMkLst>
          <pc:docMk/>
          <pc:sldMk cId="2138676664" sldId="345"/>
        </pc:sldMkLst>
        <pc:spChg chg="mod">
          <ac:chgData name="Chloe Turton" userId="S::cturton@ryeprimary.co.uk::0a4cb2ef-7001-487c-96b3-7d1e2080939c" providerId="AD" clId="Web-{28E14DFD-17B3-B37D-18CB-EAAFC3C8E32B}" dt="2021-05-03T19:45:26.788" v="301" actId="20577"/>
          <ac:spMkLst>
            <pc:docMk/>
            <pc:sldMk cId="2138676664" sldId="345"/>
            <ac:spMk id="11" creationId="{8C722B81-C303-4534-8265-999221C959A5}"/>
          </ac:spMkLst>
        </pc:spChg>
        <pc:picChg chg="add mod">
          <ac:chgData name="Chloe Turton" userId="S::cturton@ryeprimary.co.uk::0a4cb2ef-7001-487c-96b3-7d1e2080939c" providerId="AD" clId="Web-{28E14DFD-17B3-B37D-18CB-EAAFC3C8E32B}" dt="2021-05-03T19:46:51.697" v="309" actId="1076"/>
          <ac:picMkLst>
            <pc:docMk/>
            <pc:sldMk cId="2138676664" sldId="345"/>
            <ac:picMk id="2" creationId="{470FE4AC-FB77-48F7-BE79-88BCA97546BB}"/>
          </ac:picMkLst>
        </pc:picChg>
        <pc:picChg chg="add mod">
          <ac:chgData name="Chloe Turton" userId="S::cturton@ryeprimary.co.uk::0a4cb2ef-7001-487c-96b3-7d1e2080939c" providerId="AD" clId="Web-{28E14DFD-17B3-B37D-18CB-EAAFC3C8E32B}" dt="2021-05-03T19:46:51.791" v="312" actId="1076"/>
          <ac:picMkLst>
            <pc:docMk/>
            <pc:sldMk cId="2138676664" sldId="345"/>
            <ac:picMk id="4" creationId="{CE046007-A7B4-4E1B-93EA-12212D567E48}"/>
          </ac:picMkLst>
        </pc:picChg>
        <pc:picChg chg="add mod">
          <ac:chgData name="Chloe Turton" userId="S::cturton@ryeprimary.co.uk::0a4cb2ef-7001-487c-96b3-7d1e2080939c" providerId="AD" clId="Web-{28E14DFD-17B3-B37D-18CB-EAAFC3C8E32B}" dt="2021-05-03T19:46:52.056" v="313" actId="1076"/>
          <ac:picMkLst>
            <pc:docMk/>
            <pc:sldMk cId="2138676664" sldId="345"/>
            <ac:picMk id="6" creationId="{5CF606D2-7128-4A4B-8A78-DFF9BD4C2CE2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46:51.666" v="308"/>
          <ac:picMkLst>
            <pc:docMk/>
            <pc:sldMk cId="2138676664" sldId="345"/>
            <ac:picMk id="9" creationId="{FD03BDA0-58A5-4797-836D-463814EF8F1B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45:44.555" v="302"/>
          <ac:picMkLst>
            <pc:docMk/>
            <pc:sldMk cId="2138676664" sldId="345"/>
            <ac:picMk id="12" creationId="{EA64D16F-366B-4FF6-A0EA-B2DBD3524AB7}"/>
          </ac:picMkLst>
        </pc:picChg>
        <pc:picChg chg="del">
          <ac:chgData name="Chloe Turton" userId="S::cturton@ryeprimary.co.uk::0a4cb2ef-7001-487c-96b3-7d1e2080939c" providerId="AD" clId="Web-{28E14DFD-17B3-B37D-18CB-EAAFC3C8E32B}" dt="2021-05-03T19:46:51.072" v="303"/>
          <ac:picMkLst>
            <pc:docMk/>
            <pc:sldMk cId="2138676664" sldId="345"/>
            <ac:picMk id="13" creationId="{8A821EEF-DBCC-47B5-8E85-00855260D4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8F68-FC39-4B48-B343-944D5B548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D8969-1AC3-4CBD-9A0A-6D673229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3DFE-9EB3-4DF1-B298-F862FA80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DD67-D898-4DCE-8E14-EEAB748A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FF14-73CB-41FE-85B1-1935402D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0EE4-7BAE-4958-8362-F78225D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98C44-363D-476F-BD86-241E53ED2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FD8E-82B0-435A-85C1-9CC157A7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4671-8FD9-467E-85BE-052B77C9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85C0-E467-4484-856A-61C1CCDF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3D0B3-B8AA-476B-81BC-7616D3869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001D2-365E-418C-B820-1DBFA46C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CA50-3D48-41FB-9A39-DF0A3E56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CE491-5B55-4F8C-AEA7-824F287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806F-F5BE-4B35-81DF-B7D7BD66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30FC-9899-4B30-8FF6-68884D3B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2BF5-FAA9-4514-A314-A458F7C7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3A88-24E5-4DA8-A70D-9E58A159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5D61C-04D9-452F-ACEF-9593F501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1B6B6-5CBB-4121-BFE4-57FC9811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C4C0-62A5-4728-9811-6239872F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817C9-FEF4-4B8C-B8C1-EE37D389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8B3E-6A9F-4720-970F-3992A7C0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FE5A-6F46-4D74-82D3-A0253491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3583-781D-444C-ADC4-73EBACB9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BA9C-EBDD-4C4B-8393-EF23E36F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A264-1F9F-49A0-9865-E0FE649E0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5F7D-6B18-4214-982D-811C0FA4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19D81-1AA5-49C9-916F-DF1552E1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A0B0B-7888-4299-83D8-5DB27A45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FAC4B-40B6-4E53-B1E0-2362C5C1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8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0590-F194-43E1-B704-B12393DF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28D53-2066-418D-8BE8-FE251FBD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A822A-559C-4EAC-BBB3-226F9EDC4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812C2-9EE1-4F8F-8385-504AC32A2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56D0B-2087-4041-880B-7F4536007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3F699-1FFB-42FA-B2A6-08A5A8A1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67EA5-6C10-42AE-9576-4CD9F285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1C025-C0E4-452C-9CD6-6740198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D4FA-7829-4061-BC4F-A190886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D5F62-46E3-483E-80FA-D2D2D999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89E27-0F85-4A98-AED2-66DBFE6F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FA8D2-E8D9-4A7A-A1C4-77A880EB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982AD-9815-4304-BEE4-EACB486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CE69-C667-44E0-8015-A556D5F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EB9A-DFBD-4968-B4BC-A6DDBD4A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3D92-65CC-4BB3-B258-89355EE1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14E0-B417-4C75-A2BC-89778110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22F27-131F-4EC8-BE6B-0F70AE03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9029E-BAA1-4F53-9D34-E295B538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26F79-2E7D-4076-805E-74083535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92C03-7AA1-474D-8466-BC24FAD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6EA8-DB79-48C0-B193-9323C682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E7722-32AD-496B-93D6-1FF29D809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9A800-130C-4574-9754-C928876B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83689-DB9B-4207-BAFC-ECA6FCFC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87B14-2952-4710-8EB2-A0640E5A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8ADB3-BA21-4525-B99E-BFB5B79B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8BF0D-2CDF-46CA-B230-8B93786F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D56A-85AF-4992-B859-48BA37C43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0752B-D3E1-4CC2-BC20-1E6CE611A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C3CF-F42E-43A3-AC29-F67963888E74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153CD-C1EA-4ADE-9BB5-826315781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5894C-F6E0-45A0-B94F-7DBE6398F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065FCAC-FC5D-4DF3-95E5-3E00CAA9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580" y="563389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>
                <a:solidFill>
                  <a:srgbClr val="FF0000"/>
                </a:solidFill>
                <a:latin typeface="XCCW Joined 1a"/>
              </a:rPr>
              <a:t>BOOK TALK </a:t>
            </a:r>
          </a:p>
          <a:p>
            <a:pPr algn="l"/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31AE5-0627-413D-BD1D-4A476C86AE89}"/>
              </a:ext>
            </a:extLst>
          </p:cNvPr>
          <p:cNvSpPr txBox="1"/>
          <p:nvPr/>
        </p:nvSpPr>
        <p:spPr>
          <a:xfrm>
            <a:off x="394758" y="1083022"/>
            <a:ext cx="225603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FF0000"/>
                </a:solidFill>
                <a:latin typeface="XCCW Joined 1a"/>
              </a:rPr>
              <a:t>Lesson 1: </a:t>
            </a:r>
            <a:r>
              <a:rPr lang="en-US" sz="3200" b="1" kern="1200" dirty="0">
                <a:solidFill>
                  <a:srgbClr val="FF0000"/>
                </a:solidFill>
                <a:latin typeface="XCCW Joined 1a"/>
              </a:rPr>
              <a:t>Initiate </a:t>
            </a:r>
          </a:p>
        </p:txBody>
      </p:sp>
    </p:spTree>
    <p:extLst>
      <p:ext uri="{BB962C8B-B14F-4D97-AF65-F5344CB8AC3E}">
        <p14:creationId xmlns:p14="http://schemas.microsoft.com/office/powerpoint/2010/main" val="368017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ED230F-2590-4CBE-8C99-49DEFCC40075}"/>
              </a:ext>
            </a:extLst>
          </p:cNvPr>
          <p:cNvSpPr txBox="1"/>
          <p:nvPr/>
        </p:nvSpPr>
        <p:spPr>
          <a:xfrm>
            <a:off x="372862" y="177553"/>
            <a:ext cx="429057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u="sng" dirty="0"/>
              <a:t>Action: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00098-3849-4E92-B4D7-9783176FAF73}"/>
              </a:ext>
            </a:extLst>
          </p:cNvPr>
          <p:cNvSpPr txBox="1"/>
          <p:nvPr/>
        </p:nvSpPr>
        <p:spPr>
          <a:xfrm>
            <a:off x="6096000" y="124390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Can you </a:t>
            </a:r>
            <a:r>
              <a:rPr lang="en-US" sz="2400" u="sng" dirty="0">
                <a:solidFill>
                  <a:srgbClr val="FF0000"/>
                </a:solidFill>
              </a:rPr>
              <a:t>verbally </a:t>
            </a:r>
            <a:r>
              <a:rPr lang="en-US" sz="2400" dirty="0">
                <a:solidFill>
                  <a:srgbClr val="FF0000"/>
                </a:solidFill>
              </a:rPr>
              <a:t>answer the questions using a sentence starter? (2 points)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DE8AD-0181-4534-8936-17EB0092A7B8}"/>
              </a:ext>
            </a:extLst>
          </p:cNvPr>
          <p:cNvSpPr txBox="1"/>
          <p:nvPr/>
        </p:nvSpPr>
        <p:spPr>
          <a:xfrm>
            <a:off x="531628" y="1384059"/>
            <a:ext cx="10299684" cy="42688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/>
              <a:t>Why do you think Hiccup reacted the way that he did on the ship?</a:t>
            </a:r>
            <a:endParaRPr lang="en-GB" sz="3200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srgbClr val="FF0000"/>
                </a:solidFill>
              </a:rPr>
              <a:t>The action of 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central character reflects…</a:t>
            </a:r>
            <a:endParaRPr lang="en-US" sz="32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GB" sz="3200" dirty="0"/>
              <a:t>Can you explain a part of the story that really grips you?</a:t>
            </a:r>
            <a:endParaRPr lang="en-GB" sz="3200" dirty="0">
              <a:cs typeface="Calibri"/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A gripping, action-packed part of 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story is…</a:t>
            </a:r>
            <a:endParaRPr lang="en-US" sz="3200" i="0" dirty="0">
              <a:solidFill>
                <a:srgbClr val="FF0000"/>
              </a:solidFill>
              <a:effectLst/>
              <a:cs typeface="Calibri"/>
            </a:endParaRPr>
          </a:p>
          <a:p>
            <a:endParaRPr lang="en-GB" sz="3200" dirty="0"/>
          </a:p>
        </p:txBody>
      </p:sp>
      <p:pic>
        <p:nvPicPr>
          <p:cNvPr id="2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AF70FE3-E714-4A55-A35C-7AD964AE4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7" t="33444" r="65047" b="55629"/>
          <a:stretch/>
        </p:blipFill>
        <p:spPr>
          <a:xfrm>
            <a:off x="1972254" y="109487"/>
            <a:ext cx="935343" cy="8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29" y="8888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Trawling for Evidence:</a:t>
            </a:r>
            <a:endParaRPr lang="en-GB" sz="40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97291-5988-4DC8-8EEA-591FFED23310}"/>
              </a:ext>
            </a:extLst>
          </p:cNvPr>
          <p:cNvSpPr txBox="1"/>
          <p:nvPr/>
        </p:nvSpPr>
        <p:spPr>
          <a:xfrm>
            <a:off x="736300" y="1816923"/>
            <a:ext cx="10351362" cy="41934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/>
              <a:t>Find three pieces of evidence that Hiccup is seasick.</a:t>
            </a:r>
            <a:endParaRPr lang="en-GB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r>
              <a:rPr lang="en-GB" sz="3200" dirty="0">
                <a:solidFill>
                  <a:srgbClr val="FF0000"/>
                </a:solidFill>
                <a:ea typeface="+mn-lt"/>
                <a:cs typeface="+mn-lt"/>
              </a:rPr>
              <a:t>Evidence that Hiccup is seasick is…</a:t>
            </a:r>
            <a:endParaRPr lang="en-GB" dirty="0"/>
          </a:p>
          <a:p>
            <a:pPr marL="0" indent="0">
              <a:buNone/>
            </a:pPr>
            <a:endParaRPr lang="en-GB" sz="1050" dirty="0">
              <a:solidFill>
                <a:srgbClr val="FF0000"/>
              </a:solidFill>
            </a:endParaRPr>
          </a:p>
          <a:p>
            <a:endParaRPr lang="en-GB" sz="3200" dirty="0"/>
          </a:p>
          <a:p>
            <a:r>
              <a:rPr lang="en-GB" sz="3200" dirty="0"/>
              <a:t>How can you tell that Hiccup is frightened to go to sea?</a:t>
            </a:r>
            <a:endParaRPr lang="en-GB" sz="3200" dirty="0">
              <a:cs typeface="Calibri"/>
            </a:endParaRPr>
          </a:p>
          <a:p>
            <a:r>
              <a:rPr lang="en-GB" sz="3200" dirty="0">
                <a:solidFill>
                  <a:srgbClr val="FF0000"/>
                </a:solidFill>
                <a:ea typeface="+mn-lt"/>
                <a:cs typeface="+mn-lt"/>
              </a:rPr>
              <a:t>The writer doesn’t directly state, but hints that Hiccup is frightened through…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E76498-F7AC-4C27-B1C1-3EFB08A274B1}"/>
              </a:ext>
            </a:extLst>
          </p:cNvPr>
          <p:cNvSpPr txBox="1"/>
          <p:nvPr/>
        </p:nvSpPr>
        <p:spPr>
          <a:xfrm>
            <a:off x="7022592" y="591083"/>
            <a:ext cx="4899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Can you </a:t>
            </a:r>
            <a:r>
              <a:rPr lang="en-US" sz="2400" u="sng" dirty="0">
                <a:solidFill>
                  <a:srgbClr val="FF0000"/>
                </a:solidFill>
              </a:rPr>
              <a:t>verbally </a:t>
            </a:r>
            <a:r>
              <a:rPr lang="en-US" sz="2400" dirty="0">
                <a:solidFill>
                  <a:srgbClr val="FF0000"/>
                </a:solidFill>
              </a:rPr>
              <a:t>answer the questions using a sentence starter? (2 points)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3C5C1B4-FE34-40C4-8EFB-5A797D5A1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5" t="35264" r="67018" b="54174"/>
          <a:stretch/>
        </p:blipFill>
        <p:spPr>
          <a:xfrm>
            <a:off x="4913383" y="249907"/>
            <a:ext cx="848922" cy="8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0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A2F5830-CB9F-4004-8574-C29FCFF0EC7C}"/>
              </a:ext>
            </a:extLst>
          </p:cNvPr>
          <p:cNvSpPr txBox="1">
            <a:spLocks/>
          </p:cNvSpPr>
          <p:nvPr/>
        </p:nvSpPr>
        <p:spPr>
          <a:xfrm>
            <a:off x="325580" y="563389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u="sng" dirty="0">
                <a:solidFill>
                  <a:srgbClr val="FF0000"/>
                </a:solidFill>
                <a:latin typeface="XCCW Joined 1a"/>
              </a:rPr>
              <a:t>BOOK TALK </a:t>
            </a:r>
          </a:p>
          <a:p>
            <a:pPr algn="l"/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1FE19-1696-490A-B5A9-91C4F2E73354}"/>
              </a:ext>
            </a:extLst>
          </p:cNvPr>
          <p:cNvSpPr txBox="1"/>
          <p:nvPr/>
        </p:nvSpPr>
        <p:spPr>
          <a:xfrm>
            <a:off x="394758" y="1083022"/>
            <a:ext cx="225603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kern="1200" dirty="0">
                <a:solidFill>
                  <a:srgbClr val="FF0000"/>
                </a:solidFill>
                <a:latin typeface="XCCW Joined 1a"/>
              </a:rPr>
              <a:t>Lesson </a:t>
            </a:r>
            <a:r>
              <a:rPr lang="en-US" sz="2400" b="1" dirty="0">
                <a:solidFill>
                  <a:srgbClr val="FF0000"/>
                </a:solidFill>
                <a:latin typeface="XCCW Joined 1a"/>
              </a:rPr>
              <a:t>2</a:t>
            </a:r>
            <a:r>
              <a:rPr lang="en-US" sz="2400" b="1" kern="1200" dirty="0">
                <a:solidFill>
                  <a:srgbClr val="FF0000"/>
                </a:solidFill>
                <a:latin typeface="XCCW Joined 1a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XCCW Joined 1a"/>
              </a:rPr>
              <a:t>Model</a:t>
            </a:r>
            <a:endParaRPr lang="en-US" sz="3200" b="1" kern="1200" dirty="0">
              <a:solidFill>
                <a:srgbClr val="FF0000"/>
              </a:solidFill>
              <a:latin typeface="XCCW Joined 1a"/>
            </a:endParaRPr>
          </a:p>
        </p:txBody>
      </p:sp>
    </p:spTree>
    <p:extLst>
      <p:ext uri="{BB962C8B-B14F-4D97-AF65-F5344CB8AC3E}">
        <p14:creationId xmlns:p14="http://schemas.microsoft.com/office/powerpoint/2010/main" val="26532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E274D0-2D10-42A7-AA66-0C6948311CEB}"/>
              </a:ext>
            </a:extLst>
          </p:cNvPr>
          <p:cNvSpPr txBox="1"/>
          <p:nvPr/>
        </p:nvSpPr>
        <p:spPr>
          <a:xfrm>
            <a:off x="5900166" y="4853844"/>
            <a:ext cx="6094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We will write the answers together, but you can add in extra information if you would like to.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96FB4-5FA2-4350-8B5F-099618102B80}"/>
              </a:ext>
            </a:extLst>
          </p:cNvPr>
          <p:cNvSpPr txBox="1"/>
          <p:nvPr/>
        </p:nvSpPr>
        <p:spPr>
          <a:xfrm>
            <a:off x="322326" y="235958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/>
              <a:t>Lesson 2 – Model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94D38-4541-4704-AAE7-453D9966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656" y="665226"/>
            <a:ext cx="1981200" cy="3314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722B81-C303-4534-8265-999221C959A5}"/>
              </a:ext>
            </a:extLst>
          </p:cNvPr>
          <p:cNvSpPr txBox="1"/>
          <p:nvPr/>
        </p:nvSpPr>
        <p:spPr>
          <a:xfrm>
            <a:off x="322326" y="918620"/>
            <a:ext cx="6094476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2800" dirty="0"/>
              <a:t>We are focusing on these 2 lenses </a:t>
            </a:r>
          </a:p>
          <a:p>
            <a:pPr marL="0" indent="0">
              <a:buNone/>
            </a:pPr>
            <a:r>
              <a:rPr lang="en-GB" sz="2800" dirty="0"/>
              <a:t>this week:</a:t>
            </a:r>
          </a:p>
          <a:p>
            <a:endParaRPr lang="en-GB" sz="2800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FANTASTICS: </a:t>
            </a:r>
            <a:r>
              <a:rPr lang="en-GB" sz="2800" dirty="0">
                <a:solidFill>
                  <a:srgbClr val="000000"/>
                </a:solidFill>
                <a:latin typeface="Calibri"/>
                <a:cs typeface="Calibri"/>
              </a:rPr>
              <a:t>Action  </a:t>
            </a:r>
            <a:endParaRPr lang="en-GB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endParaRPr lang="en-GB" sz="1000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ANALYTICS: </a:t>
            </a:r>
            <a:r>
              <a:rPr lang="en-GB" sz="2800" dirty="0">
                <a:solidFill>
                  <a:srgbClr val="000000"/>
                </a:solidFill>
                <a:latin typeface="Calibri"/>
                <a:cs typeface="Calibri"/>
              </a:rPr>
              <a:t>Trawling for Evidence</a:t>
            </a:r>
            <a:endParaRPr lang="en-GB" sz="2800" dirty="0">
              <a:cs typeface="Calibri"/>
            </a:endParaRPr>
          </a:p>
        </p:txBody>
      </p:sp>
      <p:pic>
        <p:nvPicPr>
          <p:cNvPr id="2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70FE4AC-FB77-48F7-BE79-88BCA975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3" y="3825332"/>
            <a:ext cx="2092325" cy="280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E046007-A7B4-4E1B-93EA-12212D567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37" t="33444" r="65047" b="55629"/>
          <a:stretch/>
        </p:blipFill>
        <p:spPr>
          <a:xfrm>
            <a:off x="3322129" y="1949949"/>
            <a:ext cx="834702" cy="746568"/>
          </a:xfrm>
          <a:prstGeom prst="rect">
            <a:avLst/>
          </a:prstGeom>
        </p:spPr>
      </p:pic>
      <p:pic>
        <p:nvPicPr>
          <p:cNvPr id="6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CF606D2-7128-4A4B-8A78-DFF9BD4C2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25" t="35264" r="67018" b="54174"/>
          <a:stretch/>
        </p:blipFill>
        <p:spPr>
          <a:xfrm>
            <a:off x="5289111" y="2619615"/>
            <a:ext cx="748281" cy="7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7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DD68D8-5796-4F5A-B6F3-2F8096D7CE5C}"/>
              </a:ext>
            </a:extLst>
          </p:cNvPr>
          <p:cNvSpPr txBox="1"/>
          <p:nvPr/>
        </p:nvSpPr>
        <p:spPr>
          <a:xfrm>
            <a:off x="466344" y="338328"/>
            <a:ext cx="5449824" cy="62819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25400">
            <a:bevelT w="25400"/>
            <a:bevelB w="25400"/>
            <a:extrusionClr>
              <a:srgbClr val="FF0000"/>
            </a:extrusionClr>
          </a:sp3d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570B7-0651-4BF7-B315-EE7BBB1E7022}"/>
              </a:ext>
            </a:extLst>
          </p:cNvPr>
          <p:cNvSpPr txBox="1"/>
          <p:nvPr/>
        </p:nvSpPr>
        <p:spPr>
          <a:xfrm>
            <a:off x="6275832" y="338328"/>
            <a:ext cx="5449824" cy="62819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25400">
            <a:bevelT w="25400"/>
            <a:bevelB w="25400"/>
            <a:extrusionClr>
              <a:srgbClr val="FF0000"/>
            </a:extrusionClr>
          </a:sp3d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330D9-DD2D-40C9-B8ED-049BAF219C08}"/>
              </a:ext>
            </a:extLst>
          </p:cNvPr>
          <p:cNvSpPr txBox="1"/>
          <p:nvPr/>
        </p:nvSpPr>
        <p:spPr>
          <a:xfrm>
            <a:off x="539496" y="338328"/>
            <a:ext cx="15473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/>
              <a:t>Action:</a:t>
            </a:r>
            <a:r>
              <a:rPr lang="en-GB" sz="2800" dirty="0"/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D1164-EDDC-44C9-851C-5D6B609CA010}"/>
              </a:ext>
            </a:extLst>
          </p:cNvPr>
          <p:cNvSpPr txBox="1"/>
          <p:nvPr/>
        </p:nvSpPr>
        <p:spPr>
          <a:xfrm>
            <a:off x="6275832" y="424191"/>
            <a:ext cx="4651248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/>
              <a:t>Trawling for Evidence: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C36E44-8D46-4F35-8062-272733E57A20}"/>
              </a:ext>
            </a:extLst>
          </p:cNvPr>
          <p:cNvSpPr txBox="1"/>
          <p:nvPr/>
        </p:nvSpPr>
        <p:spPr>
          <a:xfrm>
            <a:off x="6428792" y="1401171"/>
            <a:ext cx="484403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Find three pieces of evidence that Hiccup is seasick.</a:t>
            </a:r>
            <a:endParaRPr lang="en-US" dirty="0"/>
          </a:p>
          <a:p>
            <a:r>
              <a:rPr lang="en-GB" sz="2400" dirty="0">
                <a:solidFill>
                  <a:srgbClr val="FF0000"/>
                </a:solidFill>
              </a:rPr>
              <a:t>Evidence that Hiccup is seasick is…</a:t>
            </a:r>
            <a:endParaRPr lang="en-GB" sz="2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How can you tell that Hiccup is frightened to go to sea?</a:t>
            </a:r>
          </a:p>
          <a:p>
            <a:r>
              <a:rPr lang="en-GB" sz="2400" dirty="0">
                <a:solidFill>
                  <a:srgbClr val="FF0000"/>
                </a:solidFill>
                <a:cs typeface="Calibri"/>
              </a:rPr>
              <a:t>The writer doesn’t directly state, but hints that</a:t>
            </a:r>
            <a:r>
              <a:rPr lang="en-GB" sz="2400" dirty="0">
                <a:solidFill>
                  <a:srgbClr val="FF0000"/>
                </a:solidFill>
              </a:rPr>
              <a:t> Hiccup is frightened through…</a:t>
            </a:r>
            <a:endParaRPr lang="en-GB" sz="2400" dirty="0">
              <a:ea typeface="+mn-lt"/>
              <a:cs typeface="+mn-lt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2AC60-1129-4C0A-A4F3-8BD829ECEDCD}"/>
              </a:ext>
            </a:extLst>
          </p:cNvPr>
          <p:cNvSpPr txBox="1"/>
          <p:nvPr/>
        </p:nvSpPr>
        <p:spPr>
          <a:xfrm>
            <a:off x="539496" y="1346085"/>
            <a:ext cx="5213604" cy="40226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Why do you think Hiccup reacted the way that he did on the ship?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FF0000"/>
                </a:solidFill>
              </a:rPr>
              <a:t>The action of </a:t>
            </a:r>
            <a:r>
              <a:rPr lang="en-US" sz="2400" i="0" dirty="0">
                <a:solidFill>
                  <a:srgbClr val="FF0000"/>
                </a:solidFill>
                <a:effectLst/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central character reflects…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 sz="2400" i="0" dirty="0">
              <a:effectLst/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Can you explain a part of the story that really grips you?</a:t>
            </a:r>
          </a:p>
          <a:p>
            <a:r>
              <a:rPr lang="en-US" sz="2400" dirty="0">
                <a:solidFill>
                  <a:srgbClr val="FF0000"/>
                </a:solidFill>
                <a:cs typeface="Calibri"/>
              </a:rPr>
              <a:t>A gripping, action-packed part of </a:t>
            </a:r>
            <a:r>
              <a:rPr lang="en-US" sz="2400" i="0" dirty="0">
                <a:solidFill>
                  <a:srgbClr val="FF0000"/>
                </a:solidFill>
                <a:effectLst/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story is…</a:t>
            </a:r>
            <a:endParaRPr lang="en-US" sz="2400" i="0" dirty="0">
              <a:effectLst/>
              <a:ea typeface="+mn-lt"/>
              <a:cs typeface="+mn-lt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47D3CE7-5D35-4C82-81EF-4A022E6CF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7" t="33444" r="65047" b="55629"/>
          <a:stretch/>
        </p:blipFill>
        <p:spPr>
          <a:xfrm>
            <a:off x="2035196" y="400549"/>
            <a:ext cx="834702" cy="746568"/>
          </a:xfrm>
          <a:prstGeom prst="rect">
            <a:avLst/>
          </a:prstGeom>
        </p:spPr>
      </p:pic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65DC038-977F-4BA3-A813-869C9DA4F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5" t="35264" r="67018" b="54174"/>
          <a:stretch/>
        </p:blipFill>
        <p:spPr>
          <a:xfrm>
            <a:off x="10834778" y="384415"/>
            <a:ext cx="748281" cy="7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0C21F3-644C-4508-BA34-540C4FF39331}"/>
              </a:ext>
            </a:extLst>
          </p:cNvPr>
          <p:cNvSpPr txBox="1">
            <a:spLocks/>
          </p:cNvSpPr>
          <p:nvPr/>
        </p:nvSpPr>
        <p:spPr>
          <a:xfrm>
            <a:off x="325580" y="563389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u="sng" dirty="0">
                <a:solidFill>
                  <a:srgbClr val="FF0000"/>
                </a:solidFill>
                <a:latin typeface="XCCW Joined 1a"/>
              </a:rPr>
              <a:t>BOOK TALK </a:t>
            </a:r>
          </a:p>
          <a:p>
            <a:pPr algn="l"/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00060-B8BD-4B0B-B89A-D9BB2AD318FA}"/>
              </a:ext>
            </a:extLst>
          </p:cNvPr>
          <p:cNvSpPr txBox="1"/>
          <p:nvPr/>
        </p:nvSpPr>
        <p:spPr>
          <a:xfrm>
            <a:off x="394758" y="1083022"/>
            <a:ext cx="225603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kern="1200" dirty="0">
                <a:solidFill>
                  <a:srgbClr val="FF0000"/>
                </a:solidFill>
                <a:latin typeface="XCCW Joined 1a"/>
              </a:rPr>
              <a:t>Lesson </a:t>
            </a:r>
            <a:r>
              <a:rPr lang="en-US" sz="2400" b="1" dirty="0">
                <a:solidFill>
                  <a:srgbClr val="FF0000"/>
                </a:solidFill>
                <a:latin typeface="XCCW Joined 1a"/>
              </a:rPr>
              <a:t>3</a:t>
            </a:r>
            <a:r>
              <a:rPr lang="en-US" sz="2400" b="1" kern="1200" dirty="0">
                <a:solidFill>
                  <a:srgbClr val="FF0000"/>
                </a:solidFill>
                <a:latin typeface="XCCW Joined 1a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XCCW Joined 1a"/>
              </a:rPr>
              <a:t>Enable </a:t>
            </a:r>
            <a:endParaRPr lang="en-US" sz="3200" b="1" kern="1200" dirty="0">
              <a:solidFill>
                <a:srgbClr val="FF0000"/>
              </a:solidFill>
              <a:latin typeface="XCCW Joined 1a"/>
            </a:endParaRPr>
          </a:p>
        </p:txBody>
      </p:sp>
    </p:spTree>
    <p:extLst>
      <p:ext uri="{BB962C8B-B14F-4D97-AF65-F5344CB8AC3E}">
        <p14:creationId xmlns:p14="http://schemas.microsoft.com/office/powerpoint/2010/main" val="165185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38C8-3669-4B40-970C-81861782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" y="550414"/>
            <a:ext cx="11331192" cy="6054571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GB" sz="8000" b="1" u="sng" dirty="0"/>
              <a:t>Lesson 3: Enable</a:t>
            </a:r>
            <a:endParaRPr lang="en-US" dirty="0"/>
          </a:p>
          <a:p>
            <a:pPr marL="0" indent="0">
              <a:buNone/>
            </a:pPr>
            <a:endParaRPr lang="en-GB" sz="4700" dirty="0">
              <a:cs typeface="Calibri"/>
            </a:endParaRPr>
          </a:p>
          <a:p>
            <a:pPr marL="0" indent="0">
              <a:buNone/>
            </a:pPr>
            <a:r>
              <a:rPr lang="en-GB" sz="8400" dirty="0"/>
              <a:t>Today is your turn to answer questions on your own. </a:t>
            </a:r>
          </a:p>
          <a:p>
            <a:pPr marL="0" indent="0">
              <a:buNone/>
            </a:pPr>
            <a:endParaRPr lang="en-GB" sz="8400" dirty="0"/>
          </a:p>
          <a:p>
            <a:pPr marL="0" indent="0">
              <a:buNone/>
            </a:pPr>
            <a:r>
              <a:rPr lang="en-GB" sz="8400" dirty="0"/>
              <a:t>Please use the sentence starters from this week to help you. </a:t>
            </a:r>
          </a:p>
          <a:p>
            <a:endParaRPr lang="en-GB" sz="8600" dirty="0"/>
          </a:p>
          <a:p>
            <a:r>
              <a:rPr lang="en-GB" sz="8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F</a:t>
            </a:r>
            <a:r>
              <a:rPr lang="en-GB" sz="76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ANTASTICS</a:t>
            </a:r>
            <a:r>
              <a:rPr lang="en-GB" sz="8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:</a:t>
            </a:r>
            <a:r>
              <a:rPr lang="en-GB" sz="8000" dirty="0">
                <a:solidFill>
                  <a:srgbClr val="000000"/>
                </a:solidFill>
                <a:latin typeface="Calibri"/>
                <a:cs typeface="Calibri"/>
              </a:rPr>
              <a:t> Action</a:t>
            </a:r>
            <a:endParaRPr lang="en-GB" sz="7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endParaRPr lang="en-GB" sz="8000" dirty="0"/>
          </a:p>
          <a:p>
            <a:r>
              <a:rPr lang="en-GB" sz="9600" dirty="0"/>
              <a:t> </a:t>
            </a:r>
            <a:r>
              <a:rPr lang="en-GB" sz="8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</a:t>
            </a:r>
            <a:r>
              <a:rPr lang="en-GB" sz="76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NALYTICS:</a:t>
            </a:r>
            <a:r>
              <a:rPr lang="en-GB" sz="8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GB" sz="7600" dirty="0">
                <a:solidFill>
                  <a:srgbClr val="000000"/>
                </a:solidFill>
                <a:latin typeface="Calibri"/>
                <a:cs typeface="Calibri"/>
              </a:rPr>
              <a:t>Trawling for Evidence</a:t>
            </a:r>
            <a:endParaRPr lang="en-GB" sz="7600" dirty="0"/>
          </a:p>
          <a:p>
            <a:endParaRPr lang="en-GB" sz="7600" dirty="0"/>
          </a:p>
          <a:p>
            <a:endParaRPr lang="en-GB" sz="4300" dirty="0"/>
          </a:p>
          <a:p>
            <a:pPr marL="0" indent="0">
              <a:buNone/>
            </a:pPr>
            <a:endParaRPr lang="en-GB" sz="43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B9D1FFE-F20D-4247-93CE-EB1AD4D2F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7" t="33444" r="65047" b="55629"/>
          <a:stretch/>
        </p:blipFill>
        <p:spPr>
          <a:xfrm>
            <a:off x="4468476" y="3918942"/>
            <a:ext cx="834702" cy="746568"/>
          </a:xfrm>
          <a:prstGeom prst="rect">
            <a:avLst/>
          </a:prstGeom>
        </p:spPr>
      </p:pic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54A6520-D7DA-4ABF-9744-A8867EA81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5" t="35264" r="67018" b="54174"/>
          <a:stretch/>
        </p:blipFill>
        <p:spPr>
          <a:xfrm>
            <a:off x="7187220" y="5004655"/>
            <a:ext cx="748281" cy="7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89AA9E-9C13-4870-80DA-F813134146EC}"/>
              </a:ext>
            </a:extLst>
          </p:cNvPr>
          <p:cNvSpPr txBox="1"/>
          <p:nvPr/>
        </p:nvSpPr>
        <p:spPr>
          <a:xfrm>
            <a:off x="346229" y="301841"/>
            <a:ext cx="1141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Lesson 3: </a:t>
            </a:r>
            <a:r>
              <a:rPr lang="en-GB" sz="3200" dirty="0"/>
              <a:t>ENABLE</a:t>
            </a:r>
            <a:r>
              <a:rPr lang="en-GB" sz="3600" dirty="0"/>
              <a:t> </a:t>
            </a:r>
            <a:r>
              <a:rPr lang="en-GB" sz="3200" dirty="0"/>
              <a:t>(Independent comprehension)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5CA8C-AC1B-433A-8716-C8AFE3E82D6C}"/>
              </a:ext>
            </a:extLst>
          </p:cNvPr>
          <p:cNvSpPr txBox="1"/>
          <p:nvPr/>
        </p:nvSpPr>
        <p:spPr>
          <a:xfrm>
            <a:off x="282606" y="1042118"/>
            <a:ext cx="5460178" cy="60826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u="sng" dirty="0"/>
              <a:t>Year 3 </a:t>
            </a:r>
            <a:endParaRPr lang="en-US" dirty="0"/>
          </a:p>
          <a:p>
            <a:r>
              <a:rPr lang="en-GB" dirty="0"/>
              <a:t>1. Why do you think Hiccup reacted the way that he did on the ship?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FF0000"/>
                </a:solidFill>
              </a:rPr>
              <a:t>The action of the central character reflects…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dirty="0"/>
              <a:t>2. Can you explain a part of the story that really grips you?</a:t>
            </a:r>
            <a:endParaRPr lang="en-GB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FF0000"/>
                </a:solidFill>
              </a:rPr>
              <a:t>A gripping, action-packed part of </a:t>
            </a:r>
            <a:r>
              <a:rPr lang="en-US" i="0" dirty="0">
                <a:solidFill>
                  <a:srgbClr val="FF0000"/>
                </a:solidFill>
                <a:effectLst/>
              </a:rPr>
              <a:t>the</a:t>
            </a:r>
            <a:r>
              <a:rPr lang="en-US" dirty="0">
                <a:solidFill>
                  <a:srgbClr val="FF0000"/>
                </a:solidFill>
              </a:rPr>
              <a:t> story is…</a:t>
            </a:r>
            <a:endParaRPr lang="en-US">
              <a:ea typeface="+mn-lt"/>
              <a:cs typeface="+mn-lt"/>
            </a:endParaRPr>
          </a:p>
          <a:p>
            <a:endParaRPr lang="en-US" b="1" u="sng" dirty="0">
              <a:solidFill>
                <a:srgbClr val="000000"/>
              </a:solidFill>
              <a:cs typeface="Calibri"/>
            </a:endParaRPr>
          </a:p>
          <a:p>
            <a:r>
              <a:rPr lang="en-GB" dirty="0">
                <a:cs typeface="Calibri"/>
              </a:rPr>
              <a:t>3. Find two pieces of evidence that Hiccup is seasick.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Evidence that Hiccup is seasick is…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dirty="0">
              <a:ea typeface="+mn-lt"/>
              <a:cs typeface="+mn-lt"/>
            </a:endParaRPr>
          </a:p>
          <a:p>
            <a:r>
              <a:rPr lang="en-GB" dirty="0">
                <a:cs typeface="Calibri"/>
              </a:rPr>
              <a:t>4. How can you tell that Hiccup is frightened to go to sea?</a:t>
            </a:r>
            <a:endParaRPr lang="en-US">
              <a:ea typeface="+mn-lt"/>
              <a:cs typeface="+mn-lt"/>
            </a:endParaRPr>
          </a:p>
          <a:p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The writer doesn’t directly state, but hints that Hiccup is frightened through…</a:t>
            </a:r>
            <a:endParaRPr lang="en-US">
              <a:cs typeface="Calibri"/>
            </a:endParaRPr>
          </a:p>
          <a:p>
            <a:endParaRPr lang="en-GB" sz="1600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 b="1" u="sng" dirty="0"/>
              <a:t>Bonus question</a:t>
            </a:r>
            <a:endParaRPr lang="en-US" sz="1600" b="1" u="sng" dirty="0">
              <a:cs typeface="Calibri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</a:rPr>
              <a:t>4 ) How does the author use expanded noun phrases to make the story more exciting?</a:t>
            </a:r>
            <a:endParaRPr lang="en-US" sz="1600" b="1">
              <a:solidFill>
                <a:srgbClr val="0070C0"/>
              </a:solidFill>
              <a:cs typeface="Calibri"/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A sentence that ‘caught our eye’ was ______________ because….</a:t>
            </a:r>
            <a:endParaRPr lang="en-GB" sz="1600">
              <a:solidFill>
                <a:srgbClr val="FF00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CC746-5749-424D-9336-E4BB7E62F6A9}"/>
              </a:ext>
            </a:extLst>
          </p:cNvPr>
          <p:cNvSpPr txBox="1"/>
          <p:nvPr/>
        </p:nvSpPr>
        <p:spPr>
          <a:xfrm>
            <a:off x="5764074" y="1042118"/>
            <a:ext cx="6365453" cy="540250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Year 4</a:t>
            </a:r>
          </a:p>
          <a:p>
            <a:r>
              <a:rPr lang="en-GB" dirty="0">
                <a:ea typeface="+mn-lt"/>
                <a:cs typeface="+mn-lt"/>
              </a:rPr>
              <a:t>1. How does Hiccup react when he is on the ship and why?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FF0000"/>
                </a:solidFill>
                <a:cs typeface="Calibri"/>
              </a:rPr>
              <a:t>The action of the central character reflects…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800" dirty="0">
                <a:ea typeface="+mn-lt"/>
                <a:cs typeface="+mn-lt"/>
              </a:rPr>
              <a:t>2</a:t>
            </a:r>
            <a:r>
              <a:rPr lang="en-GB" dirty="0">
                <a:ea typeface="+mn-lt"/>
                <a:cs typeface="+mn-lt"/>
              </a:rPr>
              <a:t>. Can you explain a part of </a:t>
            </a:r>
            <a:r>
              <a:rPr lang="en-GB" sz="1800" dirty="0">
                <a:ea typeface="+mn-lt"/>
                <a:cs typeface="+mn-lt"/>
              </a:rPr>
              <a:t>the </a:t>
            </a:r>
            <a:r>
              <a:rPr lang="en-GB" dirty="0">
                <a:ea typeface="+mn-lt"/>
                <a:cs typeface="+mn-lt"/>
              </a:rPr>
              <a:t>story that grips the reader?</a:t>
            </a:r>
            <a:endParaRPr lang="en-GB" sz="1800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FF0000"/>
                </a:solidFill>
              </a:rPr>
              <a:t>A gripping, action-packed part of the story is…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GB" sz="1800" dirty="0">
                <a:ea typeface="+mn-lt"/>
                <a:cs typeface="+mn-lt"/>
              </a:rPr>
              <a:t>3</a:t>
            </a:r>
            <a:r>
              <a:rPr lang="en-GB" dirty="0">
                <a:ea typeface="+mn-lt"/>
                <a:cs typeface="+mn-lt"/>
              </a:rPr>
              <a:t>. Find three pieces of evidence that Hiccup is seasick.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solidFill>
                  <a:srgbClr val="FF0000"/>
                </a:solidFill>
              </a:rPr>
              <a:t>Evidence that </a:t>
            </a:r>
            <a:r>
              <a:rPr lang="en-GB" sz="1800" dirty="0">
                <a:solidFill>
                  <a:srgbClr val="FF0000"/>
                </a:solidFill>
              </a:rPr>
              <a:t>Hiccup is </a:t>
            </a:r>
            <a:r>
              <a:rPr lang="en-GB" dirty="0">
                <a:solidFill>
                  <a:srgbClr val="FF0000"/>
                </a:solidFill>
              </a:rPr>
              <a:t>seasick is…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4. Which sentence is the story shows that Hiccup is frightened </a:t>
            </a:r>
            <a:r>
              <a:rPr lang="en-GB" sz="1800" dirty="0">
                <a:ea typeface="+mn-lt"/>
                <a:cs typeface="+mn-lt"/>
              </a:rPr>
              <a:t>to go to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sz="1800" dirty="0">
                <a:ea typeface="+mn-lt"/>
                <a:cs typeface="+mn-lt"/>
              </a:rPr>
              <a:t>sea?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solidFill>
                  <a:srgbClr val="FF0000"/>
                </a:solidFill>
              </a:rPr>
              <a:t>The writer doesn’t directly state, but hints that Hiccup is frightened </a:t>
            </a:r>
            <a:r>
              <a:rPr lang="en-GB" sz="1800" i="0" dirty="0">
                <a:solidFill>
                  <a:srgbClr val="FF0000"/>
                </a:solidFill>
                <a:effectLst/>
              </a:rPr>
              <a:t>through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endParaRPr lang="en-US" sz="1800" dirty="0">
              <a:ea typeface="+mn-lt"/>
              <a:cs typeface="+mn-lt"/>
            </a:endParaRPr>
          </a:p>
          <a:p>
            <a:endParaRPr lang="en-GB" sz="1600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1600" b="1" u="sng" dirty="0">
                <a:ea typeface="+mn-lt"/>
                <a:cs typeface="+mn-lt"/>
              </a:rPr>
              <a:t>Bonus question</a:t>
            </a:r>
            <a:endParaRPr lang="en-US" sz="1600">
              <a:ea typeface="+mn-lt"/>
              <a:cs typeface="+mn-lt"/>
            </a:endParaRPr>
          </a:p>
          <a:p>
            <a:r>
              <a:rPr lang="en-US" sz="1600" b="1" dirty="0">
                <a:solidFill>
                  <a:srgbClr val="0070C0"/>
                </a:solidFill>
                <a:ea typeface="+mn-lt"/>
                <a:cs typeface="+mn-lt"/>
              </a:rPr>
              <a:t>4 ) How does the author use expanded noun phrases to make the story more exciting?</a:t>
            </a:r>
            <a:endParaRPr lang="en-US" sz="1600">
              <a:ea typeface="+mn-lt"/>
              <a:cs typeface="+mn-lt"/>
            </a:endParaRPr>
          </a:p>
          <a:p>
            <a:r>
              <a:rPr lang="en-GB" sz="1600" dirty="0">
                <a:solidFill>
                  <a:srgbClr val="FF0000"/>
                </a:solidFill>
                <a:ea typeface="+mn-lt"/>
                <a:cs typeface="+mn-lt"/>
              </a:rPr>
              <a:t>A sentence that ‘caught our eye’ was ______________ because….</a:t>
            </a:r>
            <a:endParaRPr lang="en-GB" sz="160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42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B88-AD40-4BDE-9DD1-47F7FB07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748"/>
            <a:ext cx="10515600" cy="425992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XCCW Joined 1a"/>
              </a:rPr>
              <a:t>Our LI’s for the week:</a:t>
            </a:r>
            <a:br>
              <a:rPr lang="en-GB" b="1" u="sng" dirty="0">
                <a:latin typeface="XCCW Joined 1a"/>
              </a:rPr>
            </a:br>
            <a:br>
              <a:rPr lang="en-GB" sz="2700" b="1" u="sng" dirty="0">
                <a:latin typeface="XCCW Joined 1a"/>
              </a:rPr>
            </a:br>
            <a:br>
              <a:rPr lang="en-GB" sz="2400" dirty="0">
                <a:latin typeface="+mn-lt"/>
              </a:rPr>
            </a:br>
            <a:r>
              <a:rPr lang="en-US" sz="2700" b="1" u="sng" dirty="0">
                <a:solidFill>
                  <a:srgbClr val="000000"/>
                </a:solidFill>
                <a:latin typeface="Calibri"/>
                <a:cs typeface="Calibri"/>
              </a:rPr>
              <a:t>Band 3/4</a:t>
            </a:r>
            <a:br>
              <a:rPr lang="en-US" sz="2400" b="1" u="sng" dirty="0">
                <a:latin typeface="Calibri" panose="020F0502020204030204" pitchFamily="34" charset="0"/>
              </a:rPr>
            </a:br>
            <a:br>
              <a:rPr lang="en-US" sz="2400" b="1" u="sng" dirty="0">
                <a:latin typeface="Calibri" panose="020F0502020204030204" pitchFamily="34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/>
                <a:cs typeface="Calibri"/>
              </a:rPr>
              <a:t>- Can I d</a:t>
            </a:r>
            <a:r>
              <a:rPr lang="en-GB" sz="3100" dirty="0">
                <a:latin typeface="Calibri"/>
                <a:ea typeface="+mj-lt"/>
                <a:cs typeface="+mj-lt"/>
              </a:rPr>
              <a:t>raw inferences such as inferring characters' feelings, thoughts and motives from their actions, and justifying inferences with evidence clearly taken from the text?</a:t>
            </a:r>
            <a:br>
              <a:rPr lang="en-GB" sz="3100" dirty="0">
                <a:solidFill>
                  <a:srgbClr val="000000"/>
                </a:solidFill>
                <a:latin typeface="Calibri"/>
                <a:cs typeface="Calibri Light"/>
              </a:rPr>
            </a:br>
            <a:br>
              <a:rPr lang="en-US" sz="3100" dirty="0">
                <a:latin typeface="Calibri"/>
                <a:cs typeface="Calibri"/>
              </a:rPr>
            </a:br>
            <a:r>
              <a:rPr lang="en-US" sz="3100" dirty="0">
                <a:solidFill>
                  <a:srgbClr val="000000"/>
                </a:solidFill>
                <a:latin typeface="Calibri"/>
                <a:cs typeface="Calibri"/>
              </a:rPr>
              <a:t>- Can I identify main ideas drawn from more than one paragraph and </a:t>
            </a:r>
            <a:r>
              <a:rPr lang="en-US" sz="3100" dirty="0" err="1">
                <a:solidFill>
                  <a:srgbClr val="000000"/>
                </a:solidFill>
                <a:latin typeface="Calibri"/>
                <a:cs typeface="Calibri"/>
              </a:rPr>
              <a:t>summarise</a:t>
            </a:r>
            <a:r>
              <a:rPr lang="en-US" sz="3100" dirty="0">
                <a:solidFill>
                  <a:srgbClr val="000000"/>
                </a:solidFill>
                <a:latin typeface="Calibri"/>
                <a:cs typeface="Calibri"/>
              </a:rPr>
              <a:t> these?</a:t>
            </a:r>
            <a:br>
              <a:rPr lang="en-US" sz="3100" dirty="0">
                <a:latin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</a:rPr>
            </a:b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39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38C8-3669-4B40-970C-81861782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" y="550415"/>
            <a:ext cx="11234462" cy="5936110"/>
          </a:xfrm>
        </p:spPr>
        <p:txBody>
          <a:bodyPr>
            <a:normAutofit fontScale="70000" lnSpcReduction="20000"/>
          </a:bodyPr>
          <a:lstStyle/>
          <a:p>
            <a:r>
              <a:rPr lang="en-GB" sz="4700" dirty="0"/>
              <a:t>Fiction: How to be a Viking</a:t>
            </a:r>
          </a:p>
          <a:p>
            <a:endParaRPr lang="en-GB" sz="4700" dirty="0"/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r>
              <a:rPr lang="en-GB" sz="4700" dirty="0"/>
              <a:t>We are focusing on these 2 lenses </a:t>
            </a:r>
          </a:p>
          <a:p>
            <a:pPr marL="0" indent="0">
              <a:buNone/>
            </a:pPr>
            <a:r>
              <a:rPr lang="en-GB" sz="4700" dirty="0"/>
              <a:t>this week:</a:t>
            </a:r>
          </a:p>
          <a:p>
            <a:endParaRPr lang="en-GB" sz="4700" dirty="0"/>
          </a:p>
          <a:p>
            <a:r>
              <a:rPr lang="en-GB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FANTASTICS: Action  </a:t>
            </a:r>
          </a:p>
          <a:p>
            <a:endParaRPr lang="en-GB" sz="4000" dirty="0"/>
          </a:p>
          <a:p>
            <a:r>
              <a:rPr lang="en-GB" sz="4700" dirty="0"/>
              <a:t> </a:t>
            </a:r>
            <a:r>
              <a:rPr lang="en-GB" sz="4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ANALYTICS: Trawling for evidence</a:t>
            </a:r>
            <a:endParaRPr lang="en-GB" sz="43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C5543-2185-48F0-A788-7F85B8E6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507" y="959238"/>
            <a:ext cx="4124011" cy="2316699"/>
          </a:xfrm>
          <a:prstGeom prst="rect">
            <a:avLst/>
          </a:prstGeom>
        </p:spPr>
      </p:pic>
      <p:pic>
        <p:nvPicPr>
          <p:cNvPr id="2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9C7E4A2-F171-4D67-A551-6C11342B3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37" t="33444" r="65047" b="55629"/>
          <a:stretch/>
        </p:blipFill>
        <p:spPr>
          <a:xfrm>
            <a:off x="3631721" y="4512154"/>
            <a:ext cx="935343" cy="832832"/>
          </a:xfrm>
          <a:prstGeom prst="rect">
            <a:avLst/>
          </a:prstGeom>
        </p:spPr>
      </p:pic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F2BAC85-52CE-40CB-A861-ADB09F193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25" t="35264" r="67018" b="54174"/>
          <a:stretch/>
        </p:blipFill>
        <p:spPr>
          <a:xfrm>
            <a:off x="6090250" y="5389174"/>
            <a:ext cx="848922" cy="8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6845-4FEE-408A-AC55-B69816A5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5" y="720549"/>
            <a:ext cx="10483788" cy="1330510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Sentence starters: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A835-8903-45DA-8205-E9565293B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733797"/>
            <a:ext cx="11461072" cy="51242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500" u="sng" dirty="0"/>
              <a:t>Action:</a:t>
            </a:r>
            <a:endParaRPr lang="en-GB" sz="4400" u="sng" dirty="0">
              <a:cs typeface="Calibri"/>
            </a:endParaRPr>
          </a:p>
          <a:p>
            <a:r>
              <a:rPr lang="en-US" sz="3000" i="0" dirty="0">
                <a:solidFill>
                  <a:srgbClr val="FF0000"/>
                </a:solidFill>
                <a:effectLst/>
              </a:rPr>
              <a:t>The action of the central character reflects</a:t>
            </a:r>
            <a:r>
              <a:rPr lang="en-US" sz="3000" dirty="0">
                <a:solidFill>
                  <a:srgbClr val="FF0000"/>
                </a:solidFill>
              </a:rPr>
              <a:t>…</a:t>
            </a:r>
            <a:endParaRPr lang="en-US" sz="3000" i="0" dirty="0">
              <a:solidFill>
                <a:srgbClr val="FF0000"/>
              </a:solidFill>
              <a:effectLst/>
              <a:cs typeface="Calibri"/>
            </a:endParaRP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3000" i="0" dirty="0">
                <a:solidFill>
                  <a:srgbClr val="FF0000"/>
                </a:solidFill>
                <a:effectLst/>
              </a:rPr>
              <a:t>A gripping, action-packed part of the story is</a:t>
            </a:r>
            <a:r>
              <a:rPr lang="en-US" sz="3000" dirty="0">
                <a:solidFill>
                  <a:srgbClr val="FF0000"/>
                </a:solidFill>
              </a:rPr>
              <a:t>…</a:t>
            </a:r>
            <a:endParaRPr lang="en-US" sz="3000" i="0" dirty="0">
              <a:solidFill>
                <a:srgbClr val="FF0000"/>
              </a:solidFill>
              <a:effectLst/>
              <a:cs typeface="Calibri"/>
            </a:endParaRPr>
          </a:p>
          <a:p>
            <a:pPr marL="0" indent="0">
              <a:buNone/>
            </a:pPr>
            <a:endParaRPr lang="en-GB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3500" u="sng" dirty="0"/>
              <a:t>Trawling for evidence:    </a:t>
            </a:r>
          </a:p>
          <a:p>
            <a:r>
              <a:rPr lang="en-GB" sz="3000" dirty="0">
                <a:solidFill>
                  <a:srgbClr val="FF0000"/>
                </a:solidFill>
              </a:rPr>
              <a:t>Evidence that Hiccup is seasick is…</a:t>
            </a:r>
            <a:endParaRPr lang="en-GB" sz="3000" dirty="0">
              <a:solidFill>
                <a:srgbClr val="FF0000"/>
              </a:solidFill>
              <a:cs typeface="Calibri"/>
            </a:endParaRPr>
          </a:p>
          <a:p>
            <a:endParaRPr lang="en-GB" sz="3000" dirty="0">
              <a:solidFill>
                <a:srgbClr val="FF0000"/>
              </a:solidFill>
            </a:endParaRPr>
          </a:p>
          <a:p>
            <a:r>
              <a:rPr lang="en-GB" sz="3000" dirty="0">
                <a:solidFill>
                  <a:srgbClr val="FF0000"/>
                </a:solidFill>
              </a:rPr>
              <a:t>The writer doesn’t directly state, but hints that Hiccup is frightened through…</a:t>
            </a:r>
            <a:endParaRPr lang="en-GB" sz="3000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GB" sz="1000" dirty="0">
              <a:solidFill>
                <a:srgbClr val="FF0000"/>
              </a:solidFill>
            </a:endParaRPr>
          </a:p>
          <a:p>
            <a:endParaRPr lang="en-GB" sz="4000" dirty="0">
              <a:solidFill>
                <a:srgbClr val="FF0000"/>
              </a:solidFill>
            </a:endParaRPr>
          </a:p>
          <a:p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C0135-03A8-48EF-8D02-7258CEFA2C8F}"/>
              </a:ext>
            </a:extLst>
          </p:cNvPr>
          <p:cNvSpPr txBox="1"/>
          <p:nvPr/>
        </p:nvSpPr>
        <p:spPr>
          <a:xfrm>
            <a:off x="713913" y="237844"/>
            <a:ext cx="8520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In your books, write down the following </a:t>
            </a:r>
            <a:r>
              <a:rPr lang="en-GB" sz="1800" b="1" u="sng" dirty="0"/>
              <a:t>sentence starters </a:t>
            </a:r>
            <a:r>
              <a:rPr lang="en-GB" sz="1800" dirty="0"/>
              <a:t>for each of the lenses.</a:t>
            </a:r>
            <a:br>
              <a:rPr lang="en-GB" sz="1800" dirty="0"/>
            </a:br>
            <a:r>
              <a:rPr lang="en-GB" sz="1800" dirty="0"/>
              <a:t>These will help you when you write your answers this week.</a:t>
            </a:r>
            <a:endParaRPr lang="en-GB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C3F514-6F48-401E-99DA-B20EB3569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7" t="33444" r="65047" b="55629"/>
          <a:stretch/>
        </p:blipFill>
        <p:spPr>
          <a:xfrm>
            <a:off x="1848929" y="1636682"/>
            <a:ext cx="834702" cy="746568"/>
          </a:xfrm>
          <a:prstGeom prst="rect">
            <a:avLst/>
          </a:prstGeom>
        </p:spPr>
      </p:pic>
      <p:pic>
        <p:nvPicPr>
          <p:cNvPr id="6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BA11118-DC6B-484F-A6D6-BF14BD01E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5" t="35264" r="67018" b="54174"/>
          <a:stretch/>
        </p:blipFill>
        <p:spPr>
          <a:xfrm>
            <a:off x="4738778" y="3965815"/>
            <a:ext cx="748281" cy="7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1E241-DE2C-42B6-AC20-613F951F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72" y="1"/>
            <a:ext cx="6489666" cy="68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2551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" b="3952"/>
          <a:stretch/>
        </p:blipFill>
        <p:spPr bwMode="auto">
          <a:xfrm>
            <a:off x="4691449" y="369397"/>
            <a:ext cx="5084126" cy="617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4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8481"/>
          <a:stretch/>
        </p:blipFill>
        <p:spPr bwMode="auto">
          <a:xfrm rot="5400000">
            <a:off x="2609945" y="-1525448"/>
            <a:ext cx="6525937" cy="98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6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178" y="120066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16" y="438665"/>
            <a:ext cx="4581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2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81000"/>
            <a:ext cx="4581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18373"/>
      </p:ext>
    </p:extLst>
  </p:cSld>
  <p:clrMapOvr>
    <a:masterClrMapping/>
  </p:clrMapOvr>
</p:sld>
</file>

<file path=ppt/theme/theme1.xml><?xml version="1.0" encoding="utf-8"?>
<a:theme xmlns:a="http://schemas.openxmlformats.org/drawingml/2006/main" name="Famous scientists Book Talk T4W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T5W1 Booktalk</Template>
  <TotalTime>762</TotalTime>
  <Words>631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Famous scientists Book Talk T4W4</vt:lpstr>
      <vt:lpstr>PowerPoint Presentation</vt:lpstr>
      <vt:lpstr>Our LI’s for the week:   Band 3/4  - Can I draw inferences such as inferring characters' feelings, thoughts and motives from their actions, and justifying inferences with evidence clearly taken from the text?  - Can I identify main ideas drawn from more than one paragraph and summarise these?      </vt:lpstr>
      <vt:lpstr>PowerPoint Presentation</vt:lpstr>
      <vt:lpstr>Sentence starters: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Trawling for Evidence: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26th April 2021</dc:title>
  <dc:creator>wendy mamoany</dc:creator>
  <cp:lastModifiedBy>Danielle Smout</cp:lastModifiedBy>
  <cp:revision>149</cp:revision>
  <cp:lastPrinted>2021-04-18T16:35:44Z</cp:lastPrinted>
  <dcterms:created xsi:type="dcterms:W3CDTF">2021-04-24T12:59:23Z</dcterms:created>
  <dcterms:modified xsi:type="dcterms:W3CDTF">2021-05-03T19:52:21Z</dcterms:modified>
</cp:coreProperties>
</file>