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295" r:id="rId4"/>
    <p:sldId id="309" r:id="rId5"/>
    <p:sldId id="310" r:id="rId6"/>
    <p:sldId id="311" r:id="rId7"/>
    <p:sldId id="315" r:id="rId8"/>
    <p:sldId id="314" r:id="rId9"/>
    <p:sldId id="320" r:id="rId10"/>
    <p:sldId id="321" r:id="rId11"/>
    <p:sldId id="312" r:id="rId12"/>
    <p:sldId id="316" r:id="rId13"/>
    <p:sldId id="317" r:id="rId14"/>
    <p:sldId id="318" r:id="rId15"/>
    <p:sldId id="31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5"/>
    <a:srgbClr val="FE67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Littlest Viking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Thursday 6 May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668060"/>
            <a:ext cx="3069771" cy="31899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7C4AAC-E653-47CE-86A9-D594446ACA5B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170156-F878-4191-8395-B32C1EB6B5E8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E192A2-FD22-4839-9ACF-02E6B382AD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419B72-AE9D-44D1-9458-08F4B8F3AE2B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00FDBC-9F0E-406A-A5DF-F4AA101A9497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E0CD7AB-4153-407B-BFC8-2A3C0115CB3C}"/>
              </a:ext>
            </a:extLst>
          </p:cNvPr>
          <p:cNvCxnSpPr>
            <a:cxnSpLocks/>
          </p:cNvCxnSpPr>
          <p:nvPr/>
        </p:nvCxnSpPr>
        <p:spPr>
          <a:xfrm>
            <a:off x="6466116" y="4926563"/>
            <a:ext cx="0" cy="122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things I thought of:</a:t>
            </a:r>
          </a:p>
          <a:p>
            <a:r>
              <a:rPr lang="en-GB" dirty="0"/>
              <a:t>Clutching tightly to his chest</a:t>
            </a:r>
          </a:p>
          <a:p>
            <a:r>
              <a:rPr lang="en-GB" dirty="0"/>
              <a:t>Holding gently</a:t>
            </a:r>
          </a:p>
          <a:p>
            <a:r>
              <a:rPr lang="en-GB" dirty="0"/>
              <a:t>Tugging forcefully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020" y="706931"/>
            <a:ext cx="622406" cy="5841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366CEE-02E7-4B16-8BF6-B97E64B24C16}"/>
              </a:ext>
            </a:extLst>
          </p:cNvPr>
          <p:cNvCxnSpPr>
            <a:cxnSpLocks/>
          </p:cNvCxnSpPr>
          <p:nvPr/>
        </p:nvCxnSpPr>
        <p:spPr>
          <a:xfrm>
            <a:off x="6466116" y="4926563"/>
            <a:ext cx="0" cy="122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6C8D9E4-46D9-4F6C-A038-38A34385899E}"/>
              </a:ext>
            </a:extLst>
          </p:cNvPr>
          <p:cNvSpPr txBox="1"/>
          <p:nvPr/>
        </p:nvSpPr>
        <p:spPr>
          <a:xfrm>
            <a:off x="6582781" y="5677565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8556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57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Model complex sentence: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dirty="0">
                <a:latin typeface="XCCW Joined 1a" panose="03050602040000000000" pitchFamily="66" charset="0"/>
              </a:rPr>
              <a:t>Joshua, </a:t>
            </a:r>
            <a:r>
              <a:rPr lang="en-GB" dirty="0">
                <a:highlight>
                  <a:srgbClr val="FFFF00"/>
                </a:highlight>
                <a:latin typeface="XCCW Joined 1a" panose="03050602040000000000" pitchFamily="66" charset="0"/>
              </a:rPr>
              <a:t>carefully clutching a round yellow stone, walked </a:t>
            </a:r>
            <a:r>
              <a:rPr lang="en-GB" dirty="0">
                <a:highlight>
                  <a:srgbClr val="00FFFF"/>
                </a:highlight>
                <a:latin typeface="XCCW Joined 1a" panose="03050602040000000000" pitchFamily="66" charset="0"/>
              </a:rPr>
              <a:t>excitedly</a:t>
            </a:r>
            <a:r>
              <a:rPr lang="en-GB" dirty="0">
                <a:highlight>
                  <a:srgbClr val="FFFF00"/>
                </a:highlight>
                <a:latin typeface="XCCW Joined 1a" panose="03050602040000000000" pitchFamily="66" charset="0"/>
              </a:rPr>
              <a:t> over</a:t>
            </a:r>
            <a:r>
              <a:rPr lang="en-GB" dirty="0">
                <a:latin typeface="XCCW Joined 1a" panose="03050602040000000000" pitchFamily="66" charset="0"/>
              </a:rPr>
              <a:t> to his brother and sister. </a:t>
            </a:r>
            <a:r>
              <a:rPr lang="en-GB" dirty="0"/>
              <a:t> 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Write a sentence with a subordinate clause.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Show or describe how Joshua is feeling.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4" y="753036"/>
            <a:ext cx="622406" cy="5841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770416"/>
            <a:ext cx="801894" cy="78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68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…. </a:t>
            </a:r>
            <a:r>
              <a:rPr lang="en-GB" dirty="0"/>
              <a:t>a</a:t>
            </a:r>
            <a:r>
              <a:rPr lang="en-GB" dirty="0">
                <a:latin typeface="XCCW Joined 1a" panose="03050602040000000000" pitchFamily="66" charset="0"/>
              </a:rPr>
              <a:t>s he did so the strangest thing happened.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object is going to change colour or shape. Think of some interesting colour words and shape words. Remember, you can use the word mats for inspiration.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79508" y="6230900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D1E45-5115-4524-AC07-22CBB894C48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36255" y="769861"/>
            <a:ext cx="794419" cy="69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1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things I thought of:</a:t>
            </a:r>
          </a:p>
          <a:p>
            <a:r>
              <a:rPr lang="en-GB" dirty="0"/>
              <a:t>Fiery ruby</a:t>
            </a:r>
          </a:p>
          <a:p>
            <a:r>
              <a:rPr lang="en-GB" dirty="0"/>
              <a:t>Light sapphire</a:t>
            </a:r>
          </a:p>
          <a:p>
            <a:r>
              <a:rPr lang="en-GB" dirty="0"/>
              <a:t>Vivid emerald </a:t>
            </a:r>
          </a:p>
          <a:p>
            <a:r>
              <a:rPr lang="en-GB" dirty="0"/>
              <a:t>Sparkly topaz</a:t>
            </a:r>
          </a:p>
          <a:p>
            <a:r>
              <a:rPr lang="en-GB" dirty="0"/>
              <a:t>Angular</a:t>
            </a:r>
          </a:p>
          <a:p>
            <a:r>
              <a:rPr lang="en-GB" dirty="0"/>
              <a:t>Bulbous</a:t>
            </a:r>
          </a:p>
          <a:p>
            <a:r>
              <a:rPr lang="en-GB" dirty="0"/>
              <a:t>Cuboid</a:t>
            </a:r>
          </a:p>
          <a:p>
            <a:r>
              <a:rPr lang="en-GB" dirty="0"/>
              <a:t>Curved </a:t>
            </a:r>
          </a:p>
          <a:p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330610" y="6273685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1D1E45-5115-4524-AC07-22CBB894C48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66067" y="762177"/>
            <a:ext cx="726296" cy="68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69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577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dirty="0">
                <a:latin typeface="XCCW Joined 1a" panose="03050602040000000000" pitchFamily="66" charset="0"/>
              </a:rPr>
              <a:t>As he did so the strangest thing happened.</a:t>
            </a:r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The deep golden colour turned a light sapphire. </a:t>
            </a:r>
            <a:r>
              <a:rPr lang="en-GB" dirty="0"/>
              <a:t>Gary grabbed the stone to have a better view. </a:t>
            </a:r>
            <a:r>
              <a:rPr lang="en-GB" dirty="0">
                <a:highlight>
                  <a:srgbClr val="FFFF00"/>
                </a:highlight>
              </a:rPr>
              <a:t>It turned deep golden again.</a:t>
            </a:r>
            <a:r>
              <a:rPr lang="en-GB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Describe how the object Joshua has found changes (colour or shape).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Use the imagining lens to describe what </a:t>
            </a:r>
            <a:br>
              <a:rPr lang="en-GB" dirty="0"/>
            </a:br>
            <a:r>
              <a:rPr lang="en-GB" dirty="0"/>
              <a:t>child is thinking.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1D1E45-5115-4524-AC07-22CBB894C48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66067" y="762177"/>
            <a:ext cx="726296" cy="68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55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1" y="3667595"/>
            <a:ext cx="4482776" cy="28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27" y="1069182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LI: </a:t>
            </a:r>
            <a:r>
              <a:rPr lang="en-GB" sz="4000" dirty="0">
                <a:effectLst/>
                <a:ea typeface="Calibri" panose="020F0502020204030204" pitchFamily="34" charset="0"/>
              </a:rPr>
              <a:t>Can I draft and write stories with different points of view?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889" y="3509963"/>
            <a:ext cx="7492482" cy="16557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the imagining lens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write a sentence with a subordinate clause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the basics lens to create expanded noun phrases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4077478"/>
            <a:ext cx="2675776" cy="2780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91D1E45-5115-4524-AC07-22CBB894C48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4746" y="5467739"/>
            <a:ext cx="574766" cy="5511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879" y="5340403"/>
            <a:ext cx="852927" cy="741977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752" y="5409560"/>
            <a:ext cx="622406" cy="58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 point 2: 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2" descr="Newfoundland, Canada. Photo by Rae Weisnagel. Pebble beach! #nature #rocks # pebbles #colourful #beautiful #pretty #summer | Rock and pebbles, Beach  rocks, Pebbles">
            <a:extLst>
              <a:ext uri="{FF2B5EF4-FFF2-40B4-BE49-F238E27FC236}">
                <a16:creationId xmlns:a16="http://schemas.microsoft.com/office/drawing/2014/main" id="{4B8F2E42-D699-4B1C-B6BC-C448DBE498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16832" y="2385979"/>
            <a:ext cx="5327779" cy="36935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074728A-7305-4C7E-B665-14573A642520}"/>
              </a:ext>
            </a:extLst>
          </p:cNvPr>
          <p:cNvSpPr/>
          <p:nvPr/>
        </p:nvSpPr>
        <p:spPr>
          <a:xfrm>
            <a:off x="559837" y="1825625"/>
            <a:ext cx="7669763" cy="656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“Here’s something, here’s something”, shouted Joshua.  </a:t>
            </a:r>
          </a:p>
          <a:p>
            <a:pPr marL="0" indent="0">
              <a:buNone/>
            </a:pPr>
            <a:endParaRPr lang="en-GB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What do you think Katie and Gary are thinking looking at their excited little brother jumping for joy? </a:t>
            </a:r>
          </a:p>
          <a:p>
            <a:r>
              <a:rPr lang="en-GB" dirty="0" err="1"/>
              <a:t>Chot</a:t>
            </a:r>
            <a:r>
              <a:rPr lang="en-GB" dirty="0"/>
              <a:t> what Katie might think – she is the sensible one, so sensible thoughts.</a:t>
            </a:r>
          </a:p>
          <a:p>
            <a:r>
              <a:rPr lang="en-GB" dirty="0" err="1"/>
              <a:t>Chot</a:t>
            </a:r>
            <a:r>
              <a:rPr lang="en-GB" dirty="0"/>
              <a:t> what Gary might think – he is ‘the cool one’.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197279" y="5190948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30" y="637773"/>
            <a:ext cx="852927" cy="74197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3C264A-C68B-4188-979B-443C2E0A97AD}"/>
              </a:ext>
            </a:extLst>
          </p:cNvPr>
          <p:cNvCxnSpPr/>
          <p:nvPr/>
        </p:nvCxnSpPr>
        <p:spPr>
          <a:xfrm>
            <a:off x="6466116" y="4926563"/>
            <a:ext cx="0" cy="611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9491D68-1E7C-4167-AC71-CA4AFD9C113B}"/>
              </a:ext>
            </a:extLst>
          </p:cNvPr>
          <p:cNvSpPr txBox="1"/>
          <p:nvPr/>
        </p:nvSpPr>
        <p:spPr>
          <a:xfrm>
            <a:off x="5657272" y="4995348"/>
            <a:ext cx="76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Katie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586332-F7B7-4634-8BEE-6E56751E5A40}"/>
              </a:ext>
            </a:extLst>
          </p:cNvPr>
          <p:cNvSpPr txBox="1"/>
          <p:nvPr/>
        </p:nvSpPr>
        <p:spPr>
          <a:xfrm>
            <a:off x="6570549" y="4997516"/>
            <a:ext cx="76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Gary</a:t>
            </a:r>
          </a:p>
        </p:txBody>
      </p:sp>
    </p:spTree>
    <p:extLst>
      <p:ext uri="{BB962C8B-B14F-4D97-AF65-F5344CB8AC3E}">
        <p14:creationId xmlns:p14="http://schemas.microsoft.com/office/powerpoint/2010/main" val="125971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Katie</a:t>
            </a:r>
          </a:p>
          <a:p>
            <a:pPr marL="0" indent="0">
              <a:buNone/>
            </a:pPr>
            <a:r>
              <a:rPr lang="en-GB" dirty="0"/>
              <a:t>Let’s pretend it something nice. Joshua will like that.</a:t>
            </a:r>
          </a:p>
          <a:p>
            <a:pPr marL="0" indent="0">
              <a:buNone/>
            </a:pPr>
            <a:r>
              <a:rPr lang="en-GB" dirty="0"/>
              <a:t>There can’t be anything good in this mess.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Gary</a:t>
            </a:r>
          </a:p>
          <a:p>
            <a:pPr marL="0" indent="0">
              <a:buNone/>
            </a:pPr>
            <a:r>
              <a:rPr lang="en-GB" dirty="0"/>
              <a:t>Urgh, I don’t want to walk over. My shoes will get dirty. </a:t>
            </a:r>
          </a:p>
          <a:p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611" y="676195"/>
            <a:ext cx="852927" cy="74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6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latin typeface="XCCW Joined 1a" panose="03050602040000000000" pitchFamily="66" charset="0"/>
              </a:rPr>
              <a:t>“Here’s something, here’s something”, shouted Joshua. </a:t>
            </a:r>
            <a:r>
              <a:rPr lang="en-GB" dirty="0">
                <a:highlight>
                  <a:srgbClr val="FFFF00"/>
                </a:highlight>
                <a:latin typeface="XCCW Joined 1a" panose="03050602040000000000" pitchFamily="66" charset="0"/>
              </a:rPr>
              <a:t>Gary thought it unlikely Joshua had found anything interesting. Katie wanted to please her brother and pretended to be interested.</a:t>
            </a:r>
            <a:endParaRPr lang="en-GB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Show the different points of view from Katie and Gary about the exciting find.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Use actions to describe what Katie and Gary </a:t>
            </a:r>
            <a:br>
              <a:rPr lang="en-GB" dirty="0"/>
            </a:br>
            <a:r>
              <a:rPr lang="en-GB" dirty="0"/>
              <a:t>are doing at this moment.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00000-0008-0000-0700-00005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435" y="630090"/>
            <a:ext cx="852927" cy="7419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5471F6-3160-4BE4-B7C1-0457AED0759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49" y="6071376"/>
            <a:ext cx="727789" cy="69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3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What exciting piece of flotsam might Joshua have found?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your ideas in the second box. Add some descriptions too.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5809235" y="5647611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</a:t>
            </a: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71" y="760720"/>
            <a:ext cx="622406" cy="5841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72F459-F964-42BC-B121-64C079411C36}"/>
              </a:ext>
            </a:extLst>
          </p:cNvPr>
          <p:cNvCxnSpPr>
            <a:cxnSpLocks/>
          </p:cNvCxnSpPr>
          <p:nvPr/>
        </p:nvCxnSpPr>
        <p:spPr>
          <a:xfrm>
            <a:off x="6466116" y="4926563"/>
            <a:ext cx="0" cy="122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43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things I thought of:</a:t>
            </a:r>
          </a:p>
          <a:p>
            <a:r>
              <a:rPr lang="en-GB" dirty="0"/>
              <a:t>A rock that glitters</a:t>
            </a:r>
          </a:p>
          <a:p>
            <a:r>
              <a:rPr lang="en-GB" dirty="0"/>
              <a:t>A small wooden chest with a lock</a:t>
            </a:r>
          </a:p>
          <a:p>
            <a:r>
              <a:rPr lang="en-GB" dirty="0"/>
              <a:t>A big, rusty key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5846215" y="5673348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</a:t>
            </a:r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020" y="706931"/>
            <a:ext cx="622406" cy="5841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366CEE-02E7-4B16-8BF6-B97E64B24C16}"/>
              </a:ext>
            </a:extLst>
          </p:cNvPr>
          <p:cNvCxnSpPr>
            <a:cxnSpLocks/>
          </p:cNvCxnSpPr>
          <p:nvPr/>
        </p:nvCxnSpPr>
        <p:spPr>
          <a:xfrm>
            <a:off x="6466116" y="4926563"/>
            <a:ext cx="0" cy="122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42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treasure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How might Joshua be holding the treasure.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Chot</a:t>
            </a:r>
            <a:r>
              <a:rPr lang="en-GB" dirty="0"/>
              <a:t> verbs and adverbs in the third box.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71" y="760720"/>
            <a:ext cx="622406" cy="58413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572F459-F964-42BC-B121-64C079411C36}"/>
              </a:ext>
            </a:extLst>
          </p:cNvPr>
          <p:cNvCxnSpPr>
            <a:cxnSpLocks/>
          </p:cNvCxnSpPr>
          <p:nvPr/>
        </p:nvCxnSpPr>
        <p:spPr>
          <a:xfrm>
            <a:off x="6466116" y="4926563"/>
            <a:ext cx="0" cy="1221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4749AF9-A3DA-404C-A12B-7DA8E3631D22}"/>
              </a:ext>
            </a:extLst>
          </p:cNvPr>
          <p:cNvSpPr txBox="1"/>
          <p:nvPr/>
        </p:nvSpPr>
        <p:spPr>
          <a:xfrm>
            <a:off x="6582781" y="5677565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06601008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1645</TotalTime>
  <Words>583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XCCW Joined 1a</vt:lpstr>
      <vt:lpstr>school</vt:lpstr>
      <vt:lpstr>The Littlest Viking</vt:lpstr>
      <vt:lpstr>LI: Can I draft and write stories with different points of view?</vt:lpstr>
      <vt:lpstr>Plot point 2: Finding treasure</vt:lpstr>
      <vt:lpstr>Finding treasure</vt:lpstr>
      <vt:lpstr>Finding treasure</vt:lpstr>
      <vt:lpstr>Finding treasure</vt:lpstr>
      <vt:lpstr>Finding treasure</vt:lpstr>
      <vt:lpstr>Finding treasure</vt:lpstr>
      <vt:lpstr>Finding treasure</vt:lpstr>
      <vt:lpstr>Finding treasure</vt:lpstr>
      <vt:lpstr>Finding treasure</vt:lpstr>
      <vt:lpstr>Finding treasure</vt:lpstr>
      <vt:lpstr>Finding treasure</vt:lpstr>
      <vt:lpstr>Finding treasure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159</cp:revision>
  <cp:lastPrinted>2021-05-05T07:01:18Z</cp:lastPrinted>
  <dcterms:created xsi:type="dcterms:W3CDTF">2021-02-17T09:47:59Z</dcterms:created>
  <dcterms:modified xsi:type="dcterms:W3CDTF">2021-05-05T18:54:05Z</dcterms:modified>
</cp:coreProperties>
</file>