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68" r:id="rId2"/>
    <p:sldId id="272" r:id="rId3"/>
    <p:sldId id="273" r:id="rId4"/>
    <p:sldId id="283" r:id="rId5"/>
    <p:sldId id="270" r:id="rId6"/>
    <p:sldId id="274" r:id="rId7"/>
    <p:sldId id="277" r:id="rId8"/>
    <p:sldId id="278" r:id="rId9"/>
    <p:sldId id="279" r:id="rId10"/>
    <p:sldId id="280" r:id="rId11"/>
    <p:sldId id="281" r:id="rId12"/>
  </p:sldIdLst>
  <p:sldSz cx="10160000" cy="7620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XCCW Joined 1a" panose="03050602040000000000" pitchFamily="66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List things you can find in the ocean 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dirty="0">
            <a:latin typeface="XCCW Joined 1a" panose="03050602040000000000" pitchFamily="66" charset="0"/>
          </a:endParaRP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What is the thing doing? Use verbs to describe it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Use personification, a simile or metaphor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 custLinFactNeighborX="-11681" custLinFactNeighborY="-11551"/>
      <dgm:spPr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844"/>
          <a:ext cx="5428003" cy="1092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270532" y="306106"/>
          <a:ext cx="492357" cy="491876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033421" y="5844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List things you can find in the ocean 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1033421" y="5844"/>
        <a:ext cx="4067835" cy="1093468"/>
      </dsp:txXfrm>
    </dsp:sp>
    <dsp:sp modelId="{4E9ADC9B-D491-48BF-B646-CADE082A3293}">
      <dsp:nvSpPr>
        <dsp:cNvPr id="0" name=""/>
        <dsp:cNvSpPr/>
      </dsp:nvSpPr>
      <dsp:spPr>
        <a:xfrm>
          <a:off x="0" y="1364396"/>
          <a:ext cx="5428003" cy="1092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270532" y="1664657"/>
          <a:ext cx="492357" cy="491876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033421" y="1364396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kern="1200" dirty="0">
            <a:latin typeface="XCCW Joined 1a" panose="03050602040000000000" pitchFamily="66" charset="0"/>
          </a:endParaRPr>
        </a:p>
      </dsp:txBody>
      <dsp:txXfrm>
        <a:off x="1033421" y="1364396"/>
        <a:ext cx="4067835" cy="1093468"/>
      </dsp:txXfrm>
    </dsp:sp>
    <dsp:sp modelId="{BC7EACF8-8C06-4E33-B21F-35BC45382026}">
      <dsp:nvSpPr>
        <dsp:cNvPr id="0" name=""/>
        <dsp:cNvSpPr/>
      </dsp:nvSpPr>
      <dsp:spPr>
        <a:xfrm>
          <a:off x="0" y="2722947"/>
          <a:ext cx="5428003" cy="1092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188672" y="2977782"/>
          <a:ext cx="656075" cy="582730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033421" y="2722947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What is the thing doing? Use verbs to describe it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033421" y="2722947"/>
        <a:ext cx="4067835" cy="1093468"/>
      </dsp:txXfrm>
    </dsp:sp>
    <dsp:sp modelId="{3EF21607-7C0A-4E84-89CE-1E9360CE3029}">
      <dsp:nvSpPr>
        <dsp:cNvPr id="0" name=""/>
        <dsp:cNvSpPr/>
      </dsp:nvSpPr>
      <dsp:spPr>
        <a:xfrm>
          <a:off x="0" y="4081498"/>
          <a:ext cx="5428003" cy="1092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182072" y="4326995"/>
          <a:ext cx="669276" cy="601407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033421" y="4081498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Use personification, a simile or metaphor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4081498"/>
        <a:ext cx="4067835" cy="1093468"/>
      </dsp:txXfrm>
    </dsp:sp>
    <dsp:sp modelId="{D79C5369-85B6-4D9E-BF06-446643CDEDEF}">
      <dsp:nvSpPr>
        <dsp:cNvPr id="0" name=""/>
        <dsp:cNvSpPr/>
      </dsp:nvSpPr>
      <dsp:spPr>
        <a:xfrm>
          <a:off x="0" y="5440050"/>
          <a:ext cx="5428003" cy="1092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166979" y="5683495"/>
          <a:ext cx="584437" cy="491876"/>
        </a:xfrm>
        <a:prstGeom prst="rect">
          <a:avLst/>
        </a:prstGeom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033421" y="5440050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5440050"/>
        <a:ext cx="4067835" cy="1093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modelled throughout the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3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9393952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19265"/>
            <a:ext cx="8343192" cy="2915428"/>
          </a:xfrm>
        </p:spPr>
        <p:txBody>
          <a:bodyPr anchor="ctr">
            <a:normAutofit/>
          </a:bodyPr>
          <a:lstStyle/>
          <a:p>
            <a:r>
              <a:rPr lang="en-GB" sz="6400" dirty="0">
                <a:solidFill>
                  <a:srgbClr val="FFFFFF"/>
                </a:solidFill>
              </a:rPr>
              <a:t>Tanka</a:t>
            </a:r>
            <a:r>
              <a:rPr lang="en-GB" sz="6400" dirty="0">
                <a:solidFill>
                  <a:srgbClr val="FFFFFF"/>
                </a:solidFill>
                <a:latin typeface="XCCW Joined 1a" panose="03050602040000000000" pitchFamily="66" charset="0"/>
              </a:rPr>
              <a:t> poems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19040"/>
            <a:ext cx="1760220" cy="210312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8324" y="5023632"/>
            <a:ext cx="5600691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23633"/>
            <a:ext cx="1762880" cy="2100227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Ending the poem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 err="1"/>
              <a:t>Chot</a:t>
            </a:r>
            <a:r>
              <a:rPr lang="en-GB" dirty="0"/>
              <a:t> down adjectives and adverbs to use in the final line of the poem.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It can describe the last thing we notice about our subject. 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Can we find one that has two syllables? If not, we just use one word.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BC7E5-57F3-4C32-AB95-43F6C938872E}"/>
              </a:ext>
            </a:extLst>
          </p:cNvPr>
          <p:cNvSpPr/>
          <p:nvPr/>
        </p:nvSpPr>
        <p:spPr>
          <a:xfrm>
            <a:off x="8243596" y="5323114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ECFA-9A0C-4DA2-A460-3284C1C21AFC}"/>
              </a:ext>
            </a:extLst>
          </p:cNvPr>
          <p:cNvCxnSpPr>
            <a:cxnSpLocks/>
          </p:cNvCxnSpPr>
          <p:nvPr/>
        </p:nvCxnSpPr>
        <p:spPr>
          <a:xfrm>
            <a:off x="8243596" y="6084264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35E837-3734-4C72-8CAB-CCB7839D06B1}"/>
              </a:ext>
            </a:extLst>
          </p:cNvPr>
          <p:cNvCxnSpPr>
            <a:cxnSpLocks/>
          </p:cNvCxnSpPr>
          <p:nvPr/>
        </p:nvCxnSpPr>
        <p:spPr>
          <a:xfrm>
            <a:off x="8243596" y="6869591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263031-E18C-48AA-A14B-5D7EB4367487}"/>
              </a:ext>
            </a:extLst>
          </p:cNvPr>
          <p:cNvCxnSpPr>
            <a:cxnSpLocks/>
          </p:cNvCxnSpPr>
          <p:nvPr/>
        </p:nvCxnSpPr>
        <p:spPr>
          <a:xfrm>
            <a:off x="8786328" y="608426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E7D8A-45E6-4B7F-8C82-73E75B987241}"/>
              </a:ext>
            </a:extLst>
          </p:cNvPr>
          <p:cNvCxnSpPr>
            <a:cxnSpLocks/>
          </p:cNvCxnSpPr>
          <p:nvPr/>
        </p:nvCxnSpPr>
        <p:spPr>
          <a:xfrm>
            <a:off x="9102294" y="532311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9B7813-58FA-471D-AEB9-CD717CE63543}"/>
              </a:ext>
            </a:extLst>
          </p:cNvPr>
          <p:cNvCxnSpPr>
            <a:cxnSpLocks/>
          </p:cNvCxnSpPr>
          <p:nvPr/>
        </p:nvCxnSpPr>
        <p:spPr>
          <a:xfrm>
            <a:off x="9428585" y="6108441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DF9F368-04DA-4CA8-B15F-85C4B9D9C61D}"/>
              </a:ext>
            </a:extLst>
          </p:cNvPr>
          <p:cNvSpPr/>
          <p:nvPr/>
        </p:nvSpPr>
        <p:spPr>
          <a:xfrm>
            <a:off x="8948061" y="6335896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1B22AE-EBB4-4454-B487-429472C124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0091" y="565843"/>
            <a:ext cx="785223" cy="74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9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Edit the poem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/>
              <a:t>Check our poem has got the correct structure (5-7-5-7-7) and 31 syllables in total.</a:t>
            </a:r>
          </a:p>
          <a:p>
            <a:pPr marL="0" indent="0" algn="l">
              <a:buNone/>
            </a:pPr>
            <a:r>
              <a:rPr lang="en-GB" dirty="0"/>
              <a:t>Is there anything we can improve? DO we need to change words to make it work?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Copy our class poem in your book.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BC7E5-57F3-4C32-AB95-43F6C938872E}"/>
              </a:ext>
            </a:extLst>
          </p:cNvPr>
          <p:cNvSpPr/>
          <p:nvPr/>
        </p:nvSpPr>
        <p:spPr>
          <a:xfrm>
            <a:off x="8243596" y="5323114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ECFA-9A0C-4DA2-A460-3284C1C21AFC}"/>
              </a:ext>
            </a:extLst>
          </p:cNvPr>
          <p:cNvCxnSpPr>
            <a:cxnSpLocks/>
          </p:cNvCxnSpPr>
          <p:nvPr/>
        </p:nvCxnSpPr>
        <p:spPr>
          <a:xfrm>
            <a:off x="8243596" y="6084264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35E837-3734-4C72-8CAB-CCB7839D06B1}"/>
              </a:ext>
            </a:extLst>
          </p:cNvPr>
          <p:cNvCxnSpPr>
            <a:cxnSpLocks/>
          </p:cNvCxnSpPr>
          <p:nvPr/>
        </p:nvCxnSpPr>
        <p:spPr>
          <a:xfrm>
            <a:off x="8243596" y="6869591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263031-E18C-48AA-A14B-5D7EB4367487}"/>
              </a:ext>
            </a:extLst>
          </p:cNvPr>
          <p:cNvCxnSpPr>
            <a:cxnSpLocks/>
          </p:cNvCxnSpPr>
          <p:nvPr/>
        </p:nvCxnSpPr>
        <p:spPr>
          <a:xfrm>
            <a:off x="8786328" y="608426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E7D8A-45E6-4B7F-8C82-73E75B987241}"/>
              </a:ext>
            </a:extLst>
          </p:cNvPr>
          <p:cNvCxnSpPr>
            <a:cxnSpLocks/>
          </p:cNvCxnSpPr>
          <p:nvPr/>
        </p:nvCxnSpPr>
        <p:spPr>
          <a:xfrm>
            <a:off x="9102294" y="532311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9B7813-58FA-471D-AEB9-CD717CE63543}"/>
              </a:ext>
            </a:extLst>
          </p:cNvPr>
          <p:cNvCxnSpPr>
            <a:cxnSpLocks/>
          </p:cNvCxnSpPr>
          <p:nvPr/>
        </p:nvCxnSpPr>
        <p:spPr>
          <a:xfrm>
            <a:off x="9428585" y="6108441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DF9F368-04DA-4CA8-B15F-85C4B9D9C61D}"/>
              </a:ext>
            </a:extLst>
          </p:cNvPr>
          <p:cNvSpPr/>
          <p:nvPr/>
        </p:nvSpPr>
        <p:spPr>
          <a:xfrm>
            <a:off x="7862596" y="7006849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50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discuss and record ideas for a tanka poem?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know the structure and form of a tanka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find words that help create mood and effect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use similes, metaphors and 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Class tanka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Today we are going to write a tanka poem together.</a:t>
            </a:r>
          </a:p>
          <a:p>
            <a:pPr algn="l"/>
            <a:r>
              <a:rPr lang="en-GB" dirty="0"/>
              <a:t>We are going to brainstorm ideas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We are going to count syllables carefully</a:t>
            </a:r>
          </a:p>
          <a:p>
            <a:pPr algn="l"/>
            <a:r>
              <a:rPr lang="en-GB" dirty="0"/>
              <a:t>We are going to use senses, metaphors, similes or personification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FDD069-25BD-480F-A8BB-D63A82CEF13B}"/>
              </a:ext>
            </a:extLst>
          </p:cNvPr>
          <p:cNvSpPr txBox="1"/>
          <p:nvPr/>
        </p:nvSpPr>
        <p:spPr>
          <a:xfrm>
            <a:off x="1709058" y="5115813"/>
            <a:ext cx="7078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Wind invisible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I can see you exist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Blowing leaves and limbs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In vain I hold out my hand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But you refuse to be caught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A1F5A0-827B-437E-9776-8B902EA411BD}"/>
              </a:ext>
            </a:extLst>
          </p:cNvPr>
          <p:cNvSpPr/>
          <p:nvPr/>
        </p:nvSpPr>
        <p:spPr>
          <a:xfrm>
            <a:off x="3901323" y="1612142"/>
            <a:ext cx="4681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Follow a strict structure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EEF29-0A7A-48D2-B431-10D2C3607E44}"/>
              </a:ext>
            </a:extLst>
          </p:cNvPr>
          <p:cNvSpPr/>
          <p:nvPr/>
        </p:nvSpPr>
        <p:spPr>
          <a:xfrm>
            <a:off x="3911763" y="473516"/>
            <a:ext cx="6144631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They are always about nature,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love or the seasons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4A0A21-2300-467B-ADBF-7379DB14A39E}"/>
              </a:ext>
            </a:extLst>
          </p:cNvPr>
          <p:cNvSpPr/>
          <p:nvPr/>
        </p:nvSpPr>
        <p:spPr>
          <a:xfrm>
            <a:off x="2636929" y="5090324"/>
            <a:ext cx="1060813" cy="46166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CD931-ACD1-4B0A-8625-A2E363B4C143}"/>
              </a:ext>
            </a:extLst>
          </p:cNvPr>
          <p:cNvSpPr/>
          <p:nvPr/>
        </p:nvSpPr>
        <p:spPr>
          <a:xfrm>
            <a:off x="3911763" y="2377552"/>
            <a:ext cx="4283545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Have a sensory detail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FDA5AD-207E-4D90-9543-C4EC1D4F2045}"/>
              </a:ext>
            </a:extLst>
          </p:cNvPr>
          <p:cNvSpPr/>
          <p:nvPr/>
        </p:nvSpPr>
        <p:spPr>
          <a:xfrm>
            <a:off x="4557262" y="5448475"/>
            <a:ext cx="798509" cy="46166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14620-350C-49B9-9055-299027AF1B2D}"/>
              </a:ext>
            </a:extLst>
          </p:cNvPr>
          <p:cNvSpPr/>
          <p:nvPr/>
        </p:nvSpPr>
        <p:spPr>
          <a:xfrm>
            <a:off x="1036989" y="3886261"/>
            <a:ext cx="8594019" cy="461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Contain a metaphor, simile or personification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28DAAE-6F26-42AF-A018-5F929AF7F700}"/>
              </a:ext>
            </a:extLst>
          </p:cNvPr>
          <p:cNvCxnSpPr>
            <a:cxnSpLocks/>
          </p:cNvCxnSpPr>
          <p:nvPr/>
        </p:nvCxnSpPr>
        <p:spPr>
          <a:xfrm>
            <a:off x="3576876" y="6944306"/>
            <a:ext cx="4431726" cy="16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A6B1C31-A0CF-441B-8841-51ABD12C8826}"/>
              </a:ext>
            </a:extLst>
          </p:cNvPr>
          <p:cNvSpPr/>
          <p:nvPr/>
        </p:nvSpPr>
        <p:spPr>
          <a:xfrm>
            <a:off x="541446" y="508432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512161-82EC-4D2D-9B74-4670CFFB9876}"/>
              </a:ext>
            </a:extLst>
          </p:cNvPr>
          <p:cNvSpPr/>
          <p:nvPr/>
        </p:nvSpPr>
        <p:spPr>
          <a:xfrm>
            <a:off x="554270" y="546637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64EE-BAA2-4317-92F1-3BB66FF68A8E}"/>
              </a:ext>
            </a:extLst>
          </p:cNvPr>
          <p:cNvSpPr/>
          <p:nvPr/>
        </p:nvSpPr>
        <p:spPr>
          <a:xfrm>
            <a:off x="554270" y="585807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01B309-ABAC-457D-93C6-A3D0B5AF0C7E}"/>
              </a:ext>
            </a:extLst>
          </p:cNvPr>
          <p:cNvSpPr/>
          <p:nvPr/>
        </p:nvSpPr>
        <p:spPr>
          <a:xfrm>
            <a:off x="554270" y="622895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8CEFD4-7663-4758-9C2E-D651C91E78EC}"/>
              </a:ext>
            </a:extLst>
          </p:cNvPr>
          <p:cNvSpPr/>
          <p:nvPr/>
        </p:nvSpPr>
        <p:spPr>
          <a:xfrm>
            <a:off x="541445" y="662906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000000-0008-0000-0700-000056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39" y="2888929"/>
            <a:ext cx="879243" cy="7358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219" y="2862173"/>
            <a:ext cx="891540" cy="7470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81" y="2865565"/>
            <a:ext cx="876783" cy="7277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2870701"/>
            <a:ext cx="859568" cy="7439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23" y="2862161"/>
            <a:ext cx="893999" cy="739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28813F-FCB9-4BA8-A277-5717CF9E11B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91" y="4525935"/>
            <a:ext cx="622948" cy="6418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4C7B3B3-B4B0-413A-A903-2D8B2F0E22D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4" y="4534104"/>
            <a:ext cx="615020" cy="6336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E4004A-230D-40B9-B032-64F42B16C27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493" y="4530020"/>
            <a:ext cx="753201" cy="722393"/>
          </a:xfrm>
          <a:prstGeom prst="rect">
            <a:avLst/>
          </a:prstGeom>
        </p:spPr>
      </p:pic>
      <p:sp>
        <p:nvSpPr>
          <p:cNvPr id="4" name="Arrow: Pentagon 3">
            <a:extLst>
              <a:ext uri="{FF2B5EF4-FFF2-40B4-BE49-F238E27FC236}">
                <a16:creationId xmlns:a16="http://schemas.microsoft.com/office/drawing/2014/main" id="{AEFFBDC3-F007-499A-A1B0-AEDE3D9A0511}"/>
              </a:ext>
            </a:extLst>
          </p:cNvPr>
          <p:cNvSpPr/>
          <p:nvPr/>
        </p:nvSpPr>
        <p:spPr>
          <a:xfrm rot="5400000">
            <a:off x="-35866" y="377307"/>
            <a:ext cx="3697742" cy="2907554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EC17BD-2C2E-4CA5-8B67-F436E539C62A}"/>
              </a:ext>
            </a:extLst>
          </p:cNvPr>
          <p:cNvSpPr txBox="1"/>
          <p:nvPr/>
        </p:nvSpPr>
        <p:spPr>
          <a:xfrm>
            <a:off x="814318" y="296787"/>
            <a:ext cx="25827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XCCW Joined 1a" panose="03050602040000000000" pitchFamily="66" charset="0"/>
              </a:rPr>
              <a:t>Structure of a tanka poem</a:t>
            </a:r>
          </a:p>
        </p:txBody>
      </p:sp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413" y="523250"/>
            <a:ext cx="3650841" cy="6546782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8AC00-F823-4B02-AA12-C082DFB5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0" y="1124448"/>
            <a:ext cx="2846799" cy="532823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Brainstorm</a:t>
            </a:r>
            <a:endParaRPr lang="en-GB" sz="36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136690"/>
              </p:ext>
            </p:extLst>
          </p:nvPr>
        </p:nvGraphicFramePr>
        <p:xfrm>
          <a:off x="4328583" y="5232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 descr="Light Bulb and Gear">
            <a:extLst>
              <a:ext uri="{FF2B5EF4-FFF2-40B4-BE49-F238E27FC236}">
                <a16:creationId xmlns:a16="http://schemas.microsoft.com/office/drawing/2014/main" id="{25E48E4D-884A-48C6-9884-79883D63064E}"/>
              </a:ext>
            </a:extLst>
          </p:cNvPr>
          <p:cNvSpPr/>
          <p:nvPr/>
        </p:nvSpPr>
        <p:spPr>
          <a:xfrm>
            <a:off x="1571195" y="1948543"/>
            <a:ext cx="1172006" cy="111568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028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The subject of the poem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/>
              <a:t>Let’s brainstorm some things we can find in the ocean.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I am going to choose…</a:t>
            </a:r>
          </a:p>
          <a:p>
            <a:pPr marL="0" indent="0" algn="l">
              <a:buNone/>
            </a:pPr>
            <a:r>
              <a:rPr lang="en-GB" dirty="0"/>
              <a:t>And I am going to give you your starting line: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…… in the water</a:t>
            </a:r>
          </a:p>
          <a:p>
            <a:pPr marL="0" indent="0" algn="l">
              <a:buNone/>
            </a:pPr>
            <a:r>
              <a:rPr lang="en-GB" dirty="0"/>
              <a:t> 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F8C263-34AA-4C26-8DB9-C67677C3BBD5}"/>
              </a:ext>
            </a:extLst>
          </p:cNvPr>
          <p:cNvSpPr/>
          <p:nvPr/>
        </p:nvSpPr>
        <p:spPr>
          <a:xfrm>
            <a:off x="8254482" y="5301343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D897E0-FEF7-4566-86D2-5091D4DB1217}"/>
              </a:ext>
            </a:extLst>
          </p:cNvPr>
          <p:cNvCxnSpPr>
            <a:cxnSpLocks/>
          </p:cNvCxnSpPr>
          <p:nvPr/>
        </p:nvCxnSpPr>
        <p:spPr>
          <a:xfrm>
            <a:off x="8254482" y="6062493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5A03BC-D2DE-46BB-864B-933B0E6D75D1}"/>
              </a:ext>
            </a:extLst>
          </p:cNvPr>
          <p:cNvCxnSpPr>
            <a:cxnSpLocks/>
          </p:cNvCxnSpPr>
          <p:nvPr/>
        </p:nvCxnSpPr>
        <p:spPr>
          <a:xfrm>
            <a:off x="8254482" y="6847820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BCF334-F175-4E98-A168-AF439BA70DA3}"/>
              </a:ext>
            </a:extLst>
          </p:cNvPr>
          <p:cNvCxnSpPr>
            <a:cxnSpLocks/>
          </p:cNvCxnSpPr>
          <p:nvPr/>
        </p:nvCxnSpPr>
        <p:spPr>
          <a:xfrm>
            <a:off x="8797214" y="6062493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76F370-FFF6-49C5-AD7D-DD2E86BFFDA9}"/>
              </a:ext>
            </a:extLst>
          </p:cNvPr>
          <p:cNvCxnSpPr>
            <a:cxnSpLocks/>
          </p:cNvCxnSpPr>
          <p:nvPr/>
        </p:nvCxnSpPr>
        <p:spPr>
          <a:xfrm>
            <a:off x="9113180" y="5301343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1DA0E1-D17B-40A4-AD01-2A45C2574504}"/>
              </a:ext>
            </a:extLst>
          </p:cNvPr>
          <p:cNvCxnSpPr>
            <a:cxnSpLocks/>
          </p:cNvCxnSpPr>
          <p:nvPr/>
        </p:nvCxnSpPr>
        <p:spPr>
          <a:xfrm>
            <a:off x="9439471" y="6086670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4301580-3B8C-454F-89D6-7F45BF984DFD}"/>
              </a:ext>
            </a:extLst>
          </p:cNvPr>
          <p:cNvSpPr/>
          <p:nvPr/>
        </p:nvSpPr>
        <p:spPr>
          <a:xfrm>
            <a:off x="7881258" y="5584372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3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Use your senses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/>
              <a:t>How would our subject feel, smell, taste, sound like or what does it look like?</a:t>
            </a:r>
          </a:p>
          <a:p>
            <a:pPr marL="0" indent="0" algn="l">
              <a:buNone/>
            </a:pPr>
            <a:endParaRPr lang="en-GB" dirty="0"/>
          </a:p>
          <a:p>
            <a:r>
              <a:rPr lang="en-GB" dirty="0" err="1"/>
              <a:t>Chot</a:t>
            </a:r>
            <a:r>
              <a:rPr lang="en-GB" dirty="0"/>
              <a:t> ideas in the second box.</a:t>
            </a:r>
          </a:p>
          <a:p>
            <a:r>
              <a:rPr lang="en-GB" dirty="0"/>
              <a:t>Can you add adjectives or adverb to make a 5 or 7 syllable line?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BC7E5-57F3-4C32-AB95-43F6C938872E}"/>
              </a:ext>
            </a:extLst>
          </p:cNvPr>
          <p:cNvSpPr/>
          <p:nvPr/>
        </p:nvSpPr>
        <p:spPr>
          <a:xfrm>
            <a:off x="8265367" y="5301343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ECFA-9A0C-4DA2-A460-3284C1C21AFC}"/>
              </a:ext>
            </a:extLst>
          </p:cNvPr>
          <p:cNvCxnSpPr>
            <a:cxnSpLocks/>
          </p:cNvCxnSpPr>
          <p:nvPr/>
        </p:nvCxnSpPr>
        <p:spPr>
          <a:xfrm>
            <a:off x="8265367" y="6062493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35E837-3734-4C72-8CAB-CCB7839D06B1}"/>
              </a:ext>
            </a:extLst>
          </p:cNvPr>
          <p:cNvCxnSpPr>
            <a:cxnSpLocks/>
          </p:cNvCxnSpPr>
          <p:nvPr/>
        </p:nvCxnSpPr>
        <p:spPr>
          <a:xfrm>
            <a:off x="8265367" y="6847820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263031-E18C-48AA-A14B-5D7EB4367487}"/>
              </a:ext>
            </a:extLst>
          </p:cNvPr>
          <p:cNvCxnSpPr>
            <a:cxnSpLocks/>
          </p:cNvCxnSpPr>
          <p:nvPr/>
        </p:nvCxnSpPr>
        <p:spPr>
          <a:xfrm>
            <a:off x="8808099" y="6062493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E7D8A-45E6-4B7F-8C82-73E75B987241}"/>
              </a:ext>
            </a:extLst>
          </p:cNvPr>
          <p:cNvCxnSpPr>
            <a:cxnSpLocks/>
          </p:cNvCxnSpPr>
          <p:nvPr/>
        </p:nvCxnSpPr>
        <p:spPr>
          <a:xfrm>
            <a:off x="9124065" y="5301343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9B7813-58FA-471D-AEB9-CD717CE63543}"/>
              </a:ext>
            </a:extLst>
          </p:cNvPr>
          <p:cNvCxnSpPr>
            <a:cxnSpLocks/>
          </p:cNvCxnSpPr>
          <p:nvPr/>
        </p:nvCxnSpPr>
        <p:spPr>
          <a:xfrm>
            <a:off x="9450356" y="6086670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DF9F368-04DA-4CA8-B15F-85C4B9D9C61D}"/>
              </a:ext>
            </a:extLst>
          </p:cNvPr>
          <p:cNvSpPr/>
          <p:nvPr/>
        </p:nvSpPr>
        <p:spPr>
          <a:xfrm>
            <a:off x="8688357" y="5540886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4AA6006-AF5F-4CE5-A871-144454B843F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080" y="615854"/>
            <a:ext cx="879243" cy="7358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6BAA686-491F-4C5F-83E4-0F79D085BEB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460" y="589098"/>
            <a:ext cx="891540" cy="7470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28C4A4-4FCF-4770-8B10-DD82D06B73A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622" y="592490"/>
            <a:ext cx="876783" cy="7277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4147B4-8579-46EB-9F50-A812E0227AB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57" y="597626"/>
            <a:ext cx="859568" cy="7439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EBD79B3-43BF-4C94-9E24-283BCADBA3E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564" y="589086"/>
            <a:ext cx="893999" cy="7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7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Describe it with verbs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/>
              <a:t>What is a verb?</a:t>
            </a:r>
          </a:p>
          <a:p>
            <a:pPr marL="0" indent="0" algn="l">
              <a:buNone/>
            </a:pPr>
            <a:endParaRPr lang="en-GB" dirty="0"/>
          </a:p>
          <a:p>
            <a:r>
              <a:rPr lang="en-GB" dirty="0" err="1"/>
              <a:t>Chot</a:t>
            </a:r>
            <a:r>
              <a:rPr lang="en-GB" dirty="0"/>
              <a:t> some interesting verbs to describe our subject.</a:t>
            </a:r>
          </a:p>
          <a:p>
            <a:endParaRPr lang="en-GB" dirty="0"/>
          </a:p>
          <a:p>
            <a:r>
              <a:rPr lang="en-GB" dirty="0"/>
              <a:t>Can we make a sentence with 5 syllables?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BC7E5-57F3-4C32-AB95-43F6C938872E}"/>
              </a:ext>
            </a:extLst>
          </p:cNvPr>
          <p:cNvSpPr/>
          <p:nvPr/>
        </p:nvSpPr>
        <p:spPr>
          <a:xfrm>
            <a:off x="8243596" y="5323114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ECFA-9A0C-4DA2-A460-3284C1C21AFC}"/>
              </a:ext>
            </a:extLst>
          </p:cNvPr>
          <p:cNvCxnSpPr>
            <a:cxnSpLocks/>
          </p:cNvCxnSpPr>
          <p:nvPr/>
        </p:nvCxnSpPr>
        <p:spPr>
          <a:xfrm>
            <a:off x="8243596" y="6084264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35E837-3734-4C72-8CAB-CCB7839D06B1}"/>
              </a:ext>
            </a:extLst>
          </p:cNvPr>
          <p:cNvCxnSpPr>
            <a:cxnSpLocks/>
          </p:cNvCxnSpPr>
          <p:nvPr/>
        </p:nvCxnSpPr>
        <p:spPr>
          <a:xfrm>
            <a:off x="8243596" y="6869591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263031-E18C-48AA-A14B-5D7EB4367487}"/>
              </a:ext>
            </a:extLst>
          </p:cNvPr>
          <p:cNvCxnSpPr>
            <a:cxnSpLocks/>
          </p:cNvCxnSpPr>
          <p:nvPr/>
        </p:nvCxnSpPr>
        <p:spPr>
          <a:xfrm>
            <a:off x="8786328" y="608426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E7D8A-45E6-4B7F-8C82-73E75B987241}"/>
              </a:ext>
            </a:extLst>
          </p:cNvPr>
          <p:cNvCxnSpPr>
            <a:cxnSpLocks/>
          </p:cNvCxnSpPr>
          <p:nvPr/>
        </p:nvCxnSpPr>
        <p:spPr>
          <a:xfrm>
            <a:off x="9102294" y="532311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9B7813-58FA-471D-AEB9-CD717CE63543}"/>
              </a:ext>
            </a:extLst>
          </p:cNvPr>
          <p:cNvCxnSpPr>
            <a:cxnSpLocks/>
          </p:cNvCxnSpPr>
          <p:nvPr/>
        </p:nvCxnSpPr>
        <p:spPr>
          <a:xfrm>
            <a:off x="9428585" y="6108441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DF9F368-04DA-4CA8-B15F-85C4B9D9C61D}"/>
              </a:ext>
            </a:extLst>
          </p:cNvPr>
          <p:cNvSpPr/>
          <p:nvPr/>
        </p:nvSpPr>
        <p:spPr>
          <a:xfrm>
            <a:off x="7788474" y="6340953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34E033-B36F-42CF-BAC0-93C25EAA4FF0}"/>
              </a:ext>
            </a:extLst>
          </p:cNvPr>
          <p:cNvSpPr/>
          <p:nvPr/>
        </p:nvSpPr>
        <p:spPr>
          <a:xfrm>
            <a:off x="8610982" y="531011"/>
            <a:ext cx="946674" cy="923330"/>
          </a:xfrm>
          <a:prstGeom prst="rect">
            <a:avLst/>
          </a:prstGeom>
          <a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6624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Use imagery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/>
              <a:t>Can you think of a metaphor, simile or personification about the subject?</a:t>
            </a:r>
          </a:p>
          <a:p>
            <a:pPr marL="0" indent="0" algn="l">
              <a:buNone/>
            </a:pPr>
            <a:endParaRPr lang="en-GB" dirty="0"/>
          </a:p>
          <a:p>
            <a:r>
              <a:rPr lang="en-GB" dirty="0" err="1"/>
              <a:t>Chot</a:t>
            </a:r>
            <a:r>
              <a:rPr lang="en-GB" dirty="0"/>
              <a:t> down your ideas.</a:t>
            </a:r>
          </a:p>
          <a:p>
            <a:r>
              <a:rPr lang="en-GB" dirty="0"/>
              <a:t>Let’s create a phrase that has 7 syllables.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BC7E5-57F3-4C32-AB95-43F6C938872E}"/>
              </a:ext>
            </a:extLst>
          </p:cNvPr>
          <p:cNvSpPr/>
          <p:nvPr/>
        </p:nvSpPr>
        <p:spPr>
          <a:xfrm>
            <a:off x="8243596" y="5323114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ECFA-9A0C-4DA2-A460-3284C1C21AFC}"/>
              </a:ext>
            </a:extLst>
          </p:cNvPr>
          <p:cNvCxnSpPr>
            <a:cxnSpLocks/>
          </p:cNvCxnSpPr>
          <p:nvPr/>
        </p:nvCxnSpPr>
        <p:spPr>
          <a:xfrm>
            <a:off x="8243596" y="6084264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35E837-3734-4C72-8CAB-CCB7839D06B1}"/>
              </a:ext>
            </a:extLst>
          </p:cNvPr>
          <p:cNvCxnSpPr>
            <a:cxnSpLocks/>
          </p:cNvCxnSpPr>
          <p:nvPr/>
        </p:nvCxnSpPr>
        <p:spPr>
          <a:xfrm>
            <a:off x="8243596" y="6869591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263031-E18C-48AA-A14B-5D7EB4367487}"/>
              </a:ext>
            </a:extLst>
          </p:cNvPr>
          <p:cNvCxnSpPr>
            <a:cxnSpLocks/>
          </p:cNvCxnSpPr>
          <p:nvPr/>
        </p:nvCxnSpPr>
        <p:spPr>
          <a:xfrm>
            <a:off x="8786328" y="608426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E7D8A-45E6-4B7F-8C82-73E75B987241}"/>
              </a:ext>
            </a:extLst>
          </p:cNvPr>
          <p:cNvCxnSpPr>
            <a:cxnSpLocks/>
          </p:cNvCxnSpPr>
          <p:nvPr/>
        </p:nvCxnSpPr>
        <p:spPr>
          <a:xfrm>
            <a:off x="9102294" y="5323114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9B7813-58FA-471D-AEB9-CD717CE63543}"/>
              </a:ext>
            </a:extLst>
          </p:cNvPr>
          <p:cNvCxnSpPr>
            <a:cxnSpLocks/>
          </p:cNvCxnSpPr>
          <p:nvPr/>
        </p:nvCxnSpPr>
        <p:spPr>
          <a:xfrm>
            <a:off x="9428585" y="6108441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DF9F368-04DA-4CA8-B15F-85C4B9D9C61D}"/>
              </a:ext>
            </a:extLst>
          </p:cNvPr>
          <p:cNvSpPr/>
          <p:nvPr/>
        </p:nvSpPr>
        <p:spPr>
          <a:xfrm>
            <a:off x="8336386" y="6331001"/>
            <a:ext cx="761999" cy="355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4F97A27-DBDD-449E-9D4B-2C410C2312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082" y="630072"/>
            <a:ext cx="622948" cy="6418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84CEBA-9DFC-4600-9D9D-0D76BA87E1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985" y="638241"/>
            <a:ext cx="615020" cy="6336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C6CDB6-3742-4D25-881C-DB7A7422403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184" y="634157"/>
            <a:ext cx="753201" cy="72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5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445</Words>
  <Application>Microsoft Office PowerPoint</Application>
  <PresentationFormat>Custom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XCCW Joined 1a</vt:lpstr>
      <vt:lpstr>Arial</vt:lpstr>
      <vt:lpstr>Office Theme</vt:lpstr>
      <vt:lpstr>Tanka poems</vt:lpstr>
      <vt:lpstr>Can I discuss and record ideas for a tanka poem?</vt:lpstr>
      <vt:lpstr>Class tanka poem</vt:lpstr>
      <vt:lpstr>PowerPoint Presentation</vt:lpstr>
      <vt:lpstr>Brainstorm</vt:lpstr>
      <vt:lpstr>The subject of the poem</vt:lpstr>
      <vt:lpstr>Use your senses</vt:lpstr>
      <vt:lpstr>Describe it with verbs</vt:lpstr>
      <vt:lpstr>Use imagery</vt:lpstr>
      <vt:lpstr>Ending the poem</vt:lpstr>
      <vt:lpstr>Edit the poem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37</cp:revision>
  <dcterms:created xsi:type="dcterms:W3CDTF">2020-02-21T11:26:39Z</dcterms:created>
  <dcterms:modified xsi:type="dcterms:W3CDTF">2021-04-25T15:00:26Z</dcterms:modified>
</cp:coreProperties>
</file>