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74" r:id="rId5"/>
    <p:sldId id="275" r:id="rId6"/>
    <p:sldId id="276" r:id="rId7"/>
    <p:sldId id="278" r:id="rId8"/>
    <p:sldId id="277" r:id="rId9"/>
    <p:sldId id="279" r:id="rId10"/>
    <p:sldId id="284" r:id="rId11"/>
    <p:sldId id="280" r:id="rId12"/>
    <p:sldId id="281" r:id="rId13"/>
    <p:sldId id="282" r:id="rId14"/>
    <p:sldId id="283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35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3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02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8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4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5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25236" y="301752"/>
            <a:ext cx="721487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236" y="1954554"/>
            <a:ext cx="721487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9C305F0-F59B-4CE9-AD98-254EB502FF6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F655AD6-93B5-4618-89E7-823A56773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4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ollinsdictionary.com/dictionary/english-thesaur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B0A9-23D0-400D-B427-7291FABE6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Newspaper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02CC7-B74B-4BBD-A75C-0FCF442CF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Friday 5 February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8C77E8-E61A-4AE6-B766-6F6DA2E36151}"/>
              </a:ext>
            </a:extLst>
          </p:cNvPr>
          <p:cNvSpPr txBox="1"/>
          <p:nvPr/>
        </p:nvSpPr>
        <p:spPr>
          <a:xfrm>
            <a:off x="690465" y="5365102"/>
            <a:ext cx="77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XCCW Joined 1a" panose="03050602040000000000" pitchFamily="66" charset="0"/>
              </a:rPr>
              <a:t>Can I build a rich and varied vocabulary?</a:t>
            </a:r>
          </a:p>
        </p:txBody>
      </p:sp>
    </p:spTree>
    <p:extLst>
      <p:ext uri="{BB962C8B-B14F-4D97-AF65-F5344CB8AC3E}">
        <p14:creationId xmlns:p14="http://schemas.microsoft.com/office/powerpoint/2010/main" val="270552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30CC-12EF-44D9-BA02-3F3AA587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Reported speech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E3D8F-2D4A-471E-AC2D-631F0EF7B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45022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Model</a:t>
            </a:r>
          </a:p>
          <a:p>
            <a:r>
              <a:rPr lang="en-GB" dirty="0"/>
              <a:t>While this matter is investigated, the king has ordered that: </a:t>
            </a:r>
            <a:br>
              <a:rPr lang="en-GB" dirty="0"/>
            </a:br>
            <a:r>
              <a:rPr lang="en-GB" dirty="0"/>
              <a:t>• </a:t>
            </a:r>
            <a:r>
              <a:rPr lang="en-GB" dirty="0">
                <a:highlight>
                  <a:srgbClr val="FFFF00"/>
                </a:highlight>
              </a:rPr>
              <a:t>No Wizard shall enter the </a:t>
            </a:r>
            <a:r>
              <a:rPr lang="en-GB" dirty="0" err="1">
                <a:highlight>
                  <a:srgbClr val="FFFF00"/>
                </a:highlight>
              </a:rPr>
              <a:t>Badwoods</a:t>
            </a:r>
            <a:r>
              <a:rPr lang="en-GB" dirty="0">
                <a:highlight>
                  <a:srgbClr val="FFFF00"/>
                </a:highlight>
              </a:rPr>
              <a:t> 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• All Wizards should keep their Spell Books with them at all times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 • Any Warrior sightings must be reported to his Highness immediately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Your turn:</a:t>
            </a:r>
          </a:p>
          <a:p>
            <a:r>
              <a:rPr lang="en-GB" dirty="0"/>
              <a:t>Write your own list of orders from the king. Use bullet points.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E48008-E2EB-47CE-AA2F-59B68EED86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86" y="620485"/>
            <a:ext cx="519781" cy="4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2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A91-1E1F-48A0-87FE-43A55F74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(and pun)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1ED58C-92C9-4D7D-8EF0-AA342BB2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3036905"/>
            <a:ext cx="7214876" cy="310198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Crimestoppers</a:t>
            </a:r>
            <a:r>
              <a:rPr lang="en-GB" dirty="0"/>
              <a:t> is a UK charity, helping people to report crimes or give information about a crime. </a:t>
            </a:r>
          </a:p>
          <a:p>
            <a:pPr marL="0" indent="0">
              <a:buNone/>
            </a:pPr>
            <a:r>
              <a:rPr lang="en-GB" dirty="0"/>
              <a:t>Can you think of a Wizard </a:t>
            </a:r>
            <a:r>
              <a:rPr lang="en-GB" dirty="0" err="1"/>
              <a:t>Crimestoppers</a:t>
            </a:r>
            <a:r>
              <a:rPr lang="en-GB" dirty="0"/>
              <a:t> organisation?  </a:t>
            </a:r>
          </a:p>
          <a:p>
            <a:pPr marL="0" indent="0">
              <a:buNone/>
            </a:pPr>
            <a:r>
              <a:rPr lang="en-GB" dirty="0"/>
              <a:t>Can you think of any puns? </a:t>
            </a:r>
          </a:p>
          <a:p>
            <a:r>
              <a:rPr lang="en-GB" dirty="0"/>
              <a:t>Write your ideas in the fifth box.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F01CC-4991-4783-8115-0AD481EB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51" y="2122846"/>
            <a:ext cx="8350898" cy="7832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3AC5E54-3BE0-45AB-9608-F29BBC2C1BF8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6A23A-C2AB-4AF2-83CC-FC146A52725F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E0503-4A88-4C3B-8FF9-5FDBF13BFFDB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46907B-DC00-433A-B0D3-8C38D10A0A2C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B7E625-54A6-458F-895D-63F6D6162205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947617-05F3-4F53-92F5-61BC60C1DFE2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F93864-87C6-4379-8A06-DAF42FEBD35E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1EFF3-EBFA-42F9-B330-E941E40FE337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C3D7FB-E59C-4555-9080-B4DB847AB51A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E08BD2-9685-42B2-866F-1784C3BB208A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E11886-C0D7-4482-A8C6-B889D15A39E0}"/>
              </a:ext>
            </a:extLst>
          </p:cNvPr>
          <p:cNvSpPr txBox="1"/>
          <p:nvPr/>
        </p:nvSpPr>
        <p:spPr>
          <a:xfrm>
            <a:off x="7712380" y="6349548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91E4B33-D764-4639-86A9-9EC15C021C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71" y="644135"/>
            <a:ext cx="481917" cy="5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5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A91-1E1F-48A0-87FE-43A55F74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01752"/>
            <a:ext cx="7214876" cy="1188720"/>
          </a:xfrm>
        </p:spPr>
        <p:txBody>
          <a:bodyPr/>
          <a:lstStyle/>
          <a:p>
            <a:r>
              <a:rPr lang="en-GB" dirty="0"/>
              <a:t>Information (and pun)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1ED58C-92C9-4D7D-8EF0-AA342BB2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31019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Here are my ideas: </a:t>
            </a:r>
          </a:p>
          <a:p>
            <a:r>
              <a:rPr lang="en-GB" dirty="0"/>
              <a:t>Helpline</a:t>
            </a:r>
          </a:p>
          <a:p>
            <a:r>
              <a:rPr lang="en-GB" dirty="0"/>
              <a:t>Hotline</a:t>
            </a:r>
          </a:p>
          <a:p>
            <a:r>
              <a:rPr lang="en-GB" dirty="0"/>
              <a:t>Send a spell</a:t>
            </a:r>
          </a:p>
          <a:p>
            <a:r>
              <a:rPr lang="en-GB" dirty="0"/>
              <a:t>Spell-mail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AC5E54-3BE0-45AB-9608-F29BBC2C1BF8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6A23A-C2AB-4AF2-83CC-FC146A52725F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E0503-4A88-4C3B-8FF9-5FDBF13BFFDB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46907B-DC00-433A-B0D3-8C38D10A0A2C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B7E625-54A6-458F-895D-63F6D6162205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947617-05F3-4F53-92F5-61BC60C1DFE2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F93864-87C6-4379-8A06-DAF42FEBD35E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1EFF3-EBFA-42F9-B330-E941E40FE337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C3D7FB-E59C-4555-9080-B4DB847AB51A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E08BD2-9685-42B2-866F-1784C3BB208A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E11886-C0D7-4482-A8C6-B889D15A39E0}"/>
              </a:ext>
            </a:extLst>
          </p:cNvPr>
          <p:cNvSpPr txBox="1"/>
          <p:nvPr/>
        </p:nvSpPr>
        <p:spPr>
          <a:xfrm>
            <a:off x="7712380" y="6349548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FC79F76-3D32-41C9-BCA1-25BF9FD497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32" y="713691"/>
            <a:ext cx="481917" cy="5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4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A91-1E1F-48A0-87FE-43A55F74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01752"/>
            <a:ext cx="7214876" cy="1188720"/>
          </a:xfrm>
        </p:spPr>
        <p:txBody>
          <a:bodyPr/>
          <a:lstStyle/>
          <a:p>
            <a:r>
              <a:rPr lang="en-GB" dirty="0"/>
              <a:t>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1ED58C-92C9-4D7D-8EF0-AA342BB2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31019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Think of any feelings wizards and magical creatures may be feeling after reading the news article. </a:t>
            </a:r>
          </a:p>
          <a:p>
            <a:pPr marL="0" indent="0">
              <a:buNone/>
            </a:pPr>
            <a:r>
              <a:rPr lang="en-GB" dirty="0"/>
              <a:t>Write them in the last box.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AC5E54-3BE0-45AB-9608-F29BBC2C1BF8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6A23A-C2AB-4AF2-83CC-FC146A52725F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E0503-4A88-4C3B-8FF9-5FDBF13BFFDB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46907B-DC00-433A-B0D3-8C38D10A0A2C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B7E625-54A6-458F-895D-63F6D6162205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947617-05F3-4F53-92F5-61BC60C1DFE2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F93864-87C6-4379-8A06-DAF42FEBD35E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1EFF3-EBFA-42F9-B330-E941E40FE337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C3D7FB-E59C-4555-9080-B4DB847AB51A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E08BD2-9685-42B2-866F-1784C3BB208A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E11886-C0D7-4482-A8C6-B889D15A39E0}"/>
              </a:ext>
            </a:extLst>
          </p:cNvPr>
          <p:cNvSpPr txBox="1"/>
          <p:nvPr/>
        </p:nvSpPr>
        <p:spPr>
          <a:xfrm>
            <a:off x="7712380" y="6349548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8A836A-5202-4F17-AC93-3BF132EE047D}"/>
              </a:ext>
            </a:extLst>
          </p:cNvPr>
          <p:cNvSpPr txBox="1"/>
          <p:nvPr/>
        </p:nvSpPr>
        <p:spPr>
          <a:xfrm>
            <a:off x="8436121" y="635163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364" y="546556"/>
            <a:ext cx="661936" cy="63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4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A91-1E1F-48A0-87FE-43A55F74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01752"/>
            <a:ext cx="7214876" cy="1188720"/>
          </a:xfrm>
        </p:spPr>
        <p:txBody>
          <a:bodyPr/>
          <a:lstStyle/>
          <a:p>
            <a:r>
              <a:rPr lang="en-GB" dirty="0"/>
              <a:t>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1ED58C-92C9-4D7D-8EF0-AA342BB2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31019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Here are some of my ideas: </a:t>
            </a:r>
          </a:p>
          <a:p>
            <a:r>
              <a:rPr lang="en-GB" dirty="0"/>
              <a:t>Worried</a:t>
            </a:r>
          </a:p>
          <a:p>
            <a:r>
              <a:rPr lang="en-GB" dirty="0"/>
              <a:t>Anxious</a:t>
            </a:r>
          </a:p>
          <a:p>
            <a:r>
              <a:rPr lang="en-GB" dirty="0"/>
              <a:t>Threatened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AC5E54-3BE0-45AB-9608-F29BBC2C1BF8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6A23A-C2AB-4AF2-83CC-FC146A52725F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E0503-4A88-4C3B-8FF9-5FDBF13BFFDB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46907B-DC00-433A-B0D3-8C38D10A0A2C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B7E625-54A6-458F-895D-63F6D6162205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947617-05F3-4F53-92F5-61BC60C1DFE2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F93864-87C6-4379-8A06-DAF42FEBD35E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1EFF3-EBFA-42F9-B330-E941E40FE337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C3D7FB-E59C-4555-9080-B4DB847AB51A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E08BD2-9685-42B2-866F-1784C3BB208A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E11886-C0D7-4482-A8C6-B889D15A39E0}"/>
              </a:ext>
            </a:extLst>
          </p:cNvPr>
          <p:cNvSpPr txBox="1"/>
          <p:nvPr/>
        </p:nvSpPr>
        <p:spPr>
          <a:xfrm>
            <a:off x="7712380" y="6349548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8A836A-5202-4F17-AC93-3BF132EE047D}"/>
              </a:ext>
            </a:extLst>
          </p:cNvPr>
          <p:cNvSpPr txBox="1"/>
          <p:nvPr/>
        </p:nvSpPr>
        <p:spPr>
          <a:xfrm>
            <a:off x="8436121" y="635163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364" y="546556"/>
            <a:ext cx="661936" cy="63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37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4AB6B0-4AF7-4DD3-8B3C-4792EA4D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36E3E5-45EE-4933-92AD-C9A4512B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4073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</a:t>
            </a:r>
          </a:p>
          <a:p>
            <a:r>
              <a:rPr lang="en-GB" dirty="0"/>
              <a:t>If you are worried or have any information,</a:t>
            </a:r>
            <a:r>
              <a:rPr lang="en-GB" dirty="0">
                <a:highlight>
                  <a:srgbClr val="FFFF00"/>
                </a:highlight>
              </a:rPr>
              <a:t> telephone the 24- hour Warriors Worries Hotline: 0800 123 321. Or send a </a:t>
            </a:r>
            <a:r>
              <a:rPr lang="en-GB" dirty="0" err="1">
                <a:highlight>
                  <a:srgbClr val="00FFFF"/>
                </a:highlight>
              </a:rPr>
              <a:t>Spellmail</a:t>
            </a:r>
            <a:r>
              <a:rPr lang="en-GB" dirty="0">
                <a:highlight>
                  <a:srgbClr val="FFFF00"/>
                </a:highlight>
              </a:rPr>
              <a:t> to: </a:t>
            </a:r>
            <a:r>
              <a:rPr lang="en-GB" dirty="0" err="1">
                <a:highlight>
                  <a:srgbClr val="FFFF00"/>
                </a:highlight>
              </a:rPr>
              <a:t>WarriorWorries@encanzo</a:t>
            </a:r>
            <a:r>
              <a:rPr lang="en-GB" dirty="0">
                <a:highlight>
                  <a:srgbClr val="FFFF00"/>
                </a:highlight>
              </a:rPr>
              <a:t>. wildwoods.uk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Your turn</a:t>
            </a:r>
          </a:p>
          <a:p>
            <a:r>
              <a:rPr lang="en-GB" dirty="0"/>
              <a:t>Create your own contact details for worried wizards and creatures to contact. </a:t>
            </a:r>
          </a:p>
          <a:p>
            <a:r>
              <a:rPr lang="en-GB" dirty="0">
                <a:highlight>
                  <a:srgbClr val="00FFFF"/>
                </a:highlight>
              </a:rPr>
              <a:t>Use a pun if you can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57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5157704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B4620-98E6-40BF-80CE-12170592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1290025"/>
            <a:ext cx="3968495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GB" sz="2000" dirty="0"/>
              <a:t>Outcome and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4AD1-41DD-4CF0-BC40-6F0B3929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58703"/>
            <a:ext cx="4368984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solidFill>
                  <a:srgbClr val="FFFFFF"/>
                </a:solidFill>
              </a:rPr>
              <a:t>Steps to success</a:t>
            </a:r>
          </a:p>
          <a:p>
            <a:r>
              <a:rPr lang="en-GB" dirty="0">
                <a:solidFill>
                  <a:srgbClr val="FFFFFF"/>
                </a:solidFill>
              </a:rPr>
              <a:t>I can use facts and adverbials</a:t>
            </a:r>
          </a:p>
          <a:p>
            <a:r>
              <a:rPr lang="en-GB" dirty="0">
                <a:solidFill>
                  <a:srgbClr val="FFFFFF"/>
                </a:solidFill>
              </a:rPr>
              <a:t>I can use reported speech</a:t>
            </a:r>
          </a:p>
          <a:p>
            <a:r>
              <a:rPr lang="en-GB" dirty="0">
                <a:solidFill>
                  <a:srgbClr val="FFFFFF"/>
                </a:solidFill>
              </a:rPr>
              <a:t>I can use a pun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640080"/>
            <a:ext cx="301294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75579" y="806357"/>
            <a:ext cx="2763774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000000-0008-0000-0600-000050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24" y="3267049"/>
            <a:ext cx="687937" cy="6798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E1F748-9FDC-4920-8416-9E9D6A5CD92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73" y="3863931"/>
            <a:ext cx="519781" cy="4920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DF7F4CA-496E-48EE-B3DC-9699030159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107" y="2144648"/>
            <a:ext cx="1448666" cy="26610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496998-49B6-4CF2-926D-29D94A1DEFA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73" y="4379976"/>
            <a:ext cx="481917" cy="5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4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1ADD2-CE05-4530-A4A3-A4393C0D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 and adverbials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DF1FE-3B5F-400F-B634-FD982BA61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751636"/>
            <a:ext cx="7214876" cy="4427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Statistics are number facts we use to make a point. </a:t>
            </a:r>
          </a:p>
          <a:p>
            <a:r>
              <a:rPr lang="en-GB" dirty="0"/>
              <a:t>65% of people in the world had a mobile phone in 2017 </a:t>
            </a:r>
          </a:p>
          <a:p>
            <a:r>
              <a:rPr lang="en-GB" dirty="0"/>
              <a:t>48% of people in the world used the internet in 2017</a:t>
            </a:r>
          </a:p>
          <a:p>
            <a:r>
              <a:rPr lang="en-GB" dirty="0"/>
              <a:t>1 in 4 people is aged between 0-14 years.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Create some frightening facts about </a:t>
            </a:r>
            <a:r>
              <a:rPr lang="en-GB" dirty="0" err="1"/>
              <a:t>Sychorax</a:t>
            </a:r>
            <a:r>
              <a:rPr lang="en-GB" dirty="0"/>
              <a:t> and the danger she poses. Use made up statistics. </a:t>
            </a:r>
          </a:p>
          <a:p>
            <a:pPr marL="0" indent="0">
              <a:buNone/>
            </a:pPr>
            <a:r>
              <a:rPr lang="en-GB" dirty="0"/>
              <a:t>Write these in your first box.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4128240-FFD6-41C7-A84B-EA036532E2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07" y="562916"/>
            <a:ext cx="687937" cy="6798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7A7D0AB-07E0-49CD-87DE-9E61DB0C85CB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4B10A4-B4C7-4A5D-909C-8B5349C69E29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4B6E33-B039-494F-A4B7-42309DC593CC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64D579-AA9E-4E5D-BCAA-83D6D71AEAA1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A266B2-3ECA-48FA-8888-D3AFE5BA7E80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8F7834-81BB-4B97-93BE-B42EFAF15882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ABE566-88D2-4706-915A-53CBED197BE2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2A6CDA8-BE4F-4BC1-A9EC-8839B2A76586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31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F6C6-2529-4285-BCBC-1C70189D2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 and adverbials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2426E-D45F-4E73-8F26-F2B2A7114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74" y="1777848"/>
            <a:ext cx="7214876" cy="3811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Now, I want you to make up some official institutions (a government department, charity, organisation) that look out for magical creatures and people. </a:t>
            </a:r>
          </a:p>
          <a:p>
            <a:pPr marL="0" indent="0">
              <a:buNone/>
            </a:pPr>
            <a:r>
              <a:rPr lang="en-GB" dirty="0"/>
              <a:t>Write this in your second box.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 </a:t>
            </a:r>
          </a:p>
          <a:p>
            <a:r>
              <a:rPr lang="en-GB" dirty="0"/>
              <a:t>Department of Magical Creatures</a:t>
            </a:r>
          </a:p>
          <a:p>
            <a:r>
              <a:rPr lang="en-GB" dirty="0"/>
              <a:t>Royal Society for the Protection of Magic (RSPM)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BC0234-3510-49B9-9C1D-AC03635E92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07" y="562916"/>
            <a:ext cx="687937" cy="67987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02B067-2030-4111-A128-F3F5BF5B8FEF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0775AA-9F9C-4EF0-B764-859121DA91DE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445FA01-FC1D-4ED0-8960-128BFF835CE2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4A63AF-B297-40A9-9A83-A6A82A37AA80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9ECC924-4362-4198-ADA7-3AC3814E02F6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7D3DC0-A4F2-432D-A93B-C901FE63A143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EDC1AA-7291-4BE2-BDA4-7B1063E32323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469EDD-8DA4-4265-B4BD-E0711F78C8D6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48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2E4F-5DCF-4754-9239-08B11CAE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5AFDC-FACB-4249-AA8B-4C4CE737B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954554"/>
            <a:ext cx="7214876" cy="4091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Model</a:t>
            </a: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During the months of September and October</a:t>
            </a:r>
            <a:r>
              <a:rPr lang="en-GB" dirty="0"/>
              <a:t>, </a:t>
            </a:r>
            <a:r>
              <a:rPr lang="en-GB" dirty="0">
                <a:highlight>
                  <a:srgbClr val="FFFF00"/>
                </a:highlight>
              </a:rPr>
              <a:t>The Office of Missing Magic</a:t>
            </a:r>
            <a:r>
              <a:rPr lang="en-GB" dirty="0"/>
              <a:t> reported a </a:t>
            </a:r>
            <a:r>
              <a:rPr lang="en-GB" dirty="0">
                <a:highlight>
                  <a:srgbClr val="FFFF00"/>
                </a:highlight>
              </a:rPr>
              <a:t>60% rise in cases of missing Wizards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Your turn</a:t>
            </a:r>
          </a:p>
          <a:p>
            <a:pPr marL="0" indent="0">
              <a:buNone/>
            </a:pPr>
            <a:r>
              <a:rPr lang="en-GB" dirty="0"/>
              <a:t>Use a time adverbial and report a worrying statistic from an official sounding magical office/body/charity.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F53A84-3F78-418E-BC6C-F6E2C011D9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07" y="562916"/>
            <a:ext cx="687937" cy="67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4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F861-F1C1-4503-A04A-9163EFFE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Reported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23D7-BC55-47BB-9A4D-B87B6DE7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bulleted lists of orders that the king would impose to keep the magical folk safe.</a:t>
            </a:r>
          </a:p>
          <a:p>
            <a:r>
              <a:rPr lang="en-GB" dirty="0"/>
              <a:t>Maybe think about some of the things we need to do now to stay safe. </a:t>
            </a:r>
          </a:p>
          <a:p>
            <a:r>
              <a:rPr lang="en-GB" dirty="0"/>
              <a:t>Write your ideas in ideas box 3.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145C1-F805-4270-B6B5-BE39C28B961A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16D1CB-C9E7-4699-8930-B97E6B5D79E0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AD8A1A-5520-448F-BC0F-14B92286329C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B6CF36-B184-490C-9F97-4344FB8B26EA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D512BA-512D-4123-95A1-96B5B5053A16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E7FF06-BA1B-43A0-BF2C-162487A8B635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FF76B4-E0ED-4115-AF8B-ADC69AA220F4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7359B6-FA3B-44F1-BF5B-5A9EE3B875BA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C4C40D6-3E83-467B-8013-E043A69602FB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35D9B1-7A5B-49A3-B438-4AC2443EE3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86" y="620485"/>
            <a:ext cx="519781" cy="4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4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F861-F1C1-4503-A04A-9163EFFE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Reported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23D7-BC55-47BB-9A4D-B87B6DE7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bulleted lists of orders that the king would impose to keep the magical folk safe.</a:t>
            </a:r>
          </a:p>
          <a:p>
            <a:r>
              <a:rPr lang="en-GB" dirty="0"/>
              <a:t>Maybe think about some of the things we need to do now to stay safe. </a:t>
            </a:r>
          </a:p>
          <a:p>
            <a:r>
              <a:rPr lang="en-GB" dirty="0"/>
              <a:t>Write your ideas in ideas box 3.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35D9B1-7A5B-49A3-B438-4AC2443EE3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86" y="620485"/>
            <a:ext cx="519781" cy="4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58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F861-F1C1-4503-A04A-9163EFFE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Reported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23D7-BC55-47BB-9A4D-B87B6DE70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6" y="1798488"/>
            <a:ext cx="7214876" cy="3101983"/>
          </a:xfrm>
        </p:spPr>
        <p:txBody>
          <a:bodyPr/>
          <a:lstStyle/>
          <a:p>
            <a:r>
              <a:rPr lang="en-GB" dirty="0"/>
              <a:t>Next, I need you to do some thesaurus thinking about the word ‘ordered’. </a:t>
            </a:r>
          </a:p>
          <a:p>
            <a:r>
              <a:rPr lang="en-GB" dirty="0"/>
              <a:t>You can use an </a:t>
            </a:r>
            <a:r>
              <a:rPr lang="en-GB" dirty="0">
                <a:hlinkClick r:id="rId2"/>
              </a:rPr>
              <a:t>online thesaurus</a:t>
            </a:r>
            <a:r>
              <a:rPr lang="en-GB" dirty="0"/>
              <a:t>.  </a:t>
            </a:r>
          </a:p>
          <a:p>
            <a:r>
              <a:rPr lang="en-GB" dirty="0"/>
              <a:t>Write your words in the fourth box.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145C1-F805-4270-B6B5-BE39C28B961A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16D1CB-C9E7-4699-8930-B97E6B5D79E0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AD8A1A-5520-448F-BC0F-14B92286329C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B6CF36-B184-490C-9F97-4344FB8B26EA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D512BA-512D-4123-95A1-96B5B5053A16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E7FF06-BA1B-43A0-BF2C-162487A8B635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FF76B4-E0ED-4115-AF8B-ADC69AA220F4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7359B6-FA3B-44F1-BF5B-5A9EE3B875BA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C4C40D6-3E83-467B-8013-E043A69602FB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35D9B1-7A5B-49A3-B438-4AC2443EE3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86" y="620485"/>
            <a:ext cx="519781" cy="49202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261F44-15F1-48E3-A912-56C06CEB0951}"/>
              </a:ext>
            </a:extLst>
          </p:cNvPr>
          <p:cNvCxnSpPr/>
          <p:nvPr/>
        </p:nvCxnSpPr>
        <p:spPr>
          <a:xfrm>
            <a:off x="1548882" y="3941941"/>
            <a:ext cx="0" cy="27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FA2F5-F336-483F-8956-0A3BEE839F2C}"/>
              </a:ext>
            </a:extLst>
          </p:cNvPr>
          <p:cNvSpPr txBox="1"/>
          <p:nvPr/>
        </p:nvSpPr>
        <p:spPr>
          <a:xfrm>
            <a:off x="811765" y="3811313"/>
            <a:ext cx="60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93FF5C-EA82-46FC-8DD6-CD9424A341E1}"/>
              </a:ext>
            </a:extLst>
          </p:cNvPr>
          <p:cNvSpPr txBox="1"/>
          <p:nvPr/>
        </p:nvSpPr>
        <p:spPr>
          <a:xfrm>
            <a:off x="763931" y="6317172"/>
            <a:ext cx="60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435128-21E8-414F-8C5C-A2A37B172268}"/>
              </a:ext>
            </a:extLst>
          </p:cNvPr>
          <p:cNvSpPr txBox="1"/>
          <p:nvPr/>
        </p:nvSpPr>
        <p:spPr>
          <a:xfrm>
            <a:off x="1679510" y="5117598"/>
            <a:ext cx="170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ordered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075FC4-BE6D-4FED-BAEB-D2DD4A14D104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8947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F861-F1C1-4503-A04A-9163EFFE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Reported speech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145C1-F805-4270-B6B5-BE39C28B961A}"/>
              </a:ext>
            </a:extLst>
          </p:cNvPr>
          <p:cNvSpPr/>
          <p:nvPr/>
        </p:nvSpPr>
        <p:spPr>
          <a:xfrm>
            <a:off x="7484332" y="5043196"/>
            <a:ext cx="1511559" cy="1726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16D1CB-C9E7-4699-8930-B97E6B5D79E0}"/>
              </a:ext>
            </a:extLst>
          </p:cNvPr>
          <p:cNvCxnSpPr/>
          <p:nvPr/>
        </p:nvCxnSpPr>
        <p:spPr>
          <a:xfrm>
            <a:off x="7484332" y="5640355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AD8A1A-5520-448F-BC0F-14B92286329C}"/>
              </a:ext>
            </a:extLst>
          </p:cNvPr>
          <p:cNvCxnSpPr/>
          <p:nvPr/>
        </p:nvCxnSpPr>
        <p:spPr>
          <a:xfrm>
            <a:off x="7484332" y="6237514"/>
            <a:ext cx="1511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B6CF36-B184-490C-9F97-4344FB8B26EA}"/>
              </a:ext>
            </a:extLst>
          </p:cNvPr>
          <p:cNvSpPr txBox="1"/>
          <p:nvPr/>
        </p:nvSpPr>
        <p:spPr>
          <a:xfrm>
            <a:off x="7673877" y="5205827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D512BA-512D-4123-95A1-96B5B5053A16}"/>
              </a:ext>
            </a:extLst>
          </p:cNvPr>
          <p:cNvCxnSpPr/>
          <p:nvPr/>
        </p:nvCxnSpPr>
        <p:spPr>
          <a:xfrm>
            <a:off x="8240111" y="6237514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E7FF06-BA1B-43A0-BF2C-162487A8B635}"/>
              </a:ext>
            </a:extLst>
          </p:cNvPr>
          <p:cNvCxnSpPr/>
          <p:nvPr/>
        </p:nvCxnSpPr>
        <p:spPr>
          <a:xfrm>
            <a:off x="8233404" y="5093792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FF76B4-E0ED-4115-AF8B-ADC69AA220F4}"/>
              </a:ext>
            </a:extLst>
          </p:cNvPr>
          <p:cNvSpPr txBox="1"/>
          <p:nvPr/>
        </p:nvSpPr>
        <p:spPr>
          <a:xfrm>
            <a:off x="8409359" y="523109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7359B6-FA3B-44F1-BF5B-5A9EE3B875BA}"/>
              </a:ext>
            </a:extLst>
          </p:cNvPr>
          <p:cNvCxnSpPr/>
          <p:nvPr/>
        </p:nvCxnSpPr>
        <p:spPr>
          <a:xfrm>
            <a:off x="8240111" y="5653695"/>
            <a:ext cx="1" cy="531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C4C40D6-3E83-467B-8013-E043A69602FB}"/>
              </a:ext>
            </a:extLst>
          </p:cNvPr>
          <p:cNvSpPr txBox="1"/>
          <p:nvPr/>
        </p:nvSpPr>
        <p:spPr>
          <a:xfrm>
            <a:off x="7673877" y="5802985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35D9B1-7A5B-49A3-B438-4AC2443EE3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86" y="620485"/>
            <a:ext cx="519781" cy="49202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261F44-15F1-48E3-A912-56C06CEB0951}"/>
              </a:ext>
            </a:extLst>
          </p:cNvPr>
          <p:cNvCxnSpPr/>
          <p:nvPr/>
        </p:nvCxnSpPr>
        <p:spPr>
          <a:xfrm>
            <a:off x="1903697" y="3133251"/>
            <a:ext cx="0" cy="27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FA2F5-F336-483F-8956-0A3BEE839F2C}"/>
              </a:ext>
            </a:extLst>
          </p:cNvPr>
          <p:cNvSpPr txBox="1"/>
          <p:nvPr/>
        </p:nvSpPr>
        <p:spPr>
          <a:xfrm>
            <a:off x="1166580" y="3002623"/>
            <a:ext cx="60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93FF5C-EA82-46FC-8DD6-CD9424A341E1}"/>
              </a:ext>
            </a:extLst>
          </p:cNvPr>
          <p:cNvSpPr txBox="1"/>
          <p:nvPr/>
        </p:nvSpPr>
        <p:spPr>
          <a:xfrm>
            <a:off x="1118746" y="5508482"/>
            <a:ext cx="60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435128-21E8-414F-8C5C-A2A37B172268}"/>
              </a:ext>
            </a:extLst>
          </p:cNvPr>
          <p:cNvSpPr txBox="1"/>
          <p:nvPr/>
        </p:nvSpPr>
        <p:spPr>
          <a:xfrm>
            <a:off x="2034325" y="4308908"/>
            <a:ext cx="170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ordered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075FC4-BE6D-4FED-BAEB-D2DD4A14D104}"/>
              </a:ext>
            </a:extLst>
          </p:cNvPr>
          <p:cNvSpPr txBox="1"/>
          <p:nvPr/>
        </p:nvSpPr>
        <p:spPr>
          <a:xfrm>
            <a:off x="8429656" y="5824101"/>
            <a:ext cx="45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29B8B4-918F-457F-ADE8-C741974FA182}"/>
              </a:ext>
            </a:extLst>
          </p:cNvPr>
          <p:cNvSpPr txBox="1"/>
          <p:nvPr/>
        </p:nvSpPr>
        <p:spPr>
          <a:xfrm>
            <a:off x="4602869" y="2901821"/>
            <a:ext cx="12409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declared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E45768-414E-410B-A225-08BE2827722E}"/>
              </a:ext>
            </a:extLst>
          </p:cNvPr>
          <p:cNvSpPr txBox="1"/>
          <p:nvPr/>
        </p:nvSpPr>
        <p:spPr>
          <a:xfrm>
            <a:off x="4602869" y="3464288"/>
            <a:ext cx="12409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stated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60AB07-A7E2-4AEF-9EFE-EA6AA417DF62}"/>
              </a:ext>
            </a:extLst>
          </p:cNvPr>
          <p:cNvSpPr txBox="1"/>
          <p:nvPr/>
        </p:nvSpPr>
        <p:spPr>
          <a:xfrm>
            <a:off x="4602869" y="4026755"/>
            <a:ext cx="12409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demanded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02042B-E92F-4BAD-8964-181A644767F5}"/>
              </a:ext>
            </a:extLst>
          </p:cNvPr>
          <p:cNvSpPr txBox="1"/>
          <p:nvPr/>
        </p:nvSpPr>
        <p:spPr>
          <a:xfrm>
            <a:off x="4602869" y="4589222"/>
            <a:ext cx="12409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ruled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E43536-A664-4CBA-85E9-C4C6A160A423}"/>
              </a:ext>
            </a:extLst>
          </p:cNvPr>
          <p:cNvSpPr txBox="1"/>
          <p:nvPr/>
        </p:nvSpPr>
        <p:spPr>
          <a:xfrm>
            <a:off x="1261668" y="1763486"/>
            <a:ext cx="5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These are some of my examples. Where would you place them? </a:t>
            </a:r>
          </a:p>
        </p:txBody>
      </p:sp>
    </p:spTree>
    <p:extLst>
      <p:ext uri="{BB962C8B-B14F-4D97-AF65-F5344CB8AC3E}">
        <p14:creationId xmlns:p14="http://schemas.microsoft.com/office/powerpoint/2010/main" val="29806654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657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XCCW Joined 1a</vt:lpstr>
      <vt:lpstr>Parcel</vt:lpstr>
      <vt:lpstr>Newspaper reports</vt:lpstr>
      <vt:lpstr>Outcome and contact</vt:lpstr>
      <vt:lpstr>Facts and adverbials</vt:lpstr>
      <vt:lpstr>Facts and adverbials</vt:lpstr>
      <vt:lpstr>outcome</vt:lpstr>
      <vt:lpstr>Reported speech</vt:lpstr>
      <vt:lpstr>Reported speech</vt:lpstr>
      <vt:lpstr>Reported speech</vt:lpstr>
      <vt:lpstr>Reported speech</vt:lpstr>
      <vt:lpstr>Reported speech</vt:lpstr>
      <vt:lpstr>Information (and pun)</vt:lpstr>
      <vt:lpstr>Information (and pun)</vt:lpstr>
      <vt:lpstr>Information</vt:lpstr>
      <vt:lpstr>Information</vt:lpstr>
      <vt:lpstr>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 reports</dc:title>
  <dc:creator>Mr and Mrs Smout</dc:creator>
  <cp:lastModifiedBy>Mr and Mrs Smout</cp:lastModifiedBy>
  <cp:revision>42</cp:revision>
  <dcterms:created xsi:type="dcterms:W3CDTF">2021-01-29T11:45:33Z</dcterms:created>
  <dcterms:modified xsi:type="dcterms:W3CDTF">2021-02-03T19:35:39Z</dcterms:modified>
</cp:coreProperties>
</file>