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3" r:id="rId2"/>
    <p:sldId id="300" r:id="rId3"/>
    <p:sldId id="257" r:id="rId4"/>
    <p:sldId id="304" r:id="rId5"/>
    <p:sldId id="305" r:id="rId6"/>
    <p:sldId id="306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Wednesday 9th 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Can I plan my writing by discussing writing that is similar?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831690"/>
            <a:ext cx="8915400" cy="3477035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sz="2400" dirty="0"/>
              <a:t>Today, you will start planning your independent write explaining how the digestive system works.</a:t>
            </a:r>
          </a:p>
          <a:p>
            <a:pPr marL="137160" indent="0">
              <a:buNone/>
            </a:pPr>
            <a:endParaRPr lang="en-GB" sz="2400" dirty="0"/>
          </a:p>
          <a:p>
            <a:pPr marL="137160" indent="0">
              <a:buNone/>
            </a:pPr>
            <a:r>
              <a:rPr lang="en-GB" sz="2400" dirty="0"/>
              <a:t>Today we will use:</a:t>
            </a:r>
          </a:p>
          <a:p>
            <a:r>
              <a:rPr lang="en-GB" sz="2400" dirty="0"/>
              <a:t>Headings and subheadings</a:t>
            </a:r>
          </a:p>
          <a:p>
            <a:r>
              <a:rPr lang="en-GB" sz="2400" dirty="0"/>
              <a:t>Cause and effect language</a:t>
            </a:r>
          </a:p>
          <a:p>
            <a:r>
              <a:rPr lang="en-GB" sz="2400" dirty="0"/>
              <a:t>Scientific vocabulary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A36FDCF3-0771-4B6A-BA3F-BE643D790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6" y="145763"/>
            <a:ext cx="9119310" cy="648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0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DC24F-C72D-4C74-884C-E6B1FA76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Headings and subheadings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A606-4AE4-4289-BCAB-7453A55FF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You need to plan your heading and subheadings. </a:t>
            </a:r>
          </a:p>
          <a:p>
            <a:pPr marL="137160" indent="0">
              <a:buNone/>
            </a:pPr>
            <a:endParaRPr lang="en-GB" dirty="0"/>
          </a:p>
          <a:p>
            <a:r>
              <a:rPr lang="en-GB" dirty="0"/>
              <a:t>Your heading must be a question to grab the readers attention. </a:t>
            </a:r>
          </a:p>
          <a:p>
            <a:r>
              <a:rPr lang="en-GB" dirty="0"/>
              <a:t>Your subheadings must be about the information in each paragraph.</a:t>
            </a:r>
          </a:p>
        </p:txBody>
      </p:sp>
    </p:spTree>
    <p:extLst>
      <p:ext uri="{BB962C8B-B14F-4D97-AF65-F5344CB8AC3E}">
        <p14:creationId xmlns:p14="http://schemas.microsoft.com/office/powerpoint/2010/main" val="5717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6378-46C9-44E1-8CEB-09F3F443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Cause and effect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94A93-8D51-416B-837F-5AF5EECC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You need to choose the cause and effect language you are going to use for each paragraph.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Let’s practise some cause and effect sentences to help you plan. </a:t>
            </a:r>
          </a:p>
        </p:txBody>
      </p:sp>
    </p:spTree>
    <p:extLst>
      <p:ext uri="{BB962C8B-B14F-4D97-AF65-F5344CB8AC3E}">
        <p14:creationId xmlns:p14="http://schemas.microsoft.com/office/powerpoint/2010/main" val="348791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A3C2-CFB6-4A66-A7EC-8D253B35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Scientific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0343E-8FD0-48E8-8166-AEDF21A65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You need to use scientific vocabulary in your explanation. </a:t>
            </a:r>
          </a:p>
          <a:p>
            <a:pPr marL="137160" indent="0">
              <a:buNone/>
            </a:pPr>
            <a:r>
              <a:rPr lang="en-GB" dirty="0"/>
              <a:t>On your planning sheet, write which and where you are going to use the following words: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7232F-CAB7-43CC-99DF-967F65CC9562}"/>
              </a:ext>
            </a:extLst>
          </p:cNvPr>
          <p:cNvSpPr txBox="1"/>
          <p:nvPr/>
        </p:nvSpPr>
        <p:spPr>
          <a:xfrm>
            <a:off x="884902" y="4110887"/>
            <a:ext cx="5879691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Mouth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Types of teeth: incisors, canine, molars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Oesophagus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Stomach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Bile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Large intestine, small intestine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XCCW Joined 1a" panose="03050602040000000000" pitchFamily="66" charset="0"/>
              </a:rPr>
              <a:t>Rectum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2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1588</TotalTime>
  <Words>166</Words>
  <Application>Microsoft Office PowerPoint</Application>
  <PresentationFormat>A4 Paper (210x297 mm)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Explanation text</vt:lpstr>
      <vt:lpstr>Can I plan my writing by discussing writing that is similar?</vt:lpstr>
      <vt:lpstr>PowerPoint Presentation</vt:lpstr>
      <vt:lpstr>Headings and subheadings</vt:lpstr>
      <vt:lpstr>Cause and effect language</vt:lpstr>
      <vt:lpstr>Scientific 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188</cp:revision>
  <cp:lastPrinted>2020-09-22T13:37:32Z</cp:lastPrinted>
  <dcterms:created xsi:type="dcterms:W3CDTF">2020-08-27T13:28:14Z</dcterms:created>
  <dcterms:modified xsi:type="dcterms:W3CDTF">2020-12-06T14:32:36Z</dcterms:modified>
</cp:coreProperties>
</file>