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3" r:id="rId2"/>
    <p:sldId id="300" r:id="rId3"/>
    <p:sldId id="304" r:id="rId4"/>
    <p:sldId id="305" r:id="rId5"/>
    <p:sldId id="306" r:id="rId6"/>
    <p:sldId id="307" r:id="rId7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44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DE00-A434-4632-A2AD-A9AED6137B3A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2761C-6E8A-4C59-895B-7996BAB5D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d54yH2sNpw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r>
              <a:rPr lang="en-GB" dirty="0"/>
              <a:t>Explanation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73025"/>
            <a:r>
              <a:rPr lang="en-GB" dirty="0">
                <a:latin typeface="XCCW Joined 1a"/>
              </a:rPr>
              <a:t>Tuesday 8th December 2020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EB2C8F1-051B-4904-8A9A-DBE3D4225733}"/>
              </a:ext>
            </a:extLst>
          </p:cNvPr>
          <p:cNvGrpSpPr/>
          <p:nvPr/>
        </p:nvGrpSpPr>
        <p:grpSpPr>
          <a:xfrm>
            <a:off x="5633884" y="3919392"/>
            <a:ext cx="3937820" cy="2805873"/>
            <a:chOff x="5633884" y="3919392"/>
            <a:chExt cx="3937820" cy="2805873"/>
          </a:xfrm>
        </p:grpSpPr>
        <p:pic>
          <p:nvPicPr>
            <p:cNvPr id="1026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id="{D070AFFF-4510-4B1F-B71A-4C927250A0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5633884" y="3919392"/>
              <a:ext cx="3937820" cy="280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544B71F1-27D4-4DAA-8550-8266B8BFBC3C}"/>
                </a:ext>
              </a:extLst>
            </p:cNvPr>
            <p:cNvCxnSpPr/>
            <p:nvPr/>
          </p:nvCxnSpPr>
          <p:spPr>
            <a:xfrm>
              <a:off x="5722374" y="4847303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ABA6-C4A6-466B-BEA2-62C85D0F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9100984" cy="162708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Can I plan my writing by discussing writing that is similar?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831690"/>
            <a:ext cx="8915400" cy="3477035"/>
          </a:xfrm>
        </p:spPr>
        <p:txBody>
          <a:bodyPr vert="horz" lIns="91440" tIns="45720" rIns="91440" bIns="45720" anchor="t">
            <a:normAutofit/>
          </a:bodyPr>
          <a:lstStyle/>
          <a:p>
            <a:pPr marL="137160" indent="0" algn="r">
              <a:buNone/>
            </a:pPr>
            <a:r>
              <a:rPr lang="en-GB" sz="2400" dirty="0"/>
              <a:t>Today we will focus on ‘Diagrams’.</a:t>
            </a:r>
          </a:p>
          <a:p>
            <a:pPr marL="137160" indent="0">
              <a:buNone/>
            </a:pPr>
            <a:endParaRPr lang="en-GB" sz="2400" dirty="0"/>
          </a:p>
          <a:p>
            <a:pPr marL="137160" indent="0">
              <a:buNone/>
            </a:pPr>
            <a:r>
              <a:rPr lang="en-GB" sz="2400" dirty="0"/>
              <a:t>Today we will use:</a:t>
            </a:r>
          </a:p>
          <a:p>
            <a:r>
              <a:rPr lang="en-GB" sz="2400" dirty="0"/>
              <a:t>Technical vocabulary</a:t>
            </a:r>
          </a:p>
          <a:p>
            <a:r>
              <a:rPr lang="en-GB" sz="2400" dirty="0"/>
              <a:t>A ruler to draw straight lines</a:t>
            </a:r>
          </a:p>
          <a:p>
            <a:r>
              <a:rPr lang="en-GB" sz="2400" dirty="0"/>
              <a:t>Neat handwriting, joining letters.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F5F282-8BEE-49C6-A241-C0AC54B5A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589" y="2360202"/>
            <a:ext cx="957263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2016-5B18-4D57-83CF-1D59E943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Diagrams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F09C6494-9D8A-43C1-8949-D3FD753C0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hlinkClick r:id="rId2"/>
              </a:rPr>
              <a:t>https://www.youtube.com/watch?v=d54yH2sNpw4</a:t>
            </a:r>
            <a:endParaRPr lang="en-GB" sz="1800" dirty="0"/>
          </a:p>
          <a:p>
            <a:r>
              <a:rPr lang="en-GB" sz="2400" dirty="0"/>
              <a:t>Looking at the diagram, explain to your partner how the ‘</a:t>
            </a:r>
            <a:r>
              <a:rPr lang="en-GB" sz="2400" dirty="0" err="1"/>
              <a:t>Snoozetron</a:t>
            </a:r>
            <a:r>
              <a:rPr lang="en-GB" sz="2400" dirty="0"/>
              <a:t>’ works.</a:t>
            </a:r>
            <a:r>
              <a:rPr lang="en-GB" sz="1800" dirty="0"/>
              <a:t>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3C140F-E0CC-433B-B74A-4F00EC2B3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415" y="94457"/>
            <a:ext cx="957263" cy="9429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2EA1F61-A7B4-45B5-BABC-A36B126565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1659" y="2910349"/>
            <a:ext cx="5022681" cy="394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65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2016-5B18-4D57-83CF-1D59E943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CDCB6-72AE-4FC9-8E0B-5AE3C05F8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Diagrams help people to quickly see the main functions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 err="1"/>
              <a:t>Chotting</a:t>
            </a:r>
            <a:endParaRPr lang="en-GB" u="sng" dirty="0"/>
          </a:p>
          <a:p>
            <a:pPr marL="137160" indent="0">
              <a:buNone/>
            </a:pPr>
            <a:r>
              <a:rPr lang="en-GB" dirty="0"/>
              <a:t>List all the made up technical vocabulary and iRobot Dog special functions.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3C140F-E0CC-433B-B74A-4F00EC2B3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415" y="94457"/>
            <a:ext cx="957263" cy="94297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F4C79B6-9B61-4428-B142-B50686644117}"/>
              </a:ext>
            </a:extLst>
          </p:cNvPr>
          <p:cNvGrpSpPr/>
          <p:nvPr/>
        </p:nvGrpSpPr>
        <p:grpSpPr>
          <a:xfrm>
            <a:off x="6548284" y="4788310"/>
            <a:ext cx="3023420" cy="1936955"/>
            <a:chOff x="5633884" y="3919392"/>
            <a:chExt cx="3937820" cy="2805873"/>
          </a:xfrm>
        </p:grpSpPr>
        <p:pic>
          <p:nvPicPr>
            <p:cNvPr id="12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id="{7AEAB6F4-A281-4DBE-BBBF-E50DC6E99F4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5633884" y="3919392"/>
              <a:ext cx="3937820" cy="280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DC64C8B-AF89-4671-B281-D384A92A8076}"/>
                </a:ext>
              </a:extLst>
            </p:cNvPr>
            <p:cNvCxnSpPr/>
            <p:nvPr/>
          </p:nvCxnSpPr>
          <p:spPr>
            <a:xfrm>
              <a:off x="5722374" y="4847303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AD2F190-BB84-488B-9ADF-F179B5FA7CCC}"/>
              </a:ext>
            </a:extLst>
          </p:cNvPr>
          <p:cNvCxnSpPr/>
          <p:nvPr/>
        </p:nvCxnSpPr>
        <p:spPr>
          <a:xfrm>
            <a:off x="5968180" y="5152103"/>
            <a:ext cx="89473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09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2016-5B18-4D57-83CF-1D59E943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CDCB6-72AE-4FC9-8E0B-5AE3C05F8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Using a ruler, label the main functions and features of the iRobot Dog.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3C140F-E0CC-433B-B74A-4F00EC2B3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415" y="94457"/>
            <a:ext cx="957263" cy="9429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F77C7E-7B5E-477F-96F1-9A7F8A83F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637" y="2723424"/>
            <a:ext cx="5948516" cy="37193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519293-2E09-453B-A32E-CBBB084CBE5E}"/>
              </a:ext>
            </a:extLst>
          </p:cNvPr>
          <p:cNvSpPr txBox="1"/>
          <p:nvPr/>
        </p:nvSpPr>
        <p:spPr>
          <a:xfrm>
            <a:off x="1779637" y="6442761"/>
            <a:ext cx="474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Caption to describe the picture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D0867B1-C613-46B6-B4D5-74F4FD5DBB86}"/>
              </a:ext>
            </a:extLst>
          </p:cNvPr>
          <p:cNvCxnSpPr/>
          <p:nvPr/>
        </p:nvCxnSpPr>
        <p:spPr>
          <a:xfrm flipH="1">
            <a:off x="953729" y="4739149"/>
            <a:ext cx="1494503" cy="5702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3B6214-CED7-4688-88A5-3ED72A67697F}"/>
              </a:ext>
            </a:extLst>
          </p:cNvPr>
          <p:cNvCxnSpPr>
            <a:cxnSpLocks/>
          </p:cNvCxnSpPr>
          <p:nvPr/>
        </p:nvCxnSpPr>
        <p:spPr>
          <a:xfrm>
            <a:off x="5855111" y="3091913"/>
            <a:ext cx="2330857" cy="1044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230A8-62FB-4750-9746-0E3FAFADB919}"/>
              </a:ext>
            </a:extLst>
          </p:cNvPr>
          <p:cNvCxnSpPr/>
          <p:nvPr/>
        </p:nvCxnSpPr>
        <p:spPr>
          <a:xfrm flipV="1">
            <a:off x="6622027" y="4583626"/>
            <a:ext cx="1484671" cy="725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293858-09A8-4912-9B28-58964E627774}"/>
              </a:ext>
            </a:extLst>
          </p:cNvPr>
          <p:cNvGrpSpPr/>
          <p:nvPr/>
        </p:nvGrpSpPr>
        <p:grpSpPr>
          <a:xfrm>
            <a:off x="8087032" y="5582265"/>
            <a:ext cx="1484671" cy="1143000"/>
            <a:chOff x="5633884" y="3919392"/>
            <a:chExt cx="3937820" cy="2805873"/>
          </a:xfrm>
        </p:grpSpPr>
        <p:pic>
          <p:nvPicPr>
            <p:cNvPr id="14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id="{4BBAEFB7-88FD-44E8-890F-FD98E980FD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5633884" y="3919392"/>
              <a:ext cx="3937820" cy="280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171384-7B86-4A70-A732-CF8FBBA4A57E}"/>
                </a:ext>
              </a:extLst>
            </p:cNvPr>
            <p:cNvCxnSpPr/>
            <p:nvPr/>
          </p:nvCxnSpPr>
          <p:spPr>
            <a:xfrm>
              <a:off x="5722374" y="4847303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366401-A894-45AC-AC10-9997E6DC43DC}"/>
              </a:ext>
            </a:extLst>
          </p:cNvPr>
          <p:cNvCxnSpPr/>
          <p:nvPr/>
        </p:nvCxnSpPr>
        <p:spPr>
          <a:xfrm>
            <a:off x="7903305" y="6309360"/>
            <a:ext cx="43936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581FCB3-3F52-45F0-9E4F-DDE15DB1FC84}"/>
              </a:ext>
            </a:extLst>
          </p:cNvPr>
          <p:cNvSpPr txBox="1"/>
          <p:nvPr/>
        </p:nvSpPr>
        <p:spPr>
          <a:xfrm>
            <a:off x="8268929" y="2851355"/>
            <a:ext cx="1484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Dynamo </a:t>
            </a:r>
            <a:r>
              <a:rPr lang="en-GB" dirty="0" err="1">
                <a:latin typeface="XCCW Joined 1a" panose="03050602040000000000" pitchFamily="66" charset="0"/>
              </a:rPr>
              <a:t>wagger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9804A9-79DB-4CEB-9872-D97F650E70AD}"/>
              </a:ext>
            </a:extLst>
          </p:cNvPr>
          <p:cNvSpPr txBox="1"/>
          <p:nvPr/>
        </p:nvSpPr>
        <p:spPr>
          <a:xfrm>
            <a:off x="78658" y="5309420"/>
            <a:ext cx="170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Mechanical chomp</a:t>
            </a:r>
          </a:p>
        </p:txBody>
      </p:sp>
    </p:spTree>
    <p:extLst>
      <p:ext uri="{BB962C8B-B14F-4D97-AF65-F5344CB8AC3E}">
        <p14:creationId xmlns:p14="http://schemas.microsoft.com/office/powerpoint/2010/main" val="2765475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2016-5B18-4D57-83CF-1D59E943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CDCB6-72AE-4FC9-8E0B-5AE3C05F8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n-GB" dirty="0"/>
              <a:t>Diagrams help people to quickly see the main functions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/>
              <a:t>Independent task</a:t>
            </a:r>
          </a:p>
          <a:p>
            <a:pPr marL="137160" indent="0">
              <a:buNone/>
            </a:pPr>
            <a:r>
              <a:rPr lang="en-GB" dirty="0"/>
              <a:t>For your independent write you will write an explanation about the digestive system. </a:t>
            </a:r>
          </a:p>
          <a:p>
            <a:r>
              <a:rPr lang="en-GB" dirty="0"/>
              <a:t>Label the diagram using the scientific vocabulary.</a:t>
            </a:r>
          </a:p>
          <a:p>
            <a:r>
              <a:rPr lang="en-GB" dirty="0"/>
              <a:t>You will use the diagram for your published piece.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3C140F-E0CC-433B-B74A-4F00EC2B3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415" y="94457"/>
            <a:ext cx="957263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99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1573</TotalTime>
  <Words>168</Words>
  <Application>Microsoft Office PowerPoint</Application>
  <PresentationFormat>A4 Paper (210x297 mm)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XCCW Joined 1a</vt:lpstr>
      <vt:lpstr>Apex</vt:lpstr>
      <vt:lpstr>Explanation text</vt:lpstr>
      <vt:lpstr>Can I plan my writing by discussing writing that is similar?</vt:lpstr>
      <vt:lpstr>Diagrams</vt:lpstr>
      <vt:lpstr>Diagrams</vt:lpstr>
      <vt:lpstr>Diagrams</vt:lpstr>
      <vt:lpstr>Diagrams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186</cp:revision>
  <cp:lastPrinted>2020-09-22T13:37:32Z</cp:lastPrinted>
  <dcterms:created xsi:type="dcterms:W3CDTF">2020-08-27T13:28:14Z</dcterms:created>
  <dcterms:modified xsi:type="dcterms:W3CDTF">2020-12-06T14:00:25Z</dcterms:modified>
</cp:coreProperties>
</file>