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03" r:id="rId2"/>
    <p:sldId id="300" r:id="rId3"/>
    <p:sldId id="305" r:id="rId4"/>
    <p:sldId id="323" r:id="rId5"/>
    <p:sldId id="314" r:id="rId6"/>
    <p:sldId id="319" r:id="rId7"/>
    <p:sldId id="320" r:id="rId8"/>
    <p:sldId id="322" r:id="rId9"/>
    <p:sldId id="321" r:id="rId10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5560FA-B32B-9329-C88E-5F8C694B328D}" v="760" dt="2020-11-29T22:53:25.078"/>
    <p1510:client id="{9E18585D-107A-18CD-3293-FB9A000BF98D}" v="1257" dt="2020-11-28T15:51:00.4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3" autoAdjust="0"/>
    <p:restoredTop sz="94660"/>
  </p:normalViewPr>
  <p:slideViewPr>
    <p:cSldViewPr snapToGrid="0">
      <p:cViewPr>
        <p:scale>
          <a:sx n="70" d="100"/>
          <a:sy n="70" d="100"/>
        </p:scale>
        <p:origin x="-2514" y="-87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Turton" userId="S::cturton@ryeprimary.co.uk::0a4cb2ef-7001-487c-96b3-7d1e2080939c" providerId="AD" clId="Web-{415560FA-B32B-9329-C88E-5F8C694B328D}"/>
    <pc:docChg chg="modSld">
      <pc:chgData name="Chloe Turton" userId="S::cturton@ryeprimary.co.uk::0a4cb2ef-7001-487c-96b3-7d1e2080939c" providerId="AD" clId="Web-{415560FA-B32B-9329-C88E-5F8C694B328D}" dt="2020-11-29T22:53:25.078" v="748" actId="20577"/>
      <pc:docMkLst>
        <pc:docMk/>
      </pc:docMkLst>
      <pc:sldChg chg="addSp delSp modSp">
        <pc:chgData name="Chloe Turton" userId="S::cturton@ryeprimary.co.uk::0a4cb2ef-7001-487c-96b3-7d1e2080939c" providerId="AD" clId="Web-{415560FA-B32B-9329-C88E-5F8C694B328D}" dt="2020-11-29T22:44:44.230" v="37" actId="1076"/>
        <pc:sldMkLst>
          <pc:docMk/>
          <pc:sldMk cId="3719708429" sldId="300"/>
        </pc:sldMkLst>
        <pc:spChg chg="mod">
          <ac:chgData name="Chloe Turton" userId="S::cturton@ryeprimary.co.uk::0a4cb2ef-7001-487c-96b3-7d1e2080939c" providerId="AD" clId="Web-{415560FA-B32B-9329-C88E-5F8C694B328D}" dt="2020-11-29T22:43:59.651" v="24" actId="20577"/>
          <ac:spMkLst>
            <pc:docMk/>
            <pc:sldMk cId="3719708429" sldId="300"/>
            <ac:spMk id="5" creationId="{00000000-0000-0000-0000-000000000000}"/>
          </ac:spMkLst>
        </pc:spChg>
        <pc:picChg chg="add mod">
          <ac:chgData name="Chloe Turton" userId="S::cturton@ryeprimary.co.uk::0a4cb2ef-7001-487c-96b3-7d1e2080939c" providerId="AD" clId="Web-{415560FA-B32B-9329-C88E-5F8C694B328D}" dt="2020-11-29T22:43:38.276" v="11" actId="1076"/>
          <ac:picMkLst>
            <pc:docMk/>
            <pc:sldMk cId="3719708429" sldId="300"/>
            <ac:picMk id="3" creationId="{5C5EC3FC-0A05-43CF-BAB6-29F35CB3900E}"/>
          </ac:picMkLst>
        </pc:picChg>
        <pc:picChg chg="del">
          <ac:chgData name="Chloe Turton" userId="S::cturton@ryeprimary.co.uk::0a4cb2ef-7001-487c-96b3-7d1e2080939c" providerId="AD" clId="Web-{415560FA-B32B-9329-C88E-5F8C694B328D}" dt="2020-11-29T22:43:29.229" v="9"/>
          <ac:picMkLst>
            <pc:docMk/>
            <pc:sldMk cId="3719708429" sldId="300"/>
            <ac:picMk id="4" creationId="{576AAD62-5F3F-4B1F-AE66-CA87DEE7FBE3}"/>
          </ac:picMkLst>
        </pc:picChg>
        <pc:picChg chg="del">
          <ac:chgData name="Chloe Turton" userId="S::cturton@ryeprimary.co.uk::0a4cb2ef-7001-487c-96b3-7d1e2080939c" providerId="AD" clId="Web-{415560FA-B32B-9329-C88E-5F8C694B328D}" dt="2020-11-29T22:44:00.026" v="26"/>
          <ac:picMkLst>
            <pc:docMk/>
            <pc:sldMk cId="3719708429" sldId="300"/>
            <ac:picMk id="6" creationId="{2B40F928-5691-4B13-9B59-D23F7EB19288}"/>
          </ac:picMkLst>
        </pc:picChg>
        <pc:picChg chg="del">
          <ac:chgData name="Chloe Turton" userId="S::cturton@ryeprimary.co.uk::0a4cb2ef-7001-487c-96b3-7d1e2080939c" providerId="AD" clId="Web-{415560FA-B32B-9329-C88E-5F8C694B328D}" dt="2020-11-29T22:44:00.448" v="27"/>
          <ac:picMkLst>
            <pc:docMk/>
            <pc:sldMk cId="3719708429" sldId="300"/>
            <ac:picMk id="7" creationId="{5AB56066-FB1E-449F-9209-36A8FB9253F5}"/>
          </ac:picMkLst>
        </pc:picChg>
        <pc:picChg chg="del">
          <ac:chgData name="Chloe Turton" userId="S::cturton@ryeprimary.co.uk::0a4cb2ef-7001-487c-96b3-7d1e2080939c" providerId="AD" clId="Web-{415560FA-B32B-9329-C88E-5F8C694B328D}" dt="2020-11-29T22:44:00.808" v="28"/>
          <ac:picMkLst>
            <pc:docMk/>
            <pc:sldMk cId="3719708429" sldId="300"/>
            <ac:picMk id="8" creationId="{C9A7B72C-9AC7-4FCA-AB31-50FB1FFFD83A}"/>
          </ac:picMkLst>
        </pc:picChg>
        <pc:picChg chg="add mod">
          <ac:chgData name="Chloe Turton" userId="S::cturton@ryeprimary.co.uk::0a4cb2ef-7001-487c-96b3-7d1e2080939c" providerId="AD" clId="Web-{415560FA-B32B-9329-C88E-5F8C694B328D}" dt="2020-11-29T22:44:44.230" v="37" actId="1076"/>
          <ac:picMkLst>
            <pc:docMk/>
            <pc:sldMk cId="3719708429" sldId="300"/>
            <ac:picMk id="9" creationId="{810B8E4A-6741-4013-A9E5-8F76BC47DB36}"/>
          </ac:picMkLst>
        </pc:picChg>
        <pc:picChg chg="add mod">
          <ac:chgData name="Chloe Turton" userId="S::cturton@ryeprimary.co.uk::0a4cb2ef-7001-487c-96b3-7d1e2080939c" providerId="AD" clId="Web-{415560FA-B32B-9329-C88E-5F8C694B328D}" dt="2020-11-29T22:44:41.511" v="36" actId="1076"/>
          <ac:picMkLst>
            <pc:docMk/>
            <pc:sldMk cId="3719708429" sldId="300"/>
            <ac:picMk id="10" creationId="{4BAF6193-6E51-4F5B-AF92-F325CB62623F}"/>
          </ac:picMkLst>
        </pc:picChg>
        <pc:picChg chg="add mod">
          <ac:chgData name="Chloe Turton" userId="S::cturton@ryeprimary.co.uk::0a4cb2ef-7001-487c-96b3-7d1e2080939c" providerId="AD" clId="Web-{415560FA-B32B-9329-C88E-5F8C694B328D}" dt="2020-11-29T22:44:40.183" v="35" actId="1076"/>
          <ac:picMkLst>
            <pc:docMk/>
            <pc:sldMk cId="3719708429" sldId="300"/>
            <ac:picMk id="11" creationId="{FA49515C-2477-4F75-9759-77E0384DF27F}"/>
          </ac:picMkLst>
        </pc:picChg>
      </pc:sldChg>
      <pc:sldChg chg="addSp delSp modSp">
        <pc:chgData name="Chloe Turton" userId="S::cturton@ryeprimary.co.uk::0a4cb2ef-7001-487c-96b3-7d1e2080939c" providerId="AD" clId="Web-{415560FA-B32B-9329-C88E-5F8C694B328D}" dt="2020-11-29T22:43:08.635" v="8" actId="14100"/>
        <pc:sldMkLst>
          <pc:docMk/>
          <pc:sldMk cId="1783580072" sldId="303"/>
        </pc:sldMkLst>
        <pc:spChg chg="mod">
          <ac:chgData name="Chloe Turton" userId="S::cturton@ryeprimary.co.uk::0a4cb2ef-7001-487c-96b3-7d1e2080939c" providerId="AD" clId="Web-{415560FA-B32B-9329-C88E-5F8C694B328D}" dt="2020-11-29T22:43:06.088" v="5" actId="20577"/>
          <ac:spMkLst>
            <pc:docMk/>
            <pc:sldMk cId="1783580072" sldId="303"/>
            <ac:spMk id="5" creationId="{00000000-0000-0000-0000-000000000000}"/>
          </ac:spMkLst>
        </pc:spChg>
        <pc:spChg chg="del">
          <ac:chgData name="Chloe Turton" userId="S::cturton@ryeprimary.co.uk::0a4cb2ef-7001-487c-96b3-7d1e2080939c" providerId="AD" clId="Web-{415560FA-B32B-9329-C88E-5F8C694B328D}" dt="2020-11-29T22:42:49.963" v="0"/>
          <ac:spMkLst>
            <pc:docMk/>
            <pc:sldMk cId="1783580072" sldId="303"/>
            <ac:spMk id="11" creationId="{00000000-0000-0000-0000-000000000000}"/>
          </ac:spMkLst>
        </pc:spChg>
        <pc:picChg chg="add mod">
          <ac:chgData name="Chloe Turton" userId="S::cturton@ryeprimary.co.uk::0a4cb2ef-7001-487c-96b3-7d1e2080939c" providerId="AD" clId="Web-{415560FA-B32B-9329-C88E-5F8C694B328D}" dt="2020-11-29T22:43:08.635" v="8" actId="14100"/>
          <ac:picMkLst>
            <pc:docMk/>
            <pc:sldMk cId="1783580072" sldId="303"/>
            <ac:picMk id="2" creationId="{4E7F834A-643A-4620-82FC-70BF25092A1C}"/>
          </ac:picMkLst>
        </pc:picChg>
      </pc:sldChg>
      <pc:sldChg chg="addSp delSp modSp">
        <pc:chgData name="Chloe Turton" userId="S::cturton@ryeprimary.co.uk::0a4cb2ef-7001-487c-96b3-7d1e2080939c" providerId="AD" clId="Web-{415560FA-B32B-9329-C88E-5F8C694B328D}" dt="2020-11-29T22:47:45.185" v="250" actId="1076"/>
        <pc:sldMkLst>
          <pc:docMk/>
          <pc:sldMk cId="2631289286" sldId="305"/>
        </pc:sldMkLst>
        <pc:spChg chg="mod">
          <ac:chgData name="Chloe Turton" userId="S::cturton@ryeprimary.co.uk::0a4cb2ef-7001-487c-96b3-7d1e2080939c" providerId="AD" clId="Web-{415560FA-B32B-9329-C88E-5F8C694B328D}" dt="2020-11-29T22:47:37.138" v="247" actId="20577"/>
          <ac:spMkLst>
            <pc:docMk/>
            <pc:sldMk cId="2631289286" sldId="305"/>
            <ac:spMk id="3" creationId="{1B451B37-60EC-4F2D-8C09-0A57C2EEDBF8}"/>
          </ac:spMkLst>
        </pc:spChg>
        <pc:picChg chg="add mod">
          <ac:chgData name="Chloe Turton" userId="S::cturton@ryeprimary.co.uk::0a4cb2ef-7001-487c-96b3-7d1e2080939c" providerId="AD" clId="Web-{415560FA-B32B-9329-C88E-5F8C694B328D}" dt="2020-11-29T22:47:45.185" v="250" actId="1076"/>
          <ac:picMkLst>
            <pc:docMk/>
            <pc:sldMk cId="2631289286" sldId="305"/>
            <ac:picMk id="2" creationId="{86B9196E-FA39-41B4-BE39-143D401E7457}"/>
          </ac:picMkLst>
        </pc:picChg>
        <pc:picChg chg="del">
          <ac:chgData name="Chloe Turton" userId="S::cturton@ryeprimary.co.uk::0a4cb2ef-7001-487c-96b3-7d1e2080939c" providerId="AD" clId="Web-{415560FA-B32B-9329-C88E-5F8C694B328D}" dt="2020-11-29T22:46:24.934" v="105"/>
          <ac:picMkLst>
            <pc:docMk/>
            <pc:sldMk cId="2631289286" sldId="305"/>
            <ac:picMk id="18" creationId="{DDCA775E-A31C-40E1-8D68-F81918260F42}"/>
          </ac:picMkLst>
        </pc:picChg>
      </pc:sldChg>
      <pc:sldChg chg="addSp delSp modSp">
        <pc:chgData name="Chloe Turton" userId="S::cturton@ryeprimary.co.uk::0a4cb2ef-7001-487c-96b3-7d1e2080939c" providerId="AD" clId="Web-{415560FA-B32B-9329-C88E-5F8C694B328D}" dt="2020-11-29T22:49:00.373" v="341" actId="20577"/>
        <pc:sldMkLst>
          <pc:docMk/>
          <pc:sldMk cId="2307531579" sldId="314"/>
        </pc:sldMkLst>
        <pc:spChg chg="mod">
          <ac:chgData name="Chloe Turton" userId="S::cturton@ryeprimary.co.uk::0a4cb2ef-7001-487c-96b3-7d1e2080939c" providerId="AD" clId="Web-{415560FA-B32B-9329-C88E-5F8C694B328D}" dt="2020-11-29T22:49:00.373" v="341" actId="20577"/>
          <ac:spMkLst>
            <pc:docMk/>
            <pc:sldMk cId="2307531579" sldId="314"/>
            <ac:spMk id="3" creationId="{1B451B37-60EC-4F2D-8C09-0A57C2EEDBF8}"/>
          </ac:spMkLst>
        </pc:spChg>
        <pc:picChg chg="add mod">
          <ac:chgData name="Chloe Turton" userId="S::cturton@ryeprimary.co.uk::0a4cb2ef-7001-487c-96b3-7d1e2080939c" providerId="AD" clId="Web-{415560FA-B32B-9329-C88E-5F8C694B328D}" dt="2020-11-29T22:47:49.169" v="253" actId="1076"/>
          <ac:picMkLst>
            <pc:docMk/>
            <pc:sldMk cId="2307531579" sldId="314"/>
            <ac:picMk id="2" creationId="{61A49E23-8592-464A-89FE-ECEE55CAD511}"/>
          </ac:picMkLst>
        </pc:picChg>
        <pc:picChg chg="del">
          <ac:chgData name="Chloe Turton" userId="S::cturton@ryeprimary.co.uk::0a4cb2ef-7001-487c-96b3-7d1e2080939c" providerId="AD" clId="Web-{415560FA-B32B-9329-C88E-5F8C694B328D}" dt="2020-11-29T22:47:47.060" v="251"/>
          <ac:picMkLst>
            <pc:docMk/>
            <pc:sldMk cId="2307531579" sldId="314"/>
            <ac:picMk id="5" creationId="{AF420528-D849-452F-AD39-5C2AFFD54789}"/>
          </ac:picMkLst>
        </pc:picChg>
      </pc:sldChg>
      <pc:sldChg chg="addSp delSp modSp">
        <pc:chgData name="Chloe Turton" userId="S::cturton@ryeprimary.co.uk::0a4cb2ef-7001-487c-96b3-7d1e2080939c" providerId="AD" clId="Web-{415560FA-B32B-9329-C88E-5F8C694B328D}" dt="2020-11-29T22:50:17.358" v="466" actId="20577"/>
        <pc:sldMkLst>
          <pc:docMk/>
          <pc:sldMk cId="223761018" sldId="319"/>
        </pc:sldMkLst>
        <pc:spChg chg="mod">
          <ac:chgData name="Chloe Turton" userId="S::cturton@ryeprimary.co.uk::0a4cb2ef-7001-487c-96b3-7d1e2080939c" providerId="AD" clId="Web-{415560FA-B32B-9329-C88E-5F8C694B328D}" dt="2020-11-29T22:50:17.358" v="466" actId="20577"/>
          <ac:spMkLst>
            <pc:docMk/>
            <pc:sldMk cId="223761018" sldId="319"/>
            <ac:spMk id="3" creationId="{1B451B37-60EC-4F2D-8C09-0A57C2EEDBF8}"/>
          </ac:spMkLst>
        </pc:spChg>
        <pc:picChg chg="del">
          <ac:chgData name="Chloe Turton" userId="S::cturton@ryeprimary.co.uk::0a4cb2ef-7001-487c-96b3-7d1e2080939c" providerId="AD" clId="Web-{415560FA-B32B-9329-C88E-5F8C694B328D}" dt="2020-11-29T22:49:04.920" v="343"/>
          <ac:picMkLst>
            <pc:docMk/>
            <pc:sldMk cId="223761018" sldId="319"/>
            <ac:picMk id="2" creationId="{3CA5DDFF-DAAD-408A-B26F-43C22B70463A}"/>
          </ac:picMkLst>
        </pc:picChg>
        <pc:picChg chg="add mod">
          <ac:chgData name="Chloe Turton" userId="S::cturton@ryeprimary.co.uk::0a4cb2ef-7001-487c-96b3-7d1e2080939c" providerId="AD" clId="Web-{415560FA-B32B-9329-C88E-5F8C694B328D}" dt="2020-11-29T22:50:00.264" v="420" actId="1076"/>
          <ac:picMkLst>
            <pc:docMk/>
            <pc:sldMk cId="223761018" sldId="319"/>
            <ac:picMk id="5" creationId="{7AEDBD7A-DB48-4A9E-9134-588C032FDC22}"/>
          </ac:picMkLst>
        </pc:picChg>
      </pc:sldChg>
      <pc:sldChg chg="addSp delSp modSp">
        <pc:chgData name="Chloe Turton" userId="S::cturton@ryeprimary.co.uk::0a4cb2ef-7001-487c-96b3-7d1e2080939c" providerId="AD" clId="Web-{415560FA-B32B-9329-C88E-5F8C694B328D}" dt="2020-11-29T22:51:47.515" v="598" actId="20577"/>
        <pc:sldMkLst>
          <pc:docMk/>
          <pc:sldMk cId="1325467994" sldId="320"/>
        </pc:sldMkLst>
        <pc:spChg chg="mod">
          <ac:chgData name="Chloe Turton" userId="S::cturton@ryeprimary.co.uk::0a4cb2ef-7001-487c-96b3-7d1e2080939c" providerId="AD" clId="Web-{415560FA-B32B-9329-C88E-5F8C694B328D}" dt="2020-11-29T22:51:47.515" v="598" actId="20577"/>
          <ac:spMkLst>
            <pc:docMk/>
            <pc:sldMk cId="1325467994" sldId="320"/>
            <ac:spMk id="3" creationId="{1B451B37-60EC-4F2D-8C09-0A57C2EEDBF8}"/>
          </ac:spMkLst>
        </pc:spChg>
        <pc:picChg chg="del">
          <ac:chgData name="Chloe Turton" userId="S::cturton@ryeprimary.co.uk::0a4cb2ef-7001-487c-96b3-7d1e2080939c" providerId="AD" clId="Web-{415560FA-B32B-9329-C88E-5F8C694B328D}" dt="2020-11-29T22:49:09.607" v="346"/>
          <ac:picMkLst>
            <pc:docMk/>
            <pc:sldMk cId="1325467994" sldId="320"/>
            <ac:picMk id="2" creationId="{FB4919AB-A723-4FB6-9524-3EB174B6E787}"/>
          </ac:picMkLst>
        </pc:picChg>
        <pc:picChg chg="add mod">
          <ac:chgData name="Chloe Turton" userId="S::cturton@ryeprimary.co.uk::0a4cb2ef-7001-487c-96b3-7d1e2080939c" providerId="AD" clId="Web-{415560FA-B32B-9329-C88E-5F8C694B328D}" dt="2020-11-29T22:49:11.607" v="348" actId="1076"/>
          <ac:picMkLst>
            <pc:docMk/>
            <pc:sldMk cId="1325467994" sldId="320"/>
            <ac:picMk id="5" creationId="{F8B28847-FF86-46D2-8915-477D7F60DA7F}"/>
          </ac:picMkLst>
        </pc:picChg>
      </pc:sldChg>
      <pc:sldChg chg="addSp delSp modSp">
        <pc:chgData name="Chloe Turton" userId="S::cturton@ryeprimary.co.uk::0a4cb2ef-7001-487c-96b3-7d1e2080939c" providerId="AD" clId="Web-{415560FA-B32B-9329-C88E-5F8C694B328D}" dt="2020-11-29T22:53:25.078" v="747" actId="20577"/>
        <pc:sldMkLst>
          <pc:docMk/>
          <pc:sldMk cId="1692029366" sldId="321"/>
        </pc:sldMkLst>
        <pc:spChg chg="add del mod">
          <ac:chgData name="Chloe Turton" userId="S::cturton@ryeprimary.co.uk::0a4cb2ef-7001-487c-96b3-7d1e2080939c" providerId="AD" clId="Web-{415560FA-B32B-9329-C88E-5F8C694B328D}" dt="2020-11-29T22:53:25.078" v="747" actId="20577"/>
          <ac:spMkLst>
            <pc:docMk/>
            <pc:sldMk cId="1692029366" sldId="321"/>
            <ac:spMk id="3" creationId="{1B451B37-60EC-4F2D-8C09-0A57C2EEDBF8}"/>
          </ac:spMkLst>
        </pc:spChg>
        <pc:graphicFrameChg chg="add del">
          <ac:chgData name="Chloe Turton" userId="S::cturton@ryeprimary.co.uk::0a4cb2ef-7001-487c-96b3-7d1e2080939c" providerId="AD" clId="Web-{415560FA-B32B-9329-C88E-5F8C694B328D}" dt="2020-11-29T22:52:08.812" v="608"/>
          <ac:graphicFrameMkLst>
            <pc:docMk/>
            <pc:sldMk cId="1692029366" sldId="321"/>
            <ac:graphicFrameMk id="6" creationId="{E3B1A5FE-EAFC-40AF-81F4-3581C297C7B6}"/>
          </ac:graphicFrameMkLst>
        </pc:graphicFrameChg>
        <pc:picChg chg="add mod">
          <ac:chgData name="Chloe Turton" userId="S::cturton@ryeprimary.co.uk::0a4cb2ef-7001-487c-96b3-7d1e2080939c" providerId="AD" clId="Web-{415560FA-B32B-9329-C88E-5F8C694B328D}" dt="2020-11-29T22:52:11.671" v="609" actId="1076"/>
          <ac:picMkLst>
            <pc:docMk/>
            <pc:sldMk cId="1692029366" sldId="321"/>
            <ac:picMk id="2" creationId="{651D7C72-8E15-4439-BD50-21C42554E7A0}"/>
          </ac:picMkLst>
        </pc:picChg>
        <pc:picChg chg="del">
          <ac:chgData name="Chloe Turton" userId="S::cturton@ryeprimary.co.uk::0a4cb2ef-7001-487c-96b3-7d1e2080939c" providerId="AD" clId="Web-{415560FA-B32B-9329-C88E-5F8C694B328D}" dt="2020-11-29T22:52:00.921" v="603"/>
          <ac:picMkLst>
            <pc:docMk/>
            <pc:sldMk cId="1692029366" sldId="321"/>
            <ac:picMk id="5" creationId="{939C09A6-6DEE-4743-8ED9-9BE93F690A2E}"/>
          </ac:picMkLst>
        </pc:picChg>
      </pc:sldChg>
      <pc:sldChg chg="addSp delSp modSp">
        <pc:chgData name="Chloe Turton" userId="S::cturton@ryeprimary.co.uk::0a4cb2ef-7001-487c-96b3-7d1e2080939c" providerId="AD" clId="Web-{415560FA-B32B-9329-C88E-5F8C694B328D}" dt="2020-11-29T22:52:38.234" v="646" actId="20577"/>
        <pc:sldMkLst>
          <pc:docMk/>
          <pc:sldMk cId="3660006947" sldId="322"/>
        </pc:sldMkLst>
        <pc:spChg chg="mod">
          <ac:chgData name="Chloe Turton" userId="S::cturton@ryeprimary.co.uk::0a4cb2ef-7001-487c-96b3-7d1e2080939c" providerId="AD" clId="Web-{415560FA-B32B-9329-C88E-5F8C694B328D}" dt="2020-11-29T22:52:38.234" v="646" actId="20577"/>
          <ac:spMkLst>
            <pc:docMk/>
            <pc:sldMk cId="3660006947" sldId="322"/>
            <ac:spMk id="3" creationId="{1B451B37-60EC-4F2D-8C09-0A57C2EEDBF8}"/>
          </ac:spMkLst>
        </pc:spChg>
        <pc:picChg chg="add mod">
          <ac:chgData name="Chloe Turton" userId="S::cturton@ryeprimary.co.uk::0a4cb2ef-7001-487c-96b3-7d1e2080939c" providerId="AD" clId="Web-{415560FA-B32B-9329-C88E-5F8C694B328D}" dt="2020-11-29T22:51:59.202" v="602" actId="1076"/>
          <ac:picMkLst>
            <pc:docMk/>
            <pc:sldMk cId="3660006947" sldId="322"/>
            <ac:picMk id="2" creationId="{F735AF30-34AF-4904-BE45-26EB8861CFC8}"/>
          </ac:picMkLst>
        </pc:picChg>
        <pc:picChg chg="del">
          <ac:chgData name="Chloe Turton" userId="S::cturton@ryeprimary.co.uk::0a4cb2ef-7001-487c-96b3-7d1e2080939c" providerId="AD" clId="Web-{415560FA-B32B-9329-C88E-5F8C694B328D}" dt="2020-11-29T22:51:55.218" v="600"/>
          <ac:picMkLst>
            <pc:docMk/>
            <pc:sldMk cId="3660006947" sldId="322"/>
            <ac:picMk id="5" creationId="{F1CA2275-7BE0-4922-80C0-C9999CB851D0}"/>
          </ac:picMkLst>
        </pc:picChg>
      </pc:sldChg>
    </pc:docChg>
  </pc:docChgLst>
  <pc:docChgLst>
    <pc:chgData name="Chloe Turton" userId="S::cturton@ryeprimary.co.uk::0a4cb2ef-7001-487c-96b3-7d1e2080939c" providerId="AD" clId="Web-{9E18585D-107A-18CD-3293-FB9A000BF98D}"/>
    <pc:docChg chg="addSld delSld modSld sldOrd">
      <pc:chgData name="Chloe Turton" userId="S::cturton@ryeprimary.co.uk::0a4cb2ef-7001-487c-96b3-7d1e2080939c" providerId="AD" clId="Web-{9E18585D-107A-18CD-3293-FB9A000BF98D}" dt="2020-11-28T15:51:00.456" v="1246" actId="20577"/>
      <pc:docMkLst>
        <pc:docMk/>
      </pc:docMkLst>
      <pc:sldChg chg="addSp delSp modSp">
        <pc:chgData name="Chloe Turton" userId="S::cturton@ryeprimary.co.uk::0a4cb2ef-7001-487c-96b3-7d1e2080939c" providerId="AD" clId="Web-{9E18585D-107A-18CD-3293-FB9A000BF98D}" dt="2020-11-28T15:20:02.867" v="68" actId="1076"/>
        <pc:sldMkLst>
          <pc:docMk/>
          <pc:sldMk cId="3719708429" sldId="300"/>
        </pc:sldMkLst>
        <pc:spChg chg="mod">
          <ac:chgData name="Chloe Turton" userId="S::cturton@ryeprimary.co.uk::0a4cb2ef-7001-487c-96b3-7d1e2080939c" providerId="AD" clId="Web-{9E18585D-107A-18CD-3293-FB9A000BF98D}" dt="2020-11-28T15:19:33.101" v="57" actId="20577"/>
          <ac:spMkLst>
            <pc:docMk/>
            <pc:sldMk cId="3719708429" sldId="300"/>
            <ac:spMk id="5" creationId="{00000000-0000-0000-0000-000000000000}"/>
          </ac:spMkLst>
        </pc:spChg>
        <pc:picChg chg="del">
          <ac:chgData name="Chloe Turton" userId="S::cturton@ryeprimary.co.uk::0a4cb2ef-7001-487c-96b3-7d1e2080939c" providerId="AD" clId="Web-{9E18585D-107A-18CD-3293-FB9A000BF98D}" dt="2020-11-28T15:18:06.335" v="0"/>
          <ac:picMkLst>
            <pc:docMk/>
            <pc:sldMk cId="3719708429" sldId="300"/>
            <ac:picMk id="3" creationId="{8965B2ED-2260-4B8D-96CC-D2F0C720FBB3}"/>
          </ac:picMkLst>
        </pc:picChg>
        <pc:picChg chg="add mod">
          <ac:chgData name="Chloe Turton" userId="S::cturton@ryeprimary.co.uk::0a4cb2ef-7001-487c-96b3-7d1e2080939c" providerId="AD" clId="Web-{9E18585D-107A-18CD-3293-FB9A000BF98D}" dt="2020-11-28T15:18:15.898" v="3" actId="14100"/>
          <ac:picMkLst>
            <pc:docMk/>
            <pc:sldMk cId="3719708429" sldId="300"/>
            <ac:picMk id="4" creationId="{576AAD62-5F3F-4B1F-AE66-CA87DEE7FBE3}"/>
          </ac:picMkLst>
        </pc:picChg>
        <pc:picChg chg="add mod">
          <ac:chgData name="Chloe Turton" userId="S::cturton@ryeprimary.co.uk::0a4cb2ef-7001-487c-96b3-7d1e2080939c" providerId="AD" clId="Web-{9E18585D-107A-18CD-3293-FB9A000BF98D}" dt="2020-11-28T15:19:52.023" v="66" actId="1076"/>
          <ac:picMkLst>
            <pc:docMk/>
            <pc:sldMk cId="3719708429" sldId="300"/>
            <ac:picMk id="6" creationId="{2B40F928-5691-4B13-9B59-D23F7EB19288}"/>
          </ac:picMkLst>
        </pc:picChg>
        <pc:picChg chg="add mod">
          <ac:chgData name="Chloe Turton" userId="S::cturton@ryeprimary.co.uk::0a4cb2ef-7001-487c-96b3-7d1e2080939c" providerId="AD" clId="Web-{9E18585D-107A-18CD-3293-FB9A000BF98D}" dt="2020-11-28T15:19:49.836" v="65" actId="1076"/>
          <ac:picMkLst>
            <pc:docMk/>
            <pc:sldMk cId="3719708429" sldId="300"/>
            <ac:picMk id="7" creationId="{5AB56066-FB1E-449F-9209-36A8FB9253F5}"/>
          </ac:picMkLst>
        </pc:picChg>
        <pc:picChg chg="add mod">
          <ac:chgData name="Chloe Turton" userId="S::cturton@ryeprimary.co.uk::0a4cb2ef-7001-487c-96b3-7d1e2080939c" providerId="AD" clId="Web-{9E18585D-107A-18CD-3293-FB9A000BF98D}" dt="2020-11-28T15:20:02.867" v="68" actId="1076"/>
          <ac:picMkLst>
            <pc:docMk/>
            <pc:sldMk cId="3719708429" sldId="300"/>
            <ac:picMk id="8" creationId="{C9A7B72C-9AC7-4FCA-AB31-50FB1FFFD83A}"/>
          </ac:picMkLst>
        </pc:picChg>
        <pc:picChg chg="del mod">
          <ac:chgData name="Chloe Turton" userId="S::cturton@ryeprimary.co.uk::0a4cb2ef-7001-487c-96b3-7d1e2080939c" providerId="AD" clId="Web-{9E18585D-107A-18CD-3293-FB9A000BF98D}" dt="2020-11-28T15:19:35.711" v="61"/>
          <ac:picMkLst>
            <pc:docMk/>
            <pc:sldMk cId="3719708429" sldId="300"/>
            <ac:picMk id="11" creationId="{00000000-0000-0000-0000-000000000000}"/>
          </ac:picMkLst>
        </pc:picChg>
        <pc:picChg chg="del mod">
          <ac:chgData name="Chloe Turton" userId="S::cturton@ryeprimary.co.uk::0a4cb2ef-7001-487c-96b3-7d1e2080939c" providerId="AD" clId="Web-{9E18585D-107A-18CD-3293-FB9A000BF98D}" dt="2020-11-28T15:19:33.867" v="59"/>
          <ac:picMkLst>
            <pc:docMk/>
            <pc:sldMk cId="3719708429" sldId="300"/>
            <ac:picMk id="12" creationId="{E3C1F263-23B2-4B3A-885E-912F882FBE22}"/>
          </ac:picMkLst>
        </pc:picChg>
        <pc:picChg chg="del mod">
          <ac:chgData name="Chloe Turton" userId="S::cturton@ryeprimary.co.uk::0a4cb2ef-7001-487c-96b3-7d1e2080939c" providerId="AD" clId="Web-{9E18585D-107A-18CD-3293-FB9A000BF98D}" dt="2020-11-28T15:19:34.242" v="60"/>
          <ac:picMkLst>
            <pc:docMk/>
            <pc:sldMk cId="3719708429" sldId="300"/>
            <ac:picMk id="13" creationId="{00000000-0008-0000-0600-000054000000}"/>
          </ac:picMkLst>
        </pc:picChg>
      </pc:sldChg>
      <pc:sldChg chg="addSp delSp modSp">
        <pc:chgData name="Chloe Turton" userId="S::cturton@ryeprimary.co.uk::0a4cb2ef-7001-487c-96b3-7d1e2080939c" providerId="AD" clId="Web-{9E18585D-107A-18CD-3293-FB9A000BF98D}" dt="2020-11-28T15:36:27.185" v="535" actId="20577"/>
        <pc:sldMkLst>
          <pc:docMk/>
          <pc:sldMk cId="2631289286" sldId="305"/>
        </pc:sldMkLst>
        <pc:spChg chg="del">
          <ac:chgData name="Chloe Turton" userId="S::cturton@ryeprimary.co.uk::0a4cb2ef-7001-487c-96b3-7d1e2080939c" providerId="AD" clId="Web-{9E18585D-107A-18CD-3293-FB9A000BF98D}" dt="2020-11-28T15:21:35.555" v="79"/>
          <ac:spMkLst>
            <pc:docMk/>
            <pc:sldMk cId="2631289286" sldId="305"/>
            <ac:spMk id="2" creationId="{29630C0E-144C-408A-ACBA-2D49F881DE71}"/>
          </ac:spMkLst>
        </pc:spChg>
        <pc:spChg chg="mod">
          <ac:chgData name="Chloe Turton" userId="S::cturton@ryeprimary.co.uk::0a4cb2ef-7001-487c-96b3-7d1e2080939c" providerId="AD" clId="Web-{9E18585D-107A-18CD-3293-FB9A000BF98D}" dt="2020-11-28T15:36:27.185" v="535" actId="20577"/>
          <ac:spMkLst>
            <pc:docMk/>
            <pc:sldMk cId="2631289286" sldId="305"/>
            <ac:spMk id="3" creationId="{1B451B37-60EC-4F2D-8C09-0A57C2EEDBF8}"/>
          </ac:spMkLst>
        </pc:spChg>
        <pc:spChg chg="add del mod">
          <ac:chgData name="Chloe Turton" userId="S::cturton@ryeprimary.co.uk::0a4cb2ef-7001-487c-96b3-7d1e2080939c" providerId="AD" clId="Web-{9E18585D-107A-18CD-3293-FB9A000BF98D}" dt="2020-11-28T15:21:40.414" v="80"/>
          <ac:spMkLst>
            <pc:docMk/>
            <pc:sldMk cId="2631289286" sldId="305"/>
            <ac:spMk id="7" creationId="{9FF58682-6803-42FF-AF28-B678126A3612}"/>
          </ac:spMkLst>
        </pc:spChg>
        <pc:spChg chg="add del mod">
          <ac:chgData name="Chloe Turton" userId="S::cturton@ryeprimary.co.uk::0a4cb2ef-7001-487c-96b3-7d1e2080939c" providerId="AD" clId="Web-{9E18585D-107A-18CD-3293-FB9A000BF98D}" dt="2020-11-28T15:32:46.762" v="292"/>
          <ac:spMkLst>
            <pc:docMk/>
            <pc:sldMk cId="2631289286" sldId="305"/>
            <ac:spMk id="19" creationId="{5926CF2D-00D1-4943-8E17-003DF39F1711}"/>
          </ac:spMkLst>
        </pc:spChg>
        <pc:spChg chg="add del mod">
          <ac:chgData name="Chloe Turton" userId="S::cturton@ryeprimary.co.uk::0a4cb2ef-7001-487c-96b3-7d1e2080939c" providerId="AD" clId="Web-{9E18585D-107A-18CD-3293-FB9A000BF98D}" dt="2020-11-28T15:31:51.105" v="237"/>
          <ac:spMkLst>
            <pc:docMk/>
            <pc:sldMk cId="2631289286" sldId="305"/>
            <ac:spMk id="20" creationId="{D93AFB84-9B94-4BBA-A54D-95E87278B90B}"/>
          </ac:spMkLst>
        </pc:spChg>
        <pc:spChg chg="add del mod">
          <ac:chgData name="Chloe Turton" userId="S::cturton@ryeprimary.co.uk::0a4cb2ef-7001-487c-96b3-7d1e2080939c" providerId="AD" clId="Web-{9E18585D-107A-18CD-3293-FB9A000BF98D}" dt="2020-11-28T15:32:25.262" v="271"/>
          <ac:spMkLst>
            <pc:docMk/>
            <pc:sldMk cId="2631289286" sldId="305"/>
            <ac:spMk id="21" creationId="{50070902-5778-47ED-8F92-3957D09CDE49}"/>
          </ac:spMkLst>
        </pc:spChg>
        <pc:grpChg chg="del">
          <ac:chgData name="Chloe Turton" userId="S::cturton@ryeprimary.co.uk::0a4cb2ef-7001-487c-96b3-7d1e2080939c" providerId="AD" clId="Web-{9E18585D-107A-18CD-3293-FB9A000BF98D}" dt="2020-11-28T15:21:18.227" v="77"/>
          <ac:grpSpMkLst>
            <pc:docMk/>
            <pc:sldMk cId="2631289286" sldId="305"/>
            <ac:grpSpMk id="9" creationId="{75923A3E-6E2D-45C1-8517-079EF52EC87F}"/>
          </ac:grpSpMkLst>
        </pc:grpChg>
        <pc:picChg chg="del">
          <ac:chgData name="Chloe Turton" userId="S::cturton@ryeprimary.co.uk::0a4cb2ef-7001-487c-96b3-7d1e2080939c" providerId="AD" clId="Web-{9E18585D-107A-18CD-3293-FB9A000BF98D}" dt="2020-11-28T15:21:02.071" v="69"/>
          <ac:picMkLst>
            <pc:docMk/>
            <pc:sldMk cId="2631289286" sldId="305"/>
            <ac:picMk id="4" creationId="{1C1A408D-281B-4A43-BAE1-8F76DE9F3891}"/>
          </ac:picMkLst>
        </pc:picChg>
        <pc:picChg chg="add del mod">
          <ac:chgData name="Chloe Turton" userId="S::cturton@ryeprimary.co.uk::0a4cb2ef-7001-487c-96b3-7d1e2080939c" providerId="AD" clId="Web-{9E18585D-107A-18CD-3293-FB9A000BF98D}" dt="2020-11-28T15:21:07.055" v="72"/>
          <ac:picMkLst>
            <pc:docMk/>
            <pc:sldMk cId="2631289286" sldId="305"/>
            <ac:picMk id="5" creationId="{43A67E82-A140-410E-95ED-0CDF69516DDB}"/>
          </ac:picMkLst>
        </pc:picChg>
        <pc:picChg chg="del">
          <ac:chgData name="Chloe Turton" userId="S::cturton@ryeprimary.co.uk::0a4cb2ef-7001-487c-96b3-7d1e2080939c" providerId="AD" clId="Web-{9E18585D-107A-18CD-3293-FB9A000BF98D}" dt="2020-11-28T15:21:41.446" v="81"/>
          <ac:picMkLst>
            <pc:docMk/>
            <pc:sldMk cId="2631289286" sldId="305"/>
            <ac:picMk id="8" creationId="{D1537825-A57C-43B7-AD1D-0F861703F5E7}"/>
          </ac:picMkLst>
        </pc:picChg>
        <pc:picChg chg="add mod">
          <ac:chgData name="Chloe Turton" userId="S::cturton@ryeprimary.co.uk::0a4cb2ef-7001-487c-96b3-7d1e2080939c" providerId="AD" clId="Web-{9E18585D-107A-18CD-3293-FB9A000BF98D}" dt="2020-11-28T15:33:00.996" v="307" actId="1076"/>
          <ac:picMkLst>
            <pc:docMk/>
            <pc:sldMk cId="2631289286" sldId="305"/>
            <ac:picMk id="18" creationId="{DDCA775E-A31C-40E1-8D68-F81918260F42}"/>
          </ac:picMkLst>
        </pc:picChg>
        <pc:cxnChg chg="del">
          <ac:chgData name="Chloe Turton" userId="S::cturton@ryeprimary.co.uk::0a4cb2ef-7001-487c-96b3-7d1e2080939c" providerId="AD" clId="Web-{9E18585D-107A-18CD-3293-FB9A000BF98D}" dt="2020-11-28T15:21:18.961" v="78"/>
          <ac:cxnSpMkLst>
            <pc:docMk/>
            <pc:sldMk cId="2631289286" sldId="305"/>
            <ac:cxnSpMk id="15" creationId="{296CE442-9A32-4723-88C1-0F3CF126C955}"/>
          </ac:cxnSpMkLst>
        </pc:cxnChg>
      </pc:sldChg>
      <pc:sldChg chg="del">
        <pc:chgData name="Chloe Turton" userId="S::cturton@ryeprimary.co.uk::0a4cb2ef-7001-487c-96b3-7d1e2080939c" providerId="AD" clId="Web-{9E18585D-107A-18CD-3293-FB9A000BF98D}" dt="2020-11-28T15:41:04.530" v="701"/>
        <pc:sldMkLst>
          <pc:docMk/>
          <pc:sldMk cId="310981783" sldId="309"/>
        </pc:sldMkLst>
      </pc:sldChg>
      <pc:sldChg chg="delSp del">
        <pc:chgData name="Chloe Turton" userId="S::cturton@ryeprimary.co.uk::0a4cb2ef-7001-487c-96b3-7d1e2080939c" providerId="AD" clId="Web-{9E18585D-107A-18CD-3293-FB9A000BF98D}" dt="2020-11-28T15:30:46.761" v="216"/>
        <pc:sldMkLst>
          <pc:docMk/>
          <pc:sldMk cId="252144297" sldId="313"/>
        </pc:sldMkLst>
        <pc:grpChg chg="del">
          <ac:chgData name="Chloe Turton" userId="S::cturton@ryeprimary.co.uk::0a4cb2ef-7001-487c-96b3-7d1e2080939c" providerId="AD" clId="Web-{9E18585D-107A-18CD-3293-FB9A000BF98D}" dt="2020-11-28T15:21:15.727" v="76"/>
          <ac:grpSpMkLst>
            <pc:docMk/>
            <pc:sldMk cId="252144297" sldId="313"/>
            <ac:grpSpMk id="7" creationId="{C72B7AD2-8A23-4928-8843-74C691D73BE6}"/>
          </ac:grpSpMkLst>
        </pc:grpChg>
        <pc:picChg chg="del">
          <ac:chgData name="Chloe Turton" userId="S::cturton@ryeprimary.co.uk::0a4cb2ef-7001-487c-96b3-7d1e2080939c" providerId="AD" clId="Web-{9E18585D-107A-18CD-3293-FB9A000BF98D}" dt="2020-11-28T15:21:13.821" v="73"/>
          <ac:picMkLst>
            <pc:docMk/>
            <pc:sldMk cId="252144297" sldId="313"/>
            <ac:picMk id="4" creationId="{1C1A408D-281B-4A43-BAE1-8F76DE9F3891}"/>
          </ac:picMkLst>
        </pc:picChg>
        <pc:picChg chg="del">
          <ac:chgData name="Chloe Turton" userId="S::cturton@ryeprimary.co.uk::0a4cb2ef-7001-487c-96b3-7d1e2080939c" providerId="AD" clId="Web-{9E18585D-107A-18CD-3293-FB9A000BF98D}" dt="2020-11-28T15:21:15.336" v="75"/>
          <ac:picMkLst>
            <pc:docMk/>
            <pc:sldMk cId="252144297" sldId="313"/>
            <ac:picMk id="5" creationId="{7F960044-6ED3-42FD-8276-E3202E8BB73F}"/>
          </ac:picMkLst>
        </pc:picChg>
        <pc:picChg chg="del">
          <ac:chgData name="Chloe Turton" userId="S::cturton@ryeprimary.co.uk::0a4cb2ef-7001-487c-96b3-7d1e2080939c" providerId="AD" clId="Web-{9E18585D-107A-18CD-3293-FB9A000BF98D}" dt="2020-11-28T15:21:14.461" v="74"/>
          <ac:picMkLst>
            <pc:docMk/>
            <pc:sldMk cId="252144297" sldId="313"/>
            <ac:picMk id="8" creationId="{D1537825-A57C-43B7-AD1D-0F861703F5E7}"/>
          </ac:picMkLst>
        </pc:picChg>
      </pc:sldChg>
      <pc:sldChg chg="addSp delSp modSp">
        <pc:chgData name="Chloe Turton" userId="S::cturton@ryeprimary.co.uk::0a4cb2ef-7001-487c-96b3-7d1e2080939c" providerId="AD" clId="Web-{9E18585D-107A-18CD-3293-FB9A000BF98D}" dt="2020-11-28T15:40:39.421" v="697" actId="20577"/>
        <pc:sldMkLst>
          <pc:docMk/>
          <pc:sldMk cId="2307531579" sldId="314"/>
        </pc:sldMkLst>
        <pc:spChg chg="del">
          <ac:chgData name="Chloe Turton" userId="S::cturton@ryeprimary.co.uk::0a4cb2ef-7001-487c-96b3-7d1e2080939c" providerId="AD" clId="Web-{9E18585D-107A-18CD-3293-FB9A000BF98D}" dt="2020-11-28T15:36:35.029" v="541"/>
          <ac:spMkLst>
            <pc:docMk/>
            <pc:sldMk cId="2307531579" sldId="314"/>
            <ac:spMk id="2" creationId="{29630C0E-144C-408A-ACBA-2D49F881DE71}"/>
          </ac:spMkLst>
        </pc:spChg>
        <pc:spChg chg="mod">
          <ac:chgData name="Chloe Turton" userId="S::cturton@ryeprimary.co.uk::0a4cb2ef-7001-487c-96b3-7d1e2080939c" providerId="AD" clId="Web-{9E18585D-107A-18CD-3293-FB9A000BF98D}" dt="2020-11-28T15:40:39.421" v="697" actId="20577"/>
          <ac:spMkLst>
            <pc:docMk/>
            <pc:sldMk cId="2307531579" sldId="314"/>
            <ac:spMk id="3" creationId="{1B451B37-60EC-4F2D-8C09-0A57C2EEDBF8}"/>
          </ac:spMkLst>
        </pc:spChg>
        <pc:spChg chg="add del mod">
          <ac:chgData name="Chloe Turton" userId="S::cturton@ryeprimary.co.uk::0a4cb2ef-7001-487c-96b3-7d1e2080939c" providerId="AD" clId="Web-{9E18585D-107A-18CD-3293-FB9A000BF98D}" dt="2020-11-28T15:36:36.888" v="542"/>
          <ac:spMkLst>
            <pc:docMk/>
            <pc:sldMk cId="2307531579" sldId="314"/>
            <ac:spMk id="16" creationId="{121F0A0E-22E7-4B62-8733-B896448F2758}"/>
          </ac:spMkLst>
        </pc:spChg>
        <pc:grpChg chg="del">
          <ac:chgData name="Chloe Turton" userId="S::cturton@ryeprimary.co.uk::0a4cb2ef-7001-487c-96b3-7d1e2080939c" providerId="AD" clId="Web-{9E18585D-107A-18CD-3293-FB9A000BF98D}" dt="2020-11-28T15:36:37.545" v="543"/>
          <ac:grpSpMkLst>
            <pc:docMk/>
            <pc:sldMk cId="2307531579" sldId="314"/>
            <ac:grpSpMk id="7" creationId="{C72B7AD2-8A23-4928-8843-74C691D73BE6}"/>
          </ac:grpSpMkLst>
        </pc:grpChg>
        <pc:picChg chg="del">
          <ac:chgData name="Chloe Turton" userId="S::cturton@ryeprimary.co.uk::0a4cb2ef-7001-487c-96b3-7d1e2080939c" providerId="AD" clId="Web-{9E18585D-107A-18CD-3293-FB9A000BF98D}" dt="2020-11-28T15:36:33.841" v="540"/>
          <ac:picMkLst>
            <pc:docMk/>
            <pc:sldMk cId="2307531579" sldId="314"/>
            <ac:picMk id="4" creationId="{1C1A408D-281B-4A43-BAE1-8F76DE9F3891}"/>
          </ac:picMkLst>
        </pc:picChg>
        <pc:picChg chg="add mod">
          <ac:chgData name="Chloe Turton" userId="S::cturton@ryeprimary.co.uk::0a4cb2ef-7001-487c-96b3-7d1e2080939c" providerId="AD" clId="Web-{9E18585D-107A-18CD-3293-FB9A000BF98D}" dt="2020-11-28T15:36:32.638" v="539" actId="1076"/>
          <ac:picMkLst>
            <pc:docMk/>
            <pc:sldMk cId="2307531579" sldId="314"/>
            <ac:picMk id="5" creationId="{AF420528-D849-452F-AD39-5C2AFFD54789}"/>
          </ac:picMkLst>
        </pc:picChg>
        <pc:picChg chg="del">
          <ac:chgData name="Chloe Turton" userId="S::cturton@ryeprimary.co.uk::0a4cb2ef-7001-487c-96b3-7d1e2080939c" providerId="AD" clId="Web-{9E18585D-107A-18CD-3293-FB9A000BF98D}" dt="2020-11-28T15:36:30.170" v="537"/>
          <ac:picMkLst>
            <pc:docMk/>
            <pc:sldMk cId="2307531579" sldId="314"/>
            <ac:picMk id="8" creationId="{D1537825-A57C-43B7-AD1D-0F861703F5E7}"/>
          </ac:picMkLst>
        </pc:picChg>
        <pc:cxnChg chg="del">
          <ac:chgData name="Chloe Turton" userId="S::cturton@ryeprimary.co.uk::0a4cb2ef-7001-487c-96b3-7d1e2080939c" providerId="AD" clId="Web-{9E18585D-107A-18CD-3293-FB9A000BF98D}" dt="2020-11-28T15:37:15.217" v="545"/>
          <ac:cxnSpMkLst>
            <pc:docMk/>
            <pc:sldMk cId="2307531579" sldId="314"/>
            <ac:cxnSpMk id="14" creationId="{C460AC46-5C1D-46A5-9E7C-3C9FAA05AB55}"/>
          </ac:cxnSpMkLst>
        </pc:cxnChg>
      </pc:sldChg>
      <pc:sldChg chg="del">
        <pc:chgData name="Chloe Turton" userId="S::cturton@ryeprimary.co.uk::0a4cb2ef-7001-487c-96b3-7d1e2080939c" providerId="AD" clId="Web-{9E18585D-107A-18CD-3293-FB9A000BF98D}" dt="2020-11-28T15:41:06.030" v="702"/>
        <pc:sldMkLst>
          <pc:docMk/>
          <pc:sldMk cId="183886727" sldId="315"/>
        </pc:sldMkLst>
      </pc:sldChg>
      <pc:sldChg chg="del">
        <pc:chgData name="Chloe Turton" userId="S::cturton@ryeprimary.co.uk::0a4cb2ef-7001-487c-96b3-7d1e2080939c" providerId="AD" clId="Web-{9E18585D-107A-18CD-3293-FB9A000BF98D}" dt="2020-11-28T15:41:06.687" v="703"/>
        <pc:sldMkLst>
          <pc:docMk/>
          <pc:sldMk cId="3756605008" sldId="316"/>
        </pc:sldMkLst>
      </pc:sldChg>
      <pc:sldChg chg="del">
        <pc:chgData name="Chloe Turton" userId="S::cturton@ryeprimary.co.uk::0a4cb2ef-7001-487c-96b3-7d1e2080939c" providerId="AD" clId="Web-{9E18585D-107A-18CD-3293-FB9A000BF98D}" dt="2020-11-28T15:41:07.499" v="704"/>
        <pc:sldMkLst>
          <pc:docMk/>
          <pc:sldMk cId="1915512501" sldId="317"/>
        </pc:sldMkLst>
      </pc:sldChg>
      <pc:sldChg chg="del">
        <pc:chgData name="Chloe Turton" userId="S::cturton@ryeprimary.co.uk::0a4cb2ef-7001-487c-96b3-7d1e2080939c" providerId="AD" clId="Web-{9E18585D-107A-18CD-3293-FB9A000BF98D}" dt="2020-11-28T15:41:09.046" v="705"/>
        <pc:sldMkLst>
          <pc:docMk/>
          <pc:sldMk cId="3837676780" sldId="318"/>
        </pc:sldMkLst>
      </pc:sldChg>
      <pc:sldChg chg="addSp delSp modSp add ord replId">
        <pc:chgData name="Chloe Turton" userId="S::cturton@ryeprimary.co.uk::0a4cb2ef-7001-487c-96b3-7d1e2080939c" providerId="AD" clId="Web-{9E18585D-107A-18CD-3293-FB9A000BF98D}" dt="2020-11-28T15:45:17.032" v="876" actId="1076"/>
        <pc:sldMkLst>
          <pc:docMk/>
          <pc:sldMk cId="223761018" sldId="319"/>
        </pc:sldMkLst>
        <pc:spChg chg="mod">
          <ac:chgData name="Chloe Turton" userId="S::cturton@ryeprimary.co.uk::0a4cb2ef-7001-487c-96b3-7d1e2080939c" providerId="AD" clId="Web-{9E18585D-107A-18CD-3293-FB9A000BF98D}" dt="2020-11-28T15:45:06.782" v="871" actId="20577"/>
          <ac:spMkLst>
            <pc:docMk/>
            <pc:sldMk cId="223761018" sldId="319"/>
            <ac:spMk id="3" creationId="{1B451B37-60EC-4F2D-8C09-0A57C2EEDBF8}"/>
          </ac:spMkLst>
        </pc:spChg>
        <pc:picChg chg="add mod">
          <ac:chgData name="Chloe Turton" userId="S::cturton@ryeprimary.co.uk::0a4cb2ef-7001-487c-96b3-7d1e2080939c" providerId="AD" clId="Web-{9E18585D-107A-18CD-3293-FB9A000BF98D}" dt="2020-11-28T15:45:17.032" v="876" actId="1076"/>
          <ac:picMkLst>
            <pc:docMk/>
            <pc:sldMk cId="223761018" sldId="319"/>
            <ac:picMk id="2" creationId="{3CA5DDFF-DAAD-408A-B26F-43C22B70463A}"/>
          </ac:picMkLst>
        </pc:picChg>
        <pc:picChg chg="del">
          <ac:chgData name="Chloe Turton" userId="S::cturton@ryeprimary.co.uk::0a4cb2ef-7001-487c-96b3-7d1e2080939c" providerId="AD" clId="Web-{9E18585D-107A-18CD-3293-FB9A000BF98D}" dt="2020-11-28T15:41:10.312" v="706"/>
          <ac:picMkLst>
            <pc:docMk/>
            <pc:sldMk cId="223761018" sldId="319"/>
            <ac:picMk id="18" creationId="{DDCA775E-A31C-40E1-8D68-F81918260F42}"/>
          </ac:picMkLst>
        </pc:picChg>
      </pc:sldChg>
      <pc:sldChg chg="addSp delSp modSp add ord replId">
        <pc:chgData name="Chloe Turton" userId="S::cturton@ryeprimary.co.uk::0a4cb2ef-7001-487c-96b3-7d1e2080939c" providerId="AD" clId="Web-{9E18585D-107A-18CD-3293-FB9A000BF98D}" dt="2020-11-28T15:47:04.892" v="1003" actId="20577"/>
        <pc:sldMkLst>
          <pc:docMk/>
          <pc:sldMk cId="1325467994" sldId="320"/>
        </pc:sldMkLst>
        <pc:spChg chg="mod">
          <ac:chgData name="Chloe Turton" userId="S::cturton@ryeprimary.co.uk::0a4cb2ef-7001-487c-96b3-7d1e2080939c" providerId="AD" clId="Web-{9E18585D-107A-18CD-3293-FB9A000BF98D}" dt="2020-11-28T15:47:04.892" v="1003" actId="20577"/>
          <ac:spMkLst>
            <pc:docMk/>
            <pc:sldMk cId="1325467994" sldId="320"/>
            <ac:spMk id="3" creationId="{1B451B37-60EC-4F2D-8C09-0A57C2EEDBF8}"/>
          </ac:spMkLst>
        </pc:spChg>
        <pc:picChg chg="add mod">
          <ac:chgData name="Chloe Turton" userId="S::cturton@ryeprimary.co.uk::0a4cb2ef-7001-487c-96b3-7d1e2080939c" providerId="AD" clId="Web-{9E18585D-107A-18CD-3293-FB9A000BF98D}" dt="2020-11-28T15:45:22.360" v="879" actId="1076"/>
          <ac:picMkLst>
            <pc:docMk/>
            <pc:sldMk cId="1325467994" sldId="320"/>
            <ac:picMk id="2" creationId="{FB4919AB-A723-4FB6-9524-3EB174B6E787}"/>
          </ac:picMkLst>
        </pc:picChg>
        <pc:picChg chg="del">
          <ac:chgData name="Chloe Turton" userId="S::cturton@ryeprimary.co.uk::0a4cb2ef-7001-487c-96b3-7d1e2080939c" providerId="AD" clId="Web-{9E18585D-107A-18CD-3293-FB9A000BF98D}" dt="2020-11-28T15:45:19.907" v="877"/>
          <ac:picMkLst>
            <pc:docMk/>
            <pc:sldMk cId="1325467994" sldId="320"/>
            <ac:picMk id="5" creationId="{AF420528-D849-452F-AD39-5C2AFFD54789}"/>
          </ac:picMkLst>
        </pc:picChg>
      </pc:sldChg>
      <pc:sldChg chg="addSp delSp modSp add replId">
        <pc:chgData name="Chloe Turton" userId="S::cturton@ryeprimary.co.uk::0a4cb2ef-7001-487c-96b3-7d1e2080939c" providerId="AD" clId="Web-{9E18585D-107A-18CD-3293-FB9A000BF98D}" dt="2020-11-28T15:51:00.456" v="1245" actId="20577"/>
        <pc:sldMkLst>
          <pc:docMk/>
          <pc:sldMk cId="1692029366" sldId="321"/>
        </pc:sldMkLst>
        <pc:spChg chg="mod">
          <ac:chgData name="Chloe Turton" userId="S::cturton@ryeprimary.co.uk::0a4cb2ef-7001-487c-96b3-7d1e2080939c" providerId="AD" clId="Web-{9E18585D-107A-18CD-3293-FB9A000BF98D}" dt="2020-11-28T15:51:00.456" v="1245" actId="20577"/>
          <ac:spMkLst>
            <pc:docMk/>
            <pc:sldMk cId="1692029366" sldId="321"/>
            <ac:spMk id="3" creationId="{1B451B37-60EC-4F2D-8C09-0A57C2EEDBF8}"/>
          </ac:spMkLst>
        </pc:spChg>
        <pc:picChg chg="del">
          <ac:chgData name="Chloe Turton" userId="S::cturton@ryeprimary.co.uk::0a4cb2ef-7001-487c-96b3-7d1e2080939c" providerId="AD" clId="Web-{9E18585D-107A-18CD-3293-FB9A000BF98D}" dt="2020-11-28T15:47:24.329" v="1011"/>
          <ac:picMkLst>
            <pc:docMk/>
            <pc:sldMk cId="1692029366" sldId="321"/>
            <ac:picMk id="2" creationId="{FB4919AB-A723-4FB6-9524-3EB174B6E787}"/>
          </ac:picMkLst>
        </pc:picChg>
        <pc:picChg chg="add mod">
          <ac:chgData name="Chloe Turton" userId="S::cturton@ryeprimary.co.uk::0a4cb2ef-7001-487c-96b3-7d1e2080939c" providerId="AD" clId="Web-{9E18585D-107A-18CD-3293-FB9A000BF98D}" dt="2020-11-28T15:47:26.626" v="1013" actId="1076"/>
          <ac:picMkLst>
            <pc:docMk/>
            <pc:sldMk cId="1692029366" sldId="321"/>
            <ac:picMk id="5" creationId="{939C09A6-6DEE-4743-8ED9-9BE93F690A2E}"/>
          </ac:picMkLst>
        </pc:picChg>
      </pc:sldChg>
      <pc:sldChg chg="addSp delSp modSp add replId">
        <pc:chgData name="Chloe Turton" userId="S::cturton@ryeprimary.co.uk::0a4cb2ef-7001-487c-96b3-7d1e2080939c" providerId="AD" clId="Web-{9E18585D-107A-18CD-3293-FB9A000BF98D}" dt="2020-11-28T15:49:42.018" v="1186" actId="20577"/>
        <pc:sldMkLst>
          <pc:docMk/>
          <pc:sldMk cId="3660006947" sldId="322"/>
        </pc:sldMkLst>
        <pc:spChg chg="mod">
          <ac:chgData name="Chloe Turton" userId="S::cturton@ryeprimary.co.uk::0a4cb2ef-7001-487c-96b3-7d1e2080939c" providerId="AD" clId="Web-{9E18585D-107A-18CD-3293-FB9A000BF98D}" dt="2020-11-28T15:49:42.018" v="1186" actId="20577"/>
          <ac:spMkLst>
            <pc:docMk/>
            <pc:sldMk cId="3660006947" sldId="322"/>
            <ac:spMk id="3" creationId="{1B451B37-60EC-4F2D-8C09-0A57C2EEDBF8}"/>
          </ac:spMkLst>
        </pc:spChg>
        <pc:picChg chg="del">
          <ac:chgData name="Chloe Turton" userId="S::cturton@ryeprimary.co.uk::0a4cb2ef-7001-487c-96b3-7d1e2080939c" providerId="AD" clId="Web-{9E18585D-107A-18CD-3293-FB9A000BF98D}" dt="2020-11-28T15:47:19.548" v="1008"/>
          <ac:picMkLst>
            <pc:docMk/>
            <pc:sldMk cId="3660006947" sldId="322"/>
            <ac:picMk id="2" creationId="{3CA5DDFF-DAAD-408A-B26F-43C22B70463A}"/>
          </ac:picMkLst>
        </pc:picChg>
        <pc:picChg chg="add mod">
          <ac:chgData name="Chloe Turton" userId="S::cturton@ryeprimary.co.uk::0a4cb2ef-7001-487c-96b3-7d1e2080939c" providerId="AD" clId="Web-{9E18585D-107A-18CD-3293-FB9A000BF98D}" dt="2020-11-28T15:47:22.470" v="1010" actId="1076"/>
          <ac:picMkLst>
            <pc:docMk/>
            <pc:sldMk cId="3660006947" sldId="322"/>
            <ac:picMk id="5" creationId="{F1CA2275-7BE0-4922-80C0-C9999CB851D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EDE00-A434-4632-A2AD-A9AED6137B3A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2761C-6E8A-4C59-895B-7996BAB5D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94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sz="1200" dirty="0" smtClean="0">
                <a:cs typeface="Segoe UI"/>
              </a:rPr>
              <a:t>Power point, Calorie dispenser, Energy-boosting dish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2761C-6E8A-4C59-895B-7996BAB5D0F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338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sz="1200" dirty="0" smtClean="0">
                <a:latin typeface="XCCW Joined 1a"/>
                <a:cs typeface="Segoe UI"/>
              </a:rPr>
              <a:t>Clank, Crash, Slurp, Creak, </a:t>
            </a:r>
            <a:r>
              <a:rPr lang="en-GB" sz="1200" dirty="0" smtClean="0">
                <a:cs typeface="Segoe UI"/>
              </a:rPr>
              <a:t>Crack...</a:t>
            </a:r>
          </a:p>
          <a:p>
            <a:pPr marL="137160" indent="0">
              <a:buNone/>
            </a:pPr>
            <a:endParaRPr lang="en-GB" sz="1200" dirty="0" smtClean="0">
              <a:cs typeface="Segoe UI"/>
            </a:endParaRPr>
          </a:p>
          <a:p>
            <a:pPr marL="137160" indent="0">
              <a:buNone/>
            </a:pPr>
            <a:r>
              <a:rPr lang="en-GB" sz="1200" dirty="0" smtClean="0">
                <a:latin typeface="XCCW Joined 1a"/>
                <a:cs typeface="Segoe UI"/>
              </a:rPr>
              <a:t>Rattle,</a:t>
            </a:r>
            <a:endParaRPr lang="en-GB" sz="1200" dirty="0" smtClean="0">
              <a:cs typeface="Segoe UI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2761C-6E8A-4C59-895B-7996BAB5D0F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582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sz="1200" dirty="0" smtClean="0">
                <a:latin typeface="XCCW Joined 1a"/>
                <a:cs typeface="Segoe UI"/>
              </a:rPr>
              <a:t>Are..? How..? Is..? Should..?  Can..?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2761C-6E8A-4C59-895B-7996BAB5D0F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030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5F0B14-95E4-4CBA-9EB2-A415615E8188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accent1"/>
          </a:solidFill>
          <a:effectLst/>
          <a:latin typeface="XCCW Joined 1a" pitchFamily="66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8497i__qmC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r>
              <a:rPr lang="en-GB" dirty="0"/>
              <a:t>Explanation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73025"/>
            <a:r>
              <a:rPr lang="en-GB" dirty="0">
                <a:latin typeface="XCCW Joined 1a"/>
              </a:rPr>
              <a:t>Wednesday 2nd December 2020</a:t>
            </a:r>
            <a:endParaRPr lang="en-GB" dirty="0"/>
          </a:p>
        </p:txBody>
      </p:sp>
      <p:pic>
        <p:nvPicPr>
          <p:cNvPr id="2" name="Picture 2" descr="Text&#10;&#10;Description automatically generated">
            <a:extLst>
              <a:ext uri="{FF2B5EF4-FFF2-40B4-BE49-F238E27FC236}">
                <a16:creationId xmlns="" xmlns:a16="http://schemas.microsoft.com/office/drawing/2014/main" id="{4E7F834A-643A-4620-82FC-70BF25092A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985" y="3167450"/>
            <a:ext cx="8623539" cy="265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8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8ABA6-C4A6-466B-BEA2-62C85D0F7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9100984" cy="162708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Can I plan my writing by discussing writing that is similar?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3404647"/>
            <a:ext cx="8915400" cy="2904078"/>
          </a:xfrm>
        </p:spPr>
        <p:txBody>
          <a:bodyPr vert="horz" lIns="91440" tIns="45720" rIns="91440" bIns="45720" anchor="t">
            <a:normAutofit/>
          </a:bodyPr>
          <a:lstStyle/>
          <a:p>
            <a:pPr marL="137160" indent="0">
              <a:buNone/>
            </a:pPr>
            <a:r>
              <a:rPr lang="en-GB" dirty="0"/>
              <a:t>Today we will use:</a:t>
            </a:r>
          </a:p>
          <a:p>
            <a:r>
              <a:rPr lang="en-GB" dirty="0">
                <a:latin typeface="XCCW Joined 1a"/>
              </a:rPr>
              <a:t>Sounds</a:t>
            </a:r>
            <a:endParaRPr lang="en-GB" dirty="0"/>
          </a:p>
          <a:p>
            <a:pPr>
              <a:buClr>
                <a:srgbClr val="000000"/>
              </a:buClr>
            </a:pPr>
            <a:r>
              <a:rPr lang="en-GB" dirty="0">
                <a:latin typeface="XCCW Joined 1a"/>
              </a:rPr>
              <a:t>Onomatopoeia</a:t>
            </a:r>
          </a:p>
          <a:p>
            <a:r>
              <a:rPr lang="en-GB" dirty="0">
                <a:latin typeface="XCCW Joined 1a"/>
              </a:rPr>
              <a:t>Question and 'because' sentence</a:t>
            </a:r>
            <a:endParaRPr lang="en-GB" dirty="0"/>
          </a:p>
        </p:txBody>
      </p:sp>
      <p:pic>
        <p:nvPicPr>
          <p:cNvPr id="3" name="Picture 8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5C5EC3FC-0A05-43CF-BAB6-29F35CB390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2947" y="1596788"/>
            <a:ext cx="1292342" cy="1810826"/>
          </a:xfrm>
          <a:prstGeom prst="rect">
            <a:avLst/>
          </a:prstGeom>
        </p:spPr>
      </p:pic>
      <p:pic>
        <p:nvPicPr>
          <p:cNvPr id="9" name="Picture 9" descr="A picture containing icon&#10;&#10;Description automatically generated">
            <a:extLst>
              <a:ext uri="{FF2B5EF4-FFF2-40B4-BE49-F238E27FC236}">
                <a16:creationId xmlns="" xmlns:a16="http://schemas.microsoft.com/office/drawing/2014/main" id="{810B8E4A-6741-4013-A9E5-8F76BC47DB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7611" y="3106498"/>
            <a:ext cx="1238250" cy="1076325"/>
          </a:xfrm>
          <a:prstGeom prst="rect">
            <a:avLst/>
          </a:prstGeom>
        </p:spPr>
      </p:pic>
      <p:pic>
        <p:nvPicPr>
          <p:cNvPr id="10" name="Picture 10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4BAF6193-6E51-4F5B-AF92-F325CB6262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0179" y="4189562"/>
            <a:ext cx="1190625" cy="1066800"/>
          </a:xfrm>
          <a:prstGeom prst="rect">
            <a:avLst/>
          </a:prstGeom>
        </p:spPr>
      </p:pic>
      <p:pic>
        <p:nvPicPr>
          <p:cNvPr id="11" name="Picture 11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FA49515C-2477-4F75-9759-77E0384DF2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4175" y="5440433"/>
            <a:ext cx="25336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70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3600" dirty="0" smtClean="0">
                <a:latin typeface="XCCW Joined 1a"/>
              </a:rPr>
              <a:t>Chotting: Gather </a:t>
            </a:r>
            <a:r>
              <a:rPr lang="en-GB" sz="3600" dirty="0">
                <a:latin typeface="XCCW Joined 1a"/>
              </a:rPr>
              <a:t>banks of phrases</a:t>
            </a:r>
            <a:br>
              <a:rPr lang="en-GB" sz="3600" dirty="0">
                <a:latin typeface="XCCW Joined 1a"/>
              </a:rPr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451B37-60EC-4F2D-8C09-0A57C2EED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137160" indent="0">
              <a:buNone/>
            </a:pPr>
            <a:endParaRPr lang="en-US" sz="3600" dirty="0"/>
          </a:p>
          <a:p>
            <a:pPr marL="137160" indent="0">
              <a:buNone/>
            </a:pPr>
            <a:r>
              <a:rPr lang="en-GB" u="sng" dirty="0" smtClean="0">
                <a:latin typeface="XCCW Joined 1a"/>
              </a:rPr>
              <a:t>Sounds </a:t>
            </a:r>
            <a:r>
              <a:rPr lang="en-GB" u="sng" dirty="0">
                <a:latin typeface="XCCW Joined 1a"/>
              </a:rPr>
              <a:t>and actions that alert a dog that it is food time.</a:t>
            </a:r>
            <a:endParaRPr lang="en-GB" dirty="0">
              <a:latin typeface="XCCW Joined 1a"/>
            </a:endParaRPr>
          </a:p>
          <a:p>
            <a:pPr marL="137160" indent="0">
              <a:buNone/>
            </a:pPr>
            <a:r>
              <a:rPr lang="en-GB" sz="2400" dirty="0">
                <a:latin typeface="XCCW Joined 1a"/>
                <a:hlinkClick r:id="rId2"/>
              </a:rPr>
              <a:t>https://www.youtube.com/watch?v=8497i__</a:t>
            </a:r>
            <a:r>
              <a:rPr lang="en-GB" sz="2400" dirty="0" smtClean="0">
                <a:latin typeface="XCCW Joined 1a"/>
                <a:hlinkClick r:id="rId2"/>
              </a:rPr>
              <a:t>qmCA</a:t>
            </a:r>
            <a:endParaRPr lang="en-GB" sz="2400" dirty="0" smtClean="0">
              <a:latin typeface="XCCW Joined 1a"/>
            </a:endParaRPr>
          </a:p>
          <a:p>
            <a:pPr marL="137160" indent="0">
              <a:buNone/>
            </a:pPr>
            <a:endParaRPr lang="en-GB" sz="2400" dirty="0" smtClean="0">
              <a:latin typeface="XCCW Joined 1a"/>
            </a:endParaRPr>
          </a:p>
          <a:p>
            <a:pPr marL="137160" indent="0">
              <a:buNone/>
            </a:pPr>
            <a:r>
              <a:rPr lang="en-GB" sz="2400" dirty="0" smtClean="0">
                <a:latin typeface="XCCW Joined 1a"/>
              </a:rPr>
              <a:t>Rustle </a:t>
            </a:r>
            <a:r>
              <a:rPr lang="en-GB" sz="2400" dirty="0">
                <a:latin typeface="XCCW Joined 1a"/>
              </a:rPr>
              <a:t>of packaging</a:t>
            </a:r>
            <a:endParaRPr lang="en-GB" sz="3600" dirty="0"/>
          </a:p>
          <a:p>
            <a:pPr marL="137160" indent="0">
              <a:buNone/>
            </a:pPr>
            <a:r>
              <a:rPr lang="en-GB" sz="2400" dirty="0"/>
              <a:t>Clang of dog </a:t>
            </a:r>
            <a:r>
              <a:rPr lang="en-GB" sz="2400" dirty="0" smtClean="0"/>
              <a:t>bowl</a:t>
            </a:r>
          </a:p>
          <a:p>
            <a:pPr marL="137160" indent="0">
              <a:buNone/>
            </a:pPr>
            <a:r>
              <a:rPr lang="en-GB" sz="2400" dirty="0" smtClean="0">
                <a:cs typeface="Segoe UI"/>
              </a:rPr>
              <a:t>….</a:t>
            </a:r>
            <a:endParaRPr lang="en-GB" sz="2400" dirty="0">
              <a:cs typeface="Segoe UI"/>
            </a:endParaRPr>
          </a:p>
          <a:p>
            <a:pPr marL="137160" indent="0">
              <a:buNone/>
            </a:pPr>
            <a:endParaRPr lang="en-GB" sz="2400" dirty="0">
              <a:cs typeface="Segoe UI"/>
            </a:endParaRPr>
          </a:p>
          <a:p>
            <a:pPr marL="137160" indent="0">
              <a:buNone/>
            </a:pPr>
            <a:endParaRPr lang="en-GB" sz="2400" dirty="0">
              <a:latin typeface="Segoe UI"/>
              <a:cs typeface="Segoe UI"/>
            </a:endParaRPr>
          </a:p>
          <a:p>
            <a:pPr marL="137160" indent="0">
              <a:buNone/>
            </a:pPr>
            <a:endParaRPr lang="en-GB" dirty="0">
              <a:latin typeface="XCCW Joined 1a"/>
              <a:cs typeface="Segoe UI"/>
            </a:endParaRPr>
          </a:p>
        </p:txBody>
      </p:sp>
      <p:pic>
        <p:nvPicPr>
          <p:cNvPr id="2" name="Picture 9" descr="A picture containing icon&#10;&#10;Description automatically generated">
            <a:extLst>
              <a:ext uri="{FF2B5EF4-FFF2-40B4-BE49-F238E27FC236}">
                <a16:creationId xmlns="" xmlns:a16="http://schemas.microsoft.com/office/drawing/2014/main" id="{86B9196E-FA39-41B4-BE39-143D401E74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2089" y="1227652"/>
            <a:ext cx="895696" cy="778567"/>
          </a:xfrm>
          <a:prstGeom prst="rect">
            <a:avLst/>
          </a:prstGeom>
        </p:spPr>
      </p:pic>
      <p:pic>
        <p:nvPicPr>
          <p:cNvPr id="5" name="Picture 8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5C5EC3FC-0A05-43CF-BAB6-29F35CB3900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7647"/>
          <a:stretch/>
        </p:blipFill>
        <p:spPr>
          <a:xfrm>
            <a:off x="8722763" y="354842"/>
            <a:ext cx="875023" cy="887104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AEB2C8F1-051B-4904-8A9A-DBE3D4225733}"/>
              </a:ext>
            </a:extLst>
          </p:cNvPr>
          <p:cNvGrpSpPr/>
          <p:nvPr/>
        </p:nvGrpSpPr>
        <p:grpSpPr>
          <a:xfrm>
            <a:off x="6802161" y="4383347"/>
            <a:ext cx="2974259" cy="2341918"/>
            <a:chOff x="5633884" y="3919392"/>
            <a:chExt cx="3937820" cy="2805873"/>
          </a:xfrm>
        </p:grpSpPr>
        <p:pic>
          <p:nvPicPr>
            <p:cNvPr id="7" name="Picture 2" descr="Deli 1pcs A5 soft surface notebook 38 pages diary notebook exercise book  student book Stationery office supplies wholesale 7983|Notebooks| -  AliExpress">
              <a:extLst>
                <a:ext uri="{FF2B5EF4-FFF2-40B4-BE49-F238E27FC236}">
                  <a16:creationId xmlns:a16="http://schemas.microsoft.com/office/drawing/2014/main" xmlns="" id="{D070AFFF-4510-4B1F-B71A-4C927250A00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51" b="22295"/>
            <a:stretch/>
          </p:blipFill>
          <p:spPr bwMode="auto">
            <a:xfrm>
              <a:off x="5633884" y="3919392"/>
              <a:ext cx="3937820" cy="28058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544B71F1-27D4-4DAA-8550-8266B8BFBC3C}"/>
                </a:ext>
              </a:extLst>
            </p:cNvPr>
            <p:cNvCxnSpPr/>
            <p:nvPr/>
          </p:nvCxnSpPr>
          <p:spPr>
            <a:xfrm>
              <a:off x="5722374" y="4847303"/>
              <a:ext cx="187796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01E74D4B-A59E-4C73-A38C-FC07DC0F762E}"/>
                </a:ext>
              </a:extLst>
            </p:cNvPr>
            <p:cNvCxnSpPr/>
            <p:nvPr/>
          </p:nvCxnSpPr>
          <p:spPr>
            <a:xfrm>
              <a:off x="5722374" y="5737122"/>
              <a:ext cx="187796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7089AA7F-24B4-4F8D-8A61-4691E88155CB}"/>
                </a:ext>
              </a:extLst>
            </p:cNvPr>
            <p:cNvCxnSpPr/>
            <p:nvPr/>
          </p:nvCxnSpPr>
          <p:spPr>
            <a:xfrm>
              <a:off x="6597445" y="3919392"/>
              <a:ext cx="0" cy="92791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>
            <a:off x="6277972" y="4770587"/>
            <a:ext cx="77792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289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3414" y="473935"/>
            <a:ext cx="8915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 smtClean="0">
                <a:latin typeface="XCCW Joined 1a"/>
              </a:rPr>
              <a:t>Chotting: </a:t>
            </a:r>
            <a:r>
              <a:rPr lang="en-GB" sz="4000" dirty="0">
                <a:latin typeface="XCCW Joined 1a"/>
              </a:rPr>
              <a:t>Gather banks of phrases</a:t>
            </a:r>
            <a:r>
              <a:rPr lang="en-GB" dirty="0">
                <a:latin typeface="XCCW Joined 1a"/>
              </a:rPr>
              <a:t/>
            </a:r>
            <a:br>
              <a:rPr lang="en-GB" dirty="0">
                <a:latin typeface="XCCW Joined 1a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451B37-60EC-4F2D-8C09-0A57C2EED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137160" indent="0">
              <a:buNone/>
            </a:pPr>
            <a:endParaRPr lang="en-GB" sz="2400" dirty="0">
              <a:cs typeface="Segoe UI"/>
            </a:endParaRPr>
          </a:p>
          <a:p>
            <a:pPr marL="137160" indent="0">
              <a:buNone/>
            </a:pPr>
            <a:r>
              <a:rPr lang="en-GB" u="sng" dirty="0" smtClean="0">
                <a:cs typeface="Segoe UI"/>
              </a:rPr>
              <a:t>Technical </a:t>
            </a:r>
            <a:r>
              <a:rPr lang="en-GB" u="sng" dirty="0">
                <a:cs typeface="Segoe UI"/>
              </a:rPr>
              <a:t>terms for a dog bowl</a:t>
            </a:r>
            <a:endParaRPr lang="en-GB" sz="4000" dirty="0">
              <a:cs typeface="Segoe UI"/>
            </a:endParaRPr>
          </a:p>
          <a:p>
            <a:pPr marL="137160" indent="0">
              <a:buNone/>
            </a:pPr>
            <a:r>
              <a:rPr lang="en-GB" dirty="0">
                <a:cs typeface="Segoe UI"/>
              </a:rPr>
              <a:t>booster basin,</a:t>
            </a:r>
            <a:endParaRPr lang="en-GB" sz="4000" dirty="0">
              <a:cs typeface="Segoe UI"/>
            </a:endParaRPr>
          </a:p>
          <a:p>
            <a:pPr marL="137160" indent="0">
              <a:buNone/>
            </a:pPr>
            <a:r>
              <a:rPr lang="en-GB" dirty="0">
                <a:cs typeface="Segoe UI"/>
              </a:rPr>
              <a:t>recharging receptacle,</a:t>
            </a:r>
            <a:endParaRPr lang="en-GB" sz="4000" dirty="0">
              <a:cs typeface="Segoe UI"/>
            </a:endParaRPr>
          </a:p>
          <a:p>
            <a:pPr marL="137160" indent="0">
              <a:buNone/>
            </a:pPr>
            <a:r>
              <a:rPr lang="en-GB" dirty="0">
                <a:cs typeface="Segoe UI"/>
              </a:rPr>
              <a:t>tank up </a:t>
            </a:r>
            <a:r>
              <a:rPr lang="en-GB" dirty="0" smtClean="0">
                <a:cs typeface="Segoe UI"/>
              </a:rPr>
              <a:t>trough,</a:t>
            </a:r>
            <a:endParaRPr lang="en-GB" sz="4000" dirty="0" smtClean="0"/>
          </a:p>
          <a:p>
            <a:pPr marL="137160" indent="0">
              <a:buNone/>
            </a:pPr>
            <a:endParaRPr lang="en-GB" sz="2400" dirty="0" smtClean="0">
              <a:latin typeface="Segoe UI"/>
              <a:cs typeface="Segoe UI"/>
            </a:endParaRPr>
          </a:p>
          <a:p>
            <a:pPr marL="137160" indent="0">
              <a:buNone/>
            </a:pPr>
            <a:endParaRPr lang="en-GB" dirty="0">
              <a:latin typeface="XCCW Joined 1a"/>
              <a:cs typeface="Segoe UI"/>
            </a:endParaRPr>
          </a:p>
        </p:txBody>
      </p:sp>
      <p:pic>
        <p:nvPicPr>
          <p:cNvPr id="2" name="Picture 9" descr="A picture containing icon&#10;&#10;Description automatically generated">
            <a:extLst>
              <a:ext uri="{FF2B5EF4-FFF2-40B4-BE49-F238E27FC236}">
                <a16:creationId xmlns="" xmlns:a16="http://schemas.microsoft.com/office/drawing/2014/main" id="{86B9196E-FA39-41B4-BE39-143D401E74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2089" y="1227652"/>
            <a:ext cx="895696" cy="778567"/>
          </a:xfrm>
          <a:prstGeom prst="rect">
            <a:avLst/>
          </a:prstGeom>
        </p:spPr>
      </p:pic>
      <p:pic>
        <p:nvPicPr>
          <p:cNvPr id="5" name="Picture 8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5C5EC3FC-0A05-43CF-BAB6-29F35CB3900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7647"/>
          <a:stretch/>
        </p:blipFill>
        <p:spPr>
          <a:xfrm>
            <a:off x="8722763" y="354842"/>
            <a:ext cx="875023" cy="88710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6802161" y="4383347"/>
            <a:ext cx="2974259" cy="2341918"/>
            <a:chOff x="6802161" y="4383347"/>
            <a:chExt cx="2974259" cy="2341918"/>
          </a:xfrm>
        </p:grpSpPr>
        <p:pic>
          <p:nvPicPr>
            <p:cNvPr id="7" name="Picture 2" descr="Deli 1pcs A5 soft surface notebook 38 pages diary notebook exercise book  student book Stationery office supplies wholesale 7983|Notebooks| -  AliExpress">
              <a:extLst>
                <a:ext uri="{FF2B5EF4-FFF2-40B4-BE49-F238E27FC236}">
                  <a16:creationId xmlns:a16="http://schemas.microsoft.com/office/drawing/2014/main" xmlns="" id="{D070AFFF-4510-4B1F-B71A-4C927250A00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51" b="22295"/>
            <a:stretch/>
          </p:blipFill>
          <p:spPr bwMode="auto">
            <a:xfrm>
              <a:off x="6802161" y="4383347"/>
              <a:ext cx="2974259" cy="23419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544B71F1-27D4-4DAA-8550-8266B8BFBC3C}"/>
                </a:ext>
              </a:extLst>
            </p:cNvPr>
            <p:cNvCxnSpPr/>
            <p:nvPr/>
          </p:nvCxnSpPr>
          <p:spPr>
            <a:xfrm>
              <a:off x="6868998" y="5157827"/>
              <a:ext cx="141843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01E74D4B-A59E-4C73-A38C-FC07DC0F762E}"/>
                </a:ext>
              </a:extLst>
            </p:cNvPr>
            <p:cNvCxnSpPr/>
            <p:nvPr/>
          </p:nvCxnSpPr>
          <p:spPr>
            <a:xfrm>
              <a:off x="6868998" y="5900513"/>
              <a:ext cx="141843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7089AA7F-24B4-4F8D-8A61-4691E88155CB}"/>
                </a:ext>
              </a:extLst>
            </p:cNvPr>
            <p:cNvCxnSpPr/>
            <p:nvPr/>
          </p:nvCxnSpPr>
          <p:spPr>
            <a:xfrm>
              <a:off x="7529944" y="4383347"/>
              <a:ext cx="0" cy="7744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Arrow Connector 11"/>
          <p:cNvCxnSpPr/>
          <p:nvPr/>
        </p:nvCxnSpPr>
        <p:spPr>
          <a:xfrm>
            <a:off x="7140983" y="4737162"/>
            <a:ext cx="77792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14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451B37-60EC-4F2D-8C09-0A57C2EED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171" y="942664"/>
            <a:ext cx="8735786" cy="5677588"/>
          </a:xfrm>
        </p:spPr>
        <p:txBody>
          <a:bodyPr vert="horz" lIns="91440" tIns="45720" rIns="91440" bIns="45720" anchor="t">
            <a:normAutofit/>
          </a:bodyPr>
          <a:lstStyle/>
          <a:p>
            <a:pPr marL="137160" indent="0">
              <a:buNone/>
            </a:pPr>
            <a:r>
              <a:rPr lang="en-GB" u="sng" dirty="0">
                <a:latin typeface="XCCW Joined 1a"/>
              </a:rPr>
              <a:t>Model</a:t>
            </a:r>
            <a:endParaRPr lang="en-US"/>
          </a:p>
          <a:p>
            <a:pPr marL="137160" indent="0">
              <a:buNone/>
            </a:pPr>
            <a:r>
              <a:rPr lang="en-GB" dirty="0">
                <a:latin typeface="XCCW Joined 1a"/>
              </a:rPr>
              <a:t>On hearing the </a:t>
            </a:r>
            <a:r>
              <a:rPr lang="en-GB" dirty="0">
                <a:highlight>
                  <a:srgbClr val="FFFF00"/>
                </a:highlight>
                <a:latin typeface="XCCW Joined 1a"/>
              </a:rPr>
              <a:t>cupboard hinges creak</a:t>
            </a:r>
            <a:r>
              <a:rPr lang="en-GB" dirty="0">
                <a:latin typeface="XCCW Joined 1a"/>
              </a:rPr>
              <a:t>, the iRobot Dog scampers eagerly to the </a:t>
            </a:r>
            <a:r>
              <a:rPr lang="en-GB" dirty="0">
                <a:highlight>
                  <a:srgbClr val="FFFF00"/>
                </a:highlight>
                <a:latin typeface="XCCW Joined 1a"/>
              </a:rPr>
              <a:t>galvanised feeding vessel</a:t>
            </a:r>
            <a:r>
              <a:rPr lang="en-GB" dirty="0">
                <a:latin typeface="XCCW Joined 1a"/>
              </a:rPr>
              <a:t>. Remember to feed your dog the recommended brand</a:t>
            </a:r>
            <a:r>
              <a:rPr lang="en-GB" dirty="0">
                <a:highlight>
                  <a:srgbClr val="00FFFF"/>
                </a:highlight>
                <a:latin typeface="XCCW Joined 1a"/>
              </a:rPr>
              <a:t>, 'Pedigree Clunk'.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u="sng" dirty="0">
                <a:latin typeface="XCCW Joined 1a"/>
              </a:rPr>
              <a:t>Deepen the moment</a:t>
            </a:r>
          </a:p>
          <a:p>
            <a:pPr marL="137160" indent="0">
              <a:buNone/>
            </a:pPr>
            <a:r>
              <a:rPr lang="en-GB" dirty="0">
                <a:highlight>
                  <a:srgbClr val="00FFFF"/>
                </a:highlight>
                <a:latin typeface="XCCW Joined 1a"/>
              </a:rPr>
              <a:t>Invent a dog food brand name.</a:t>
            </a:r>
            <a:endParaRPr lang="en-GB" dirty="0">
              <a:highlight>
                <a:srgbClr val="00FFFF"/>
              </a:highlight>
            </a:endParaRPr>
          </a:p>
        </p:txBody>
      </p:sp>
      <p:pic>
        <p:nvPicPr>
          <p:cNvPr id="2" name="Picture 9" descr="A picture containing icon&#10;&#10;Description automatically generated">
            <a:extLst>
              <a:ext uri="{FF2B5EF4-FFF2-40B4-BE49-F238E27FC236}">
                <a16:creationId xmlns="" xmlns:a16="http://schemas.microsoft.com/office/drawing/2014/main" id="{61A49E23-8592-464A-89FE-ECEE55CAD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2756" y="340015"/>
            <a:ext cx="1020562" cy="887104"/>
          </a:xfrm>
          <a:prstGeom prst="rect">
            <a:avLst/>
          </a:prstGeom>
        </p:spPr>
      </p:pic>
      <p:pic>
        <p:nvPicPr>
          <p:cNvPr id="4" name="Picture 8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5C5EC3FC-0A05-43CF-BAB6-29F35CB390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7647"/>
          <a:stretch/>
        </p:blipFill>
        <p:spPr>
          <a:xfrm>
            <a:off x="7617298" y="340014"/>
            <a:ext cx="875023" cy="887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531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XCCW Joined 1a"/>
              </a:rPr>
              <a:t>Chotting: </a:t>
            </a:r>
            <a:r>
              <a:rPr lang="en-GB" dirty="0">
                <a:latin typeface="XCCW Joined 1a"/>
              </a:rPr>
              <a:t>Gather banks of phrases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451B37-60EC-4F2D-8C09-0A57C2EED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137160" indent="0">
              <a:buNone/>
            </a:pPr>
            <a:r>
              <a:rPr lang="en-GB" sz="2400" u="sng" dirty="0" smtClean="0">
                <a:latin typeface="XCCW Joined 1a"/>
              </a:rPr>
              <a:t>Watch </a:t>
            </a:r>
            <a:r>
              <a:rPr lang="en-GB" sz="2400" u="sng" dirty="0">
                <a:latin typeface="XCCW Joined 1a"/>
              </a:rPr>
              <a:t>the 'Feast' clip again, discuss onomatopoeic sounds that you might hear when a robot dog was chewing/eating.</a:t>
            </a:r>
            <a:endParaRPr lang="en-GB" sz="2400" dirty="0">
              <a:latin typeface="XCCW Joined 1a"/>
            </a:endParaRPr>
          </a:p>
          <a:p>
            <a:pPr marL="137160" indent="0">
              <a:buNone/>
            </a:pPr>
            <a:endParaRPr lang="en-GB" sz="2400" dirty="0">
              <a:latin typeface="XCCW Joined 1a"/>
            </a:endParaRPr>
          </a:p>
          <a:p>
            <a:pPr marL="137160" indent="0">
              <a:buNone/>
            </a:pPr>
            <a:r>
              <a:rPr lang="en-GB" sz="2400" dirty="0">
                <a:latin typeface="XCCW Joined 1a"/>
              </a:rPr>
              <a:t>Clunk,</a:t>
            </a:r>
          </a:p>
          <a:p>
            <a:pPr marL="137160" indent="0">
              <a:buNone/>
            </a:pPr>
            <a:r>
              <a:rPr lang="en-GB" sz="2400" dirty="0" smtClean="0">
                <a:latin typeface="XCCW Joined 1a"/>
                <a:cs typeface="Segoe UI"/>
              </a:rPr>
              <a:t>Squelch</a:t>
            </a:r>
            <a:r>
              <a:rPr lang="en-GB" sz="2400" dirty="0" smtClean="0">
                <a:latin typeface="XCCW Joined 1a"/>
                <a:cs typeface="Segoe UI"/>
              </a:rPr>
              <a:t>, ….</a:t>
            </a:r>
            <a:endParaRPr lang="en-GB" sz="2400" dirty="0">
              <a:cs typeface="Segoe UI"/>
            </a:endParaRPr>
          </a:p>
          <a:p>
            <a:pPr marL="137160" indent="0">
              <a:buNone/>
            </a:pPr>
            <a:endParaRPr lang="en-GB" sz="2000" dirty="0">
              <a:cs typeface="Segoe UI"/>
            </a:endParaRPr>
          </a:p>
        </p:txBody>
      </p:sp>
      <p:pic>
        <p:nvPicPr>
          <p:cNvPr id="5" name="Picture 10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7AEDBD7A-DB48-4A9E-9134-588C032FDC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5289" y="1011951"/>
            <a:ext cx="957357" cy="857792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6802161" y="4383347"/>
            <a:ext cx="2974259" cy="2341918"/>
            <a:chOff x="6802161" y="4383347"/>
            <a:chExt cx="2974259" cy="2341918"/>
          </a:xfrm>
        </p:grpSpPr>
        <p:pic>
          <p:nvPicPr>
            <p:cNvPr id="6" name="Picture 2" descr="Deli 1pcs A5 soft surface notebook 38 pages diary notebook exercise book  student book Stationery office supplies wholesale 7983|Notebooks| -  AliExpress">
              <a:extLst>
                <a:ext uri="{FF2B5EF4-FFF2-40B4-BE49-F238E27FC236}">
                  <a16:creationId xmlns:a16="http://schemas.microsoft.com/office/drawing/2014/main" xmlns="" id="{D070AFFF-4510-4B1F-B71A-4C927250A00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51" b="22295"/>
            <a:stretch/>
          </p:blipFill>
          <p:spPr bwMode="auto">
            <a:xfrm>
              <a:off x="6802161" y="4383347"/>
              <a:ext cx="2974259" cy="23419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544B71F1-27D4-4DAA-8550-8266B8BFBC3C}"/>
                </a:ext>
              </a:extLst>
            </p:cNvPr>
            <p:cNvCxnSpPr/>
            <p:nvPr/>
          </p:nvCxnSpPr>
          <p:spPr>
            <a:xfrm>
              <a:off x="6868998" y="5157827"/>
              <a:ext cx="141843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01E74D4B-A59E-4C73-A38C-FC07DC0F762E}"/>
                </a:ext>
              </a:extLst>
            </p:cNvPr>
            <p:cNvCxnSpPr/>
            <p:nvPr/>
          </p:nvCxnSpPr>
          <p:spPr>
            <a:xfrm>
              <a:off x="6868998" y="5900513"/>
              <a:ext cx="141843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7089AA7F-24B4-4F8D-8A61-4691E88155CB}"/>
                </a:ext>
              </a:extLst>
            </p:cNvPr>
            <p:cNvCxnSpPr/>
            <p:nvPr/>
          </p:nvCxnSpPr>
          <p:spPr>
            <a:xfrm>
              <a:off x="7529944" y="4383347"/>
              <a:ext cx="0" cy="7744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Arrow Connector 9"/>
          <p:cNvCxnSpPr/>
          <p:nvPr/>
        </p:nvCxnSpPr>
        <p:spPr>
          <a:xfrm>
            <a:off x="6480037" y="5555695"/>
            <a:ext cx="77792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61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451B37-60EC-4F2D-8C09-0A57C2EED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171" y="942664"/>
            <a:ext cx="8735786" cy="5677588"/>
          </a:xfrm>
        </p:spPr>
        <p:txBody>
          <a:bodyPr vert="horz" lIns="91440" tIns="45720" rIns="91440" bIns="45720" anchor="t">
            <a:normAutofit/>
          </a:bodyPr>
          <a:lstStyle/>
          <a:p>
            <a:pPr marL="137160" indent="0">
              <a:buNone/>
            </a:pPr>
            <a:r>
              <a:rPr lang="en-GB" u="sng" dirty="0">
                <a:latin typeface="XCCW Joined 1a"/>
              </a:rPr>
              <a:t>Model</a:t>
            </a:r>
          </a:p>
          <a:p>
            <a:pPr marL="137160" indent="0">
              <a:buNone/>
            </a:pPr>
            <a:r>
              <a:rPr lang="en-GB" dirty="0">
                <a:latin typeface="XCCW Joined 1a"/>
              </a:rPr>
              <a:t>If your dog is satisfied, you will hear </a:t>
            </a:r>
            <a:r>
              <a:rPr lang="en-GB" dirty="0">
                <a:highlight>
                  <a:srgbClr val="FFFF00"/>
                </a:highlight>
                <a:latin typeface="XCCW Joined 1a"/>
              </a:rPr>
              <a:t>crunching</a:t>
            </a:r>
            <a:r>
              <a:rPr lang="en-GB" dirty="0">
                <a:latin typeface="XCCW Joined 1a"/>
              </a:rPr>
              <a:t>, </a:t>
            </a:r>
            <a:r>
              <a:rPr lang="en-GB" dirty="0">
                <a:highlight>
                  <a:srgbClr val="FFFF00"/>
                </a:highlight>
                <a:latin typeface="XCCW Joined 1a"/>
              </a:rPr>
              <a:t>clanging</a:t>
            </a:r>
            <a:r>
              <a:rPr lang="en-GB" dirty="0">
                <a:latin typeface="XCCW Joined 1a"/>
              </a:rPr>
              <a:t> and </a:t>
            </a:r>
            <a:r>
              <a:rPr lang="en-GB" dirty="0">
                <a:highlight>
                  <a:srgbClr val="FFFF00"/>
                </a:highlight>
                <a:latin typeface="XCCW Joined 1a"/>
              </a:rPr>
              <a:t>banging</a:t>
            </a:r>
            <a:r>
              <a:rPr lang="en-GB" dirty="0">
                <a:latin typeface="XCCW Joined 1a"/>
              </a:rPr>
              <a:t> from the oral jaw funnel.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u="sng" dirty="0">
                <a:latin typeface="XCCW Joined 1a"/>
              </a:rPr>
              <a:t>Deepen the moment</a:t>
            </a:r>
          </a:p>
          <a:p>
            <a:pPr marL="137160" indent="0">
              <a:buNone/>
            </a:pPr>
            <a:r>
              <a:rPr lang="en-GB" dirty="0">
                <a:highlight>
                  <a:srgbClr val="00FFFF"/>
                </a:highlight>
                <a:latin typeface="XCCW Joined 1a"/>
              </a:rPr>
              <a:t>Write the actions the dog could make as it eats, or what it would smell like.</a:t>
            </a:r>
            <a:endParaRPr lang="en-GB" dirty="0">
              <a:highlight>
                <a:srgbClr val="00FFFF"/>
              </a:highlight>
            </a:endParaRPr>
          </a:p>
        </p:txBody>
      </p:sp>
      <p:pic>
        <p:nvPicPr>
          <p:cNvPr id="5" name="Picture 10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F8B28847-FF86-46D2-8915-477D7F60D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5236" y="250166"/>
            <a:ext cx="119062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467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XCCW Joined 1a"/>
              </a:rPr>
              <a:t>Chotting: Gather banks of phrases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451B37-60EC-4F2D-8C09-0A57C2EED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982337"/>
            <a:ext cx="8915400" cy="4709160"/>
          </a:xfrm>
        </p:spPr>
        <p:txBody>
          <a:bodyPr vert="horz" lIns="91440" tIns="45720" rIns="91440" bIns="45720" anchor="t">
            <a:normAutofit/>
          </a:bodyPr>
          <a:lstStyle/>
          <a:p>
            <a:pPr marL="137160" indent="0">
              <a:buNone/>
            </a:pPr>
            <a:r>
              <a:rPr lang="en-GB" sz="2400" u="sng" dirty="0" smtClean="0">
                <a:latin typeface="XCCW Joined 1a"/>
              </a:rPr>
              <a:t>Phrases </a:t>
            </a:r>
            <a:r>
              <a:rPr lang="en-GB" sz="2400" u="sng" dirty="0">
                <a:latin typeface="XCCW Joined 1a"/>
              </a:rPr>
              <a:t>1 – Question openers</a:t>
            </a:r>
            <a:endParaRPr lang="en-GB" sz="2400" dirty="0">
              <a:latin typeface="XCCW Joined 1a"/>
            </a:endParaRPr>
          </a:p>
          <a:p>
            <a:pPr marL="137160" indent="0">
              <a:buNone/>
            </a:pPr>
            <a:endParaRPr lang="en-GB" sz="2400" dirty="0"/>
          </a:p>
          <a:p>
            <a:pPr marL="137160" indent="0">
              <a:buNone/>
            </a:pPr>
            <a:endParaRPr lang="en-GB" sz="2400" dirty="0">
              <a:latin typeface="Segoe UI"/>
              <a:cs typeface="Segoe UI"/>
            </a:endParaRPr>
          </a:p>
          <a:p>
            <a:pPr marL="137160" indent="0">
              <a:buNone/>
            </a:pPr>
            <a:endParaRPr lang="en-GB" sz="2400" dirty="0">
              <a:latin typeface="Segoe UI"/>
              <a:cs typeface="Segoe UI"/>
            </a:endParaRPr>
          </a:p>
          <a:p>
            <a:pPr marL="137160" indent="0">
              <a:buNone/>
            </a:pPr>
            <a:endParaRPr lang="en-GB" sz="2000" dirty="0">
              <a:cs typeface="Segoe UI"/>
            </a:endParaRPr>
          </a:p>
        </p:txBody>
      </p:sp>
      <p:pic>
        <p:nvPicPr>
          <p:cNvPr id="2" name="Picture 11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F735AF30-34AF-4904-BE45-26EB8861C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3131" y="809097"/>
            <a:ext cx="2228540" cy="921577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6802161" y="4383347"/>
            <a:ext cx="2974259" cy="2341918"/>
            <a:chOff x="6802161" y="4383347"/>
            <a:chExt cx="2974259" cy="2341918"/>
          </a:xfrm>
        </p:grpSpPr>
        <p:pic>
          <p:nvPicPr>
            <p:cNvPr id="6" name="Picture 2" descr="Deli 1pcs A5 soft surface notebook 38 pages diary notebook exercise book  student book Stationery office supplies wholesale 7983|Notebooks| -  AliExpress">
              <a:extLst>
                <a:ext uri="{FF2B5EF4-FFF2-40B4-BE49-F238E27FC236}">
                  <a16:creationId xmlns:a16="http://schemas.microsoft.com/office/drawing/2014/main" xmlns="" id="{D070AFFF-4510-4B1F-B71A-4C927250A00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51" b="22295"/>
            <a:stretch/>
          </p:blipFill>
          <p:spPr bwMode="auto">
            <a:xfrm>
              <a:off x="6802161" y="4383347"/>
              <a:ext cx="2974259" cy="23419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544B71F1-27D4-4DAA-8550-8266B8BFBC3C}"/>
                </a:ext>
              </a:extLst>
            </p:cNvPr>
            <p:cNvCxnSpPr/>
            <p:nvPr/>
          </p:nvCxnSpPr>
          <p:spPr>
            <a:xfrm>
              <a:off x="6868998" y="5157827"/>
              <a:ext cx="141843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01E74D4B-A59E-4C73-A38C-FC07DC0F762E}"/>
                </a:ext>
              </a:extLst>
            </p:cNvPr>
            <p:cNvCxnSpPr/>
            <p:nvPr/>
          </p:nvCxnSpPr>
          <p:spPr>
            <a:xfrm>
              <a:off x="6868998" y="5900513"/>
              <a:ext cx="141843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7089AA7F-24B4-4F8D-8A61-4691E88155CB}"/>
                </a:ext>
              </a:extLst>
            </p:cNvPr>
            <p:cNvCxnSpPr/>
            <p:nvPr/>
          </p:nvCxnSpPr>
          <p:spPr>
            <a:xfrm>
              <a:off x="7529944" y="4383347"/>
              <a:ext cx="0" cy="7744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Arrow Connector 9"/>
          <p:cNvCxnSpPr/>
          <p:nvPr/>
        </p:nvCxnSpPr>
        <p:spPr>
          <a:xfrm>
            <a:off x="6413200" y="6210788"/>
            <a:ext cx="77792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006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451B37-60EC-4F2D-8C09-0A57C2EED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171" y="942664"/>
            <a:ext cx="8735786" cy="5677588"/>
          </a:xfrm>
        </p:spPr>
        <p:txBody>
          <a:bodyPr vert="horz" lIns="91440" tIns="45720" rIns="91440" bIns="45720" anchor="t">
            <a:normAutofit/>
          </a:bodyPr>
          <a:lstStyle/>
          <a:p>
            <a:pPr marL="137160" indent="0">
              <a:buNone/>
            </a:pPr>
            <a:r>
              <a:rPr lang="en-GB" u="sng" dirty="0">
                <a:latin typeface="XCCW Joined 1a"/>
              </a:rPr>
              <a:t>Model</a:t>
            </a:r>
          </a:p>
          <a:p>
            <a:pPr marL="137160" indent="0">
              <a:buNone/>
            </a:pPr>
            <a:r>
              <a:rPr lang="en-GB" dirty="0">
                <a:highlight>
                  <a:srgbClr val="FFFF00"/>
                </a:highlight>
                <a:latin typeface="XCCW Joined 1a"/>
              </a:rPr>
              <a:t>What would indicate your dog being full</a:t>
            </a:r>
            <a:r>
              <a:rPr lang="en-GB" dirty="0">
                <a:latin typeface="XCCW Joined 1a"/>
              </a:rPr>
              <a:t>? You will know when </a:t>
            </a:r>
            <a:r>
              <a:rPr lang="en-GB" dirty="0">
                <a:highlight>
                  <a:srgbClr val="FFFF00"/>
                </a:highlight>
                <a:latin typeface="XCCW Joined 1a"/>
              </a:rPr>
              <a:t>it is no longer hungry</a:t>
            </a:r>
            <a:r>
              <a:rPr lang="en-GB" dirty="0">
                <a:latin typeface="XCCW Joined 1a"/>
              </a:rPr>
              <a:t> because </a:t>
            </a:r>
            <a:r>
              <a:rPr lang="en-GB" dirty="0">
                <a:highlight>
                  <a:srgbClr val="FFFF00"/>
                </a:highlight>
                <a:latin typeface="XCCW Joined 1a"/>
              </a:rPr>
              <a:t>the appetite-meter gauge will be on minimum.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u="sng" dirty="0">
                <a:latin typeface="XCCW Joined 1a"/>
              </a:rPr>
              <a:t>Deepen the moment</a:t>
            </a:r>
          </a:p>
          <a:p>
            <a:pPr marL="137160" indent="0">
              <a:buNone/>
            </a:pPr>
            <a:r>
              <a:rPr lang="en-GB">
                <a:highlight>
                  <a:srgbClr val="00FFFF"/>
                </a:highlight>
                <a:latin typeface="XCCW Joined 1a"/>
              </a:rPr>
              <a:t>Write additional questions and answer them.</a:t>
            </a:r>
            <a:endParaRPr lang="en-GB" dirty="0">
              <a:highlight>
                <a:srgbClr val="00FFFF"/>
              </a:highlight>
            </a:endParaRPr>
          </a:p>
        </p:txBody>
      </p:sp>
      <p:pic>
        <p:nvPicPr>
          <p:cNvPr id="2" name="Picture 11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651D7C72-8E15-4439-BD50-21C42554E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6100" y="202182"/>
            <a:ext cx="25336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029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1437</TotalTime>
  <Words>270</Words>
  <Application>Microsoft Office PowerPoint</Application>
  <PresentationFormat>A4 Paper (210x297 mm)</PresentationFormat>
  <Paragraphs>54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Explanation text</vt:lpstr>
      <vt:lpstr>Can I plan my writing by discussing writing that is similar?</vt:lpstr>
      <vt:lpstr>Chotting: Gather banks of phrases </vt:lpstr>
      <vt:lpstr>Chotting: Gather banks of phrases </vt:lpstr>
      <vt:lpstr>PowerPoint Presentation</vt:lpstr>
      <vt:lpstr>Chotting: Gather banks of phrases</vt:lpstr>
      <vt:lpstr>PowerPoint Presentation</vt:lpstr>
      <vt:lpstr>Chotting: Gather banks of phrases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Teresa</dc:creator>
  <cp:lastModifiedBy>local_admin</cp:lastModifiedBy>
  <cp:revision>481</cp:revision>
  <cp:lastPrinted>2020-09-22T13:37:32Z</cp:lastPrinted>
  <dcterms:created xsi:type="dcterms:W3CDTF">2020-08-27T13:28:14Z</dcterms:created>
  <dcterms:modified xsi:type="dcterms:W3CDTF">2020-12-02T16:20:13Z</dcterms:modified>
</cp:coreProperties>
</file>