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" y="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8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8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5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1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6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2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6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4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3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9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986B-FD18-4EAF-A1CD-09CEE20501BB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C46C-9A74-4889-A5F6-0E5DE61E8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4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24800" cy="1032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24800" cy="1032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49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Turton</dc:creator>
  <cp:lastModifiedBy>Chloe Turton</cp:lastModifiedBy>
  <cp:revision>1</cp:revision>
  <dcterms:created xsi:type="dcterms:W3CDTF">2020-11-22T15:17:04Z</dcterms:created>
  <dcterms:modified xsi:type="dcterms:W3CDTF">2020-11-22T15:18:04Z</dcterms:modified>
</cp:coreProperties>
</file>