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B657C-202E-F8EB-E0FC-48ECE1DDD1F8}" v="72" dt="2020-11-08T21:26:49.714"/>
    <p1510:client id="{B1CAF3D1-9894-4BDE-49D2-D932B1CDB18B}" v="54" dt="2020-11-15T17:04:52.622"/>
    <p1510:client id="{CADD7E05-20C5-DB12-32B6-24453E01A36B}" v="4" dt="2020-11-08T21:17:08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B1CAF3D1-9894-4BDE-49D2-D932B1CDB18B}"/>
    <pc:docChg chg="modSld">
      <pc:chgData name="Chloe Turton" userId="S::cturton@ryeprimary.co.uk::0a4cb2ef-7001-487c-96b3-7d1e2080939c" providerId="AD" clId="Web-{B1CAF3D1-9894-4BDE-49D2-D932B1CDB18B}" dt="2020-11-15T17:04:52.622" v="45" actId="14100"/>
      <pc:docMkLst>
        <pc:docMk/>
      </pc:docMkLst>
      <pc:sldChg chg="modSp">
        <pc:chgData name="Chloe Turton" userId="S::cturton@ryeprimary.co.uk::0a4cb2ef-7001-487c-96b3-7d1e2080939c" providerId="AD" clId="Web-{B1CAF3D1-9894-4BDE-49D2-D932B1CDB18B}" dt="2020-11-15T16:59:18.302" v="0" actId="20577"/>
        <pc:sldMkLst>
          <pc:docMk/>
          <pc:sldMk cId="924743213" sldId="256"/>
        </pc:sldMkLst>
        <pc:spChg chg="mod">
          <ac:chgData name="Chloe Turton" userId="S::cturton@ryeprimary.co.uk::0a4cb2ef-7001-487c-96b3-7d1e2080939c" providerId="AD" clId="Web-{B1CAF3D1-9894-4BDE-49D2-D932B1CDB18B}" dt="2020-11-15T16:59:18.302" v="0" actId="20577"/>
          <ac:spMkLst>
            <pc:docMk/>
            <pc:sldMk cId="924743213" sldId="256"/>
            <ac:spMk id="3" creationId="{4BE01758-6FEA-4E89-8E54-01308F1EF7C9}"/>
          </ac:spMkLst>
        </pc:spChg>
      </pc:sldChg>
      <pc:sldChg chg="addSp delSp modSp">
        <pc:chgData name="Chloe Turton" userId="S::cturton@ryeprimary.co.uk::0a4cb2ef-7001-487c-96b3-7d1e2080939c" providerId="AD" clId="Web-{B1CAF3D1-9894-4BDE-49D2-D932B1CDB18B}" dt="2020-11-15T17:01:04.320" v="25" actId="14100"/>
        <pc:sldMkLst>
          <pc:docMk/>
          <pc:sldMk cId="682007369" sldId="257"/>
        </pc:sldMkLst>
        <pc:picChg chg="del">
          <ac:chgData name="Chloe Turton" userId="S::cturton@ryeprimary.co.uk::0a4cb2ef-7001-487c-96b3-7d1e2080939c" providerId="AD" clId="Web-{B1CAF3D1-9894-4BDE-49D2-D932B1CDB18B}" dt="2020-11-15T16:59:53.006" v="3"/>
          <ac:picMkLst>
            <pc:docMk/>
            <pc:sldMk cId="682007369" sldId="257"/>
            <ac:picMk id="3" creationId="{6C44952C-C7D3-4EA2-B265-2D594793D0F7}"/>
          </ac:picMkLst>
        </pc:picChg>
        <pc:picChg chg="add mod">
          <ac:chgData name="Chloe Turton" userId="S::cturton@ryeprimary.co.uk::0a4cb2ef-7001-487c-96b3-7d1e2080939c" providerId="AD" clId="Web-{B1CAF3D1-9894-4BDE-49D2-D932B1CDB18B}" dt="2020-11-15T17:00:58.273" v="23" actId="1076"/>
          <ac:picMkLst>
            <pc:docMk/>
            <pc:sldMk cId="682007369" sldId="257"/>
            <ac:picMk id="4" creationId="{372203D4-3F18-4CE2-9525-DF70371C8366}"/>
          </ac:picMkLst>
        </pc:picChg>
        <pc:picChg chg="add mod">
          <ac:chgData name="Chloe Turton" userId="S::cturton@ryeprimary.co.uk::0a4cb2ef-7001-487c-96b3-7d1e2080939c" providerId="AD" clId="Web-{B1CAF3D1-9894-4BDE-49D2-D932B1CDB18B}" dt="2020-11-15T17:01:00.023" v="24" actId="1076"/>
          <ac:picMkLst>
            <pc:docMk/>
            <pc:sldMk cId="682007369" sldId="257"/>
            <ac:picMk id="5" creationId="{4C5B7847-DAB6-4857-B59D-79823447DCAD}"/>
          </ac:picMkLst>
        </pc:picChg>
        <pc:picChg chg="add mod">
          <ac:chgData name="Chloe Turton" userId="S::cturton@ryeprimary.co.uk::0a4cb2ef-7001-487c-96b3-7d1e2080939c" providerId="AD" clId="Web-{B1CAF3D1-9894-4BDE-49D2-D932B1CDB18B}" dt="2020-11-15T17:01:04.320" v="25" actId="14100"/>
          <ac:picMkLst>
            <pc:docMk/>
            <pc:sldMk cId="682007369" sldId="257"/>
            <ac:picMk id="6" creationId="{0D98E6FD-0F8B-493D-882B-510831D3B3EF}"/>
          </ac:picMkLst>
        </pc:picChg>
        <pc:picChg chg="del">
          <ac:chgData name="Chloe Turton" userId="S::cturton@ryeprimary.co.uk::0a4cb2ef-7001-487c-96b3-7d1e2080939c" providerId="AD" clId="Web-{B1CAF3D1-9894-4BDE-49D2-D932B1CDB18B}" dt="2020-11-15T16:59:54.443" v="4"/>
          <ac:picMkLst>
            <pc:docMk/>
            <pc:sldMk cId="682007369" sldId="257"/>
            <ac:picMk id="9" creationId="{109398DF-6734-441C-A159-00B2EE447EDD}"/>
          </ac:picMkLst>
        </pc:picChg>
        <pc:picChg chg="del">
          <ac:chgData name="Chloe Turton" userId="S::cturton@ryeprimary.co.uk::0a4cb2ef-7001-487c-96b3-7d1e2080939c" providerId="AD" clId="Web-{B1CAF3D1-9894-4BDE-49D2-D932B1CDB18B}" dt="2020-11-15T16:59:55.959" v="6"/>
          <ac:picMkLst>
            <pc:docMk/>
            <pc:sldMk cId="682007369" sldId="257"/>
            <ac:picMk id="12" creationId="{A237E57F-0942-47F1-8247-B878E86509DF}"/>
          </ac:picMkLst>
        </pc:picChg>
        <pc:picChg chg="del">
          <ac:chgData name="Chloe Turton" userId="S::cturton@ryeprimary.co.uk::0a4cb2ef-7001-487c-96b3-7d1e2080939c" providerId="AD" clId="Web-{B1CAF3D1-9894-4BDE-49D2-D932B1CDB18B}" dt="2020-11-15T16:59:55.193" v="5"/>
          <ac:picMkLst>
            <pc:docMk/>
            <pc:sldMk cId="682007369" sldId="257"/>
            <ac:picMk id="15" creationId="{2327CCD5-20DF-45AA-92A9-1C604B18B808}"/>
          </ac:picMkLst>
        </pc:picChg>
      </pc:sldChg>
      <pc:sldChg chg="addSp delSp modSp">
        <pc:chgData name="Chloe Turton" userId="S::cturton@ryeprimary.co.uk::0a4cb2ef-7001-487c-96b3-7d1e2080939c" providerId="AD" clId="Web-{B1CAF3D1-9894-4BDE-49D2-D932B1CDB18B}" dt="2020-11-15T17:01:54.071" v="36" actId="14100"/>
        <pc:sldMkLst>
          <pc:docMk/>
          <pc:sldMk cId="3141795152" sldId="258"/>
        </pc:sldMkLst>
        <pc:picChg chg="add mod">
          <ac:chgData name="Chloe Turton" userId="S::cturton@ryeprimary.co.uk::0a4cb2ef-7001-487c-96b3-7d1e2080939c" providerId="AD" clId="Web-{B1CAF3D1-9894-4BDE-49D2-D932B1CDB18B}" dt="2020-11-15T17:01:31.305" v="32" actId="14100"/>
          <ac:picMkLst>
            <pc:docMk/>
            <pc:sldMk cId="3141795152" sldId="258"/>
            <ac:picMk id="3" creationId="{F15B0764-8333-400E-9504-9EE84E691733}"/>
          </ac:picMkLst>
        </pc:picChg>
        <pc:picChg chg="del">
          <ac:chgData name="Chloe Turton" userId="S::cturton@ryeprimary.co.uk::0a4cb2ef-7001-487c-96b3-7d1e2080939c" providerId="AD" clId="Web-{B1CAF3D1-9894-4BDE-49D2-D932B1CDB18B}" dt="2020-11-15T17:01:15.273" v="27"/>
          <ac:picMkLst>
            <pc:docMk/>
            <pc:sldMk cId="3141795152" sldId="258"/>
            <ac:picMk id="4" creationId="{1D5DB42E-42B2-4806-A773-CB1E9C4D88FB}"/>
          </ac:picMkLst>
        </pc:picChg>
        <pc:picChg chg="del">
          <ac:chgData name="Chloe Turton" userId="S::cturton@ryeprimary.co.uk::0a4cb2ef-7001-487c-96b3-7d1e2080939c" providerId="AD" clId="Web-{B1CAF3D1-9894-4BDE-49D2-D932B1CDB18B}" dt="2020-11-15T17:01:14.211" v="26"/>
          <ac:picMkLst>
            <pc:docMk/>
            <pc:sldMk cId="3141795152" sldId="258"/>
            <ac:picMk id="5" creationId="{83C54AA1-3818-4FDF-9177-7B5872764EBC}"/>
          </ac:picMkLst>
        </pc:picChg>
        <pc:picChg chg="add mod">
          <ac:chgData name="Chloe Turton" userId="S::cturton@ryeprimary.co.uk::0a4cb2ef-7001-487c-96b3-7d1e2080939c" providerId="AD" clId="Web-{B1CAF3D1-9894-4BDE-49D2-D932B1CDB18B}" dt="2020-11-15T17:01:54.071" v="36" actId="14100"/>
          <ac:picMkLst>
            <pc:docMk/>
            <pc:sldMk cId="3141795152" sldId="258"/>
            <ac:picMk id="6" creationId="{AEA82A5F-E901-4010-9944-220E90D15EE9}"/>
          </ac:picMkLst>
        </pc:picChg>
      </pc:sldChg>
      <pc:sldChg chg="addSp delSp modSp">
        <pc:chgData name="Chloe Turton" userId="S::cturton@ryeprimary.co.uk::0a4cb2ef-7001-487c-96b3-7d1e2080939c" providerId="AD" clId="Web-{B1CAF3D1-9894-4BDE-49D2-D932B1CDB18B}" dt="2020-11-15T17:04:52.622" v="45" actId="14100"/>
        <pc:sldMkLst>
          <pc:docMk/>
          <pc:sldMk cId="2945329831" sldId="259"/>
        </pc:sldMkLst>
        <pc:picChg chg="add mod">
          <ac:chgData name="Chloe Turton" userId="S::cturton@ryeprimary.co.uk::0a4cb2ef-7001-487c-96b3-7d1e2080939c" providerId="AD" clId="Web-{B1CAF3D1-9894-4BDE-49D2-D932B1CDB18B}" dt="2020-11-15T17:04:49.496" v="44" actId="14100"/>
          <ac:picMkLst>
            <pc:docMk/>
            <pc:sldMk cId="2945329831" sldId="259"/>
            <ac:picMk id="3" creationId="{FEE2AAB9-D528-4059-A7F5-459C2EC1163D}"/>
          </ac:picMkLst>
        </pc:picChg>
        <pc:picChg chg="add mod">
          <ac:chgData name="Chloe Turton" userId="S::cturton@ryeprimary.co.uk::0a4cb2ef-7001-487c-96b3-7d1e2080939c" providerId="AD" clId="Web-{B1CAF3D1-9894-4BDE-49D2-D932B1CDB18B}" dt="2020-11-15T17:04:52.622" v="45" actId="14100"/>
          <ac:picMkLst>
            <pc:docMk/>
            <pc:sldMk cId="2945329831" sldId="259"/>
            <ac:picMk id="4" creationId="{B77050F9-3CD4-4B05-852F-A10DAE9466E8}"/>
          </ac:picMkLst>
        </pc:picChg>
        <pc:picChg chg="del">
          <ac:chgData name="Chloe Turton" userId="S::cturton@ryeprimary.co.uk::0a4cb2ef-7001-487c-96b3-7d1e2080939c" providerId="AD" clId="Web-{B1CAF3D1-9894-4BDE-49D2-D932B1CDB18B}" dt="2020-11-15T17:01:58.837" v="37"/>
          <ac:picMkLst>
            <pc:docMk/>
            <pc:sldMk cId="2945329831" sldId="259"/>
            <ac:picMk id="11" creationId="{ED2393B7-0464-49D6-8B24-9034A10A43A2}"/>
          </ac:picMkLst>
        </pc:picChg>
      </pc:sldChg>
    </pc:docChg>
  </pc:docChgLst>
  <pc:docChgLst>
    <pc:chgData name="Chloe Turton" userId="S::cturton@ryeprimary.co.uk::0a4cb2ef-7001-487c-96b3-7d1e2080939c" providerId="AD" clId="Web-{813B657C-202E-F8EB-E0FC-48ECE1DDD1F8}"/>
    <pc:docChg chg="modSld">
      <pc:chgData name="Chloe Turton" userId="S::cturton@ryeprimary.co.uk::0a4cb2ef-7001-487c-96b3-7d1e2080939c" providerId="AD" clId="Web-{813B657C-202E-F8EB-E0FC-48ECE1DDD1F8}" dt="2020-11-08T21:26:49.714" v="63" actId="14100"/>
      <pc:docMkLst>
        <pc:docMk/>
      </pc:docMkLst>
      <pc:sldChg chg="addSp delSp modSp">
        <pc:chgData name="Chloe Turton" userId="S::cturton@ryeprimary.co.uk::0a4cb2ef-7001-487c-96b3-7d1e2080939c" providerId="AD" clId="Web-{813B657C-202E-F8EB-E0FC-48ECE1DDD1F8}" dt="2020-11-08T21:24:58.677" v="33" actId="14100"/>
        <pc:sldMkLst>
          <pc:docMk/>
          <pc:sldMk cId="682007369" sldId="257"/>
        </pc:sldMkLst>
        <pc:spChg chg="del mod">
          <ac:chgData name="Chloe Turton" userId="S::cturton@ryeprimary.co.uk::0a4cb2ef-7001-487c-96b3-7d1e2080939c" providerId="AD" clId="Web-{813B657C-202E-F8EB-E0FC-48ECE1DDD1F8}" dt="2020-11-08T21:22:21.230" v="4"/>
          <ac:spMkLst>
            <pc:docMk/>
            <pc:sldMk cId="682007369" sldId="257"/>
            <ac:spMk id="5" creationId="{C0B8EA70-E410-4984-A584-DFF07626F299}"/>
          </ac:spMkLst>
        </pc:spChg>
        <pc:spChg chg="del">
          <ac:chgData name="Chloe Turton" userId="S::cturton@ryeprimary.co.uk::0a4cb2ef-7001-487c-96b3-7d1e2080939c" providerId="AD" clId="Web-{813B657C-202E-F8EB-E0FC-48ECE1DDD1F8}" dt="2020-11-08T21:23:27.750" v="10"/>
          <ac:spMkLst>
            <pc:docMk/>
            <pc:sldMk cId="682007369" sldId="257"/>
            <ac:spMk id="11" creationId="{1FDE4A74-48D0-41BC-8E54-F98ECFB7A058}"/>
          </ac:spMkLst>
        </pc:spChg>
        <pc:spChg chg="del mod">
          <ac:chgData name="Chloe Turton" userId="S::cturton@ryeprimary.co.uk::0a4cb2ef-7001-487c-96b3-7d1e2080939c" providerId="AD" clId="Web-{813B657C-202E-F8EB-E0FC-48ECE1DDD1F8}" dt="2020-11-08T21:24:00.345" v="22"/>
          <ac:spMkLst>
            <pc:docMk/>
            <pc:sldMk cId="682007369" sldId="257"/>
            <ac:spMk id="13" creationId="{907AD2F3-6141-4FDF-A7EE-26F10579831C}"/>
          </ac:spMkLst>
        </pc:spChg>
        <pc:picChg chg="add mod">
          <ac:chgData name="Chloe Turton" userId="S::cturton@ryeprimary.co.uk::0a4cb2ef-7001-487c-96b3-7d1e2080939c" providerId="AD" clId="Web-{813B657C-202E-F8EB-E0FC-48ECE1DDD1F8}" dt="2020-11-08T21:23:48.938" v="17" actId="14100"/>
          <ac:picMkLst>
            <pc:docMk/>
            <pc:sldMk cId="682007369" sldId="257"/>
            <ac:picMk id="3" creationId="{6C44952C-C7D3-4EA2-B265-2D594793D0F7}"/>
          </ac:picMkLst>
        </pc:picChg>
        <pc:picChg chg="del">
          <ac:chgData name="Chloe Turton" userId="S::cturton@ryeprimary.co.uk::0a4cb2ef-7001-487c-96b3-7d1e2080939c" providerId="AD" clId="Web-{813B657C-202E-F8EB-E0FC-48ECE1DDD1F8}" dt="2020-11-08T21:22:18.808" v="0"/>
          <ac:picMkLst>
            <pc:docMk/>
            <pc:sldMk cId="682007369" sldId="257"/>
            <ac:picMk id="4" creationId="{79CDDB48-A196-4224-A234-DCE4B94981FF}"/>
          </ac:picMkLst>
        </pc:picChg>
        <pc:picChg chg="del">
          <ac:chgData name="Chloe Turton" userId="S::cturton@ryeprimary.co.uk::0a4cb2ef-7001-487c-96b3-7d1e2080939c" providerId="AD" clId="Web-{813B657C-202E-F8EB-E0FC-48ECE1DDD1F8}" dt="2020-11-08T21:22:24.371" v="7"/>
          <ac:picMkLst>
            <pc:docMk/>
            <pc:sldMk cId="682007369" sldId="257"/>
            <ac:picMk id="6" creationId="{031D7C6E-3697-4DC2-BCB1-AB80C7E64271}"/>
          </ac:picMkLst>
        </pc:picChg>
        <pc:picChg chg="del">
          <ac:chgData name="Chloe Turton" userId="S::cturton@ryeprimary.co.uk::0a4cb2ef-7001-487c-96b3-7d1e2080939c" providerId="AD" clId="Web-{813B657C-202E-F8EB-E0FC-48ECE1DDD1F8}" dt="2020-11-08T21:22:22.652" v="5"/>
          <ac:picMkLst>
            <pc:docMk/>
            <pc:sldMk cId="682007369" sldId="257"/>
            <ac:picMk id="7" creationId="{A75F1C07-5F01-468F-BAE0-7119E94FFCA5}"/>
          </ac:picMkLst>
        </pc:picChg>
        <pc:picChg chg="add mod">
          <ac:chgData name="Chloe Turton" userId="S::cturton@ryeprimary.co.uk::0a4cb2ef-7001-487c-96b3-7d1e2080939c" providerId="AD" clId="Web-{813B657C-202E-F8EB-E0FC-48ECE1DDD1F8}" dt="2020-11-08T21:24:05.361" v="24" actId="14100"/>
          <ac:picMkLst>
            <pc:docMk/>
            <pc:sldMk cId="682007369" sldId="257"/>
            <ac:picMk id="9" creationId="{109398DF-6734-441C-A159-00B2EE447EDD}"/>
          </ac:picMkLst>
        </pc:picChg>
        <pc:picChg chg="del">
          <ac:chgData name="Chloe Turton" userId="S::cturton@ryeprimary.co.uk::0a4cb2ef-7001-487c-96b3-7d1e2080939c" providerId="AD" clId="Web-{813B657C-202E-F8EB-E0FC-48ECE1DDD1F8}" dt="2020-11-08T21:22:25.933" v="8"/>
          <ac:picMkLst>
            <pc:docMk/>
            <pc:sldMk cId="682007369" sldId="257"/>
            <ac:picMk id="10" creationId="{C1017CC1-5A87-4C08-AEAA-0FCA4B6BC5FA}"/>
          </ac:picMkLst>
        </pc:picChg>
        <pc:picChg chg="add mod">
          <ac:chgData name="Chloe Turton" userId="S::cturton@ryeprimary.co.uk::0a4cb2ef-7001-487c-96b3-7d1e2080939c" providerId="AD" clId="Web-{813B657C-202E-F8EB-E0FC-48ECE1DDD1F8}" dt="2020-11-08T21:24:44.145" v="28" actId="1076"/>
          <ac:picMkLst>
            <pc:docMk/>
            <pc:sldMk cId="682007369" sldId="257"/>
            <ac:picMk id="12" creationId="{A237E57F-0942-47F1-8247-B878E86509DF}"/>
          </ac:picMkLst>
        </pc:picChg>
        <pc:picChg chg="del">
          <ac:chgData name="Chloe Turton" userId="S::cturton@ryeprimary.co.uk::0a4cb2ef-7001-487c-96b3-7d1e2080939c" providerId="AD" clId="Web-{813B657C-202E-F8EB-E0FC-48ECE1DDD1F8}" dt="2020-11-08T21:22:23.699" v="6"/>
          <ac:picMkLst>
            <pc:docMk/>
            <pc:sldMk cId="682007369" sldId="257"/>
            <ac:picMk id="14" creationId="{6FD932DA-8E88-44BC-B893-3E041EC50A45}"/>
          </ac:picMkLst>
        </pc:picChg>
        <pc:picChg chg="add mod">
          <ac:chgData name="Chloe Turton" userId="S::cturton@ryeprimary.co.uk::0a4cb2ef-7001-487c-96b3-7d1e2080939c" providerId="AD" clId="Web-{813B657C-202E-F8EB-E0FC-48ECE1DDD1F8}" dt="2020-11-08T21:24:58.677" v="33" actId="14100"/>
          <ac:picMkLst>
            <pc:docMk/>
            <pc:sldMk cId="682007369" sldId="257"/>
            <ac:picMk id="15" creationId="{2327CCD5-20DF-45AA-92A9-1C604B18B808}"/>
          </ac:picMkLst>
        </pc:picChg>
        <pc:picChg chg="del">
          <ac:chgData name="Chloe Turton" userId="S::cturton@ryeprimary.co.uk::0a4cb2ef-7001-487c-96b3-7d1e2080939c" providerId="AD" clId="Web-{813B657C-202E-F8EB-E0FC-48ECE1DDD1F8}" dt="2020-11-08T21:23:25.937" v="9"/>
          <ac:picMkLst>
            <pc:docMk/>
            <pc:sldMk cId="682007369" sldId="257"/>
            <ac:picMk id="1026" creationId="{8899B1C3-BCE7-4CC6-B705-03C30780F5D5}"/>
          </ac:picMkLst>
        </pc:picChg>
      </pc:sldChg>
      <pc:sldChg chg="addSp delSp modSp">
        <pc:chgData name="Chloe Turton" userId="S::cturton@ryeprimary.co.uk::0a4cb2ef-7001-487c-96b3-7d1e2080939c" providerId="AD" clId="Web-{813B657C-202E-F8EB-E0FC-48ECE1DDD1F8}" dt="2020-11-08T21:25:35.319" v="42" actId="1076"/>
        <pc:sldMkLst>
          <pc:docMk/>
          <pc:sldMk cId="3141795152" sldId="258"/>
        </pc:sldMkLst>
        <pc:picChg chg="del">
          <ac:chgData name="Chloe Turton" userId="S::cturton@ryeprimary.co.uk::0a4cb2ef-7001-487c-96b3-7d1e2080939c" providerId="AD" clId="Web-{813B657C-202E-F8EB-E0FC-48ECE1DDD1F8}" dt="2020-11-08T21:25:09.490" v="34"/>
          <ac:picMkLst>
            <pc:docMk/>
            <pc:sldMk cId="3141795152" sldId="258"/>
            <ac:picMk id="3" creationId="{D0CFC31F-1D6E-4A23-9039-FC66B15493B0}"/>
          </ac:picMkLst>
        </pc:picChg>
        <pc:picChg chg="add mod">
          <ac:chgData name="Chloe Turton" userId="S::cturton@ryeprimary.co.uk::0a4cb2ef-7001-487c-96b3-7d1e2080939c" providerId="AD" clId="Web-{813B657C-202E-F8EB-E0FC-48ECE1DDD1F8}" dt="2020-11-08T21:25:23.850" v="38" actId="14100"/>
          <ac:picMkLst>
            <pc:docMk/>
            <pc:sldMk cId="3141795152" sldId="258"/>
            <ac:picMk id="4" creationId="{1D5DB42E-42B2-4806-A773-CB1E9C4D88FB}"/>
          </ac:picMkLst>
        </pc:picChg>
        <pc:picChg chg="add mod">
          <ac:chgData name="Chloe Turton" userId="S::cturton@ryeprimary.co.uk::0a4cb2ef-7001-487c-96b3-7d1e2080939c" providerId="AD" clId="Web-{813B657C-202E-F8EB-E0FC-48ECE1DDD1F8}" dt="2020-11-08T21:25:35.319" v="42" actId="1076"/>
          <ac:picMkLst>
            <pc:docMk/>
            <pc:sldMk cId="3141795152" sldId="258"/>
            <ac:picMk id="5" creationId="{83C54AA1-3818-4FDF-9177-7B5872764EBC}"/>
          </ac:picMkLst>
        </pc:picChg>
      </pc:sldChg>
      <pc:sldChg chg="addSp delSp modSp delAnim">
        <pc:chgData name="Chloe Turton" userId="S::cturton@ryeprimary.co.uk::0a4cb2ef-7001-487c-96b3-7d1e2080939c" providerId="AD" clId="Web-{813B657C-202E-F8EB-E0FC-48ECE1DDD1F8}" dt="2020-11-08T21:26:49.714" v="63" actId="14100"/>
        <pc:sldMkLst>
          <pc:docMk/>
          <pc:sldMk cId="2945329831" sldId="259"/>
        </pc:sldMkLst>
        <pc:spChg chg="del">
          <ac:chgData name="Chloe Turton" userId="S::cturton@ryeprimary.co.uk::0a4cb2ef-7001-487c-96b3-7d1e2080939c" providerId="AD" clId="Web-{813B657C-202E-F8EB-E0FC-48ECE1DDD1F8}" dt="2020-11-08T21:26:20.931" v="43"/>
          <ac:spMkLst>
            <pc:docMk/>
            <pc:sldMk cId="2945329831" sldId="259"/>
            <ac:spMk id="3" creationId="{AAABFB6F-CE33-408B-A189-5BE823BF9049}"/>
          </ac:spMkLst>
        </pc:spChg>
        <pc:spChg chg="del mod">
          <ac:chgData name="Chloe Turton" userId="S::cturton@ryeprimary.co.uk::0a4cb2ef-7001-487c-96b3-7d1e2080939c" providerId="AD" clId="Web-{813B657C-202E-F8EB-E0FC-48ECE1DDD1F8}" dt="2020-11-08T21:26:34.276" v="57"/>
          <ac:spMkLst>
            <pc:docMk/>
            <pc:sldMk cId="2945329831" sldId="259"/>
            <ac:spMk id="5" creationId="{4905BA2F-61A1-40DF-95A9-84CE52712CBB}"/>
          </ac:spMkLst>
        </pc:spChg>
        <pc:spChg chg="del">
          <ac:chgData name="Chloe Turton" userId="S::cturton@ryeprimary.co.uk::0a4cb2ef-7001-487c-96b3-7d1e2080939c" providerId="AD" clId="Web-{813B657C-202E-F8EB-E0FC-48ECE1DDD1F8}" dt="2020-11-08T21:26:30.604" v="53"/>
          <ac:spMkLst>
            <pc:docMk/>
            <pc:sldMk cId="2945329831" sldId="259"/>
            <ac:spMk id="7" creationId="{E1309D80-A3DF-4D2B-B450-FD5B46F75CDD}"/>
          </ac:spMkLst>
        </pc:spChg>
        <pc:spChg chg="add del mod">
          <ac:chgData name="Chloe Turton" userId="S::cturton@ryeprimary.co.uk::0a4cb2ef-7001-487c-96b3-7d1e2080939c" providerId="AD" clId="Web-{813B657C-202E-F8EB-E0FC-48ECE1DDD1F8}" dt="2020-11-08T21:26:23.947" v="47"/>
          <ac:spMkLst>
            <pc:docMk/>
            <pc:sldMk cId="2945329831" sldId="259"/>
            <ac:spMk id="9" creationId="{720D6E3A-8F95-443D-A363-2E870F9434EA}"/>
          </ac:spMkLst>
        </pc:spChg>
        <pc:spChg chg="del mod">
          <ac:chgData name="Chloe Turton" userId="S::cturton@ryeprimary.co.uk::0a4cb2ef-7001-487c-96b3-7d1e2080939c" providerId="AD" clId="Web-{813B657C-202E-F8EB-E0FC-48ECE1DDD1F8}" dt="2020-11-08T21:26:35.885" v="58"/>
          <ac:spMkLst>
            <pc:docMk/>
            <pc:sldMk cId="2945329831" sldId="259"/>
            <ac:spMk id="10" creationId="{0DB4BAA1-E423-4B0F-A12F-E81995A6E1B6}"/>
          </ac:spMkLst>
        </pc:spChg>
        <pc:picChg chg="del">
          <ac:chgData name="Chloe Turton" userId="S::cturton@ryeprimary.co.uk::0a4cb2ef-7001-487c-96b3-7d1e2080939c" providerId="AD" clId="Web-{813B657C-202E-F8EB-E0FC-48ECE1DDD1F8}" dt="2020-11-08T21:26:25.416" v="48"/>
          <ac:picMkLst>
            <pc:docMk/>
            <pc:sldMk cId="2945329831" sldId="259"/>
            <ac:picMk id="4" creationId="{57CC843E-3B63-4F08-836E-AA94788C4FCF}"/>
          </ac:picMkLst>
        </pc:picChg>
        <pc:picChg chg="del">
          <ac:chgData name="Chloe Turton" userId="S::cturton@ryeprimary.co.uk::0a4cb2ef-7001-487c-96b3-7d1e2080939c" providerId="AD" clId="Web-{813B657C-202E-F8EB-E0FC-48ECE1DDD1F8}" dt="2020-11-08T21:26:26.947" v="50"/>
          <ac:picMkLst>
            <pc:docMk/>
            <pc:sldMk cId="2945329831" sldId="259"/>
            <ac:picMk id="6" creationId="{D4FFDBCE-45EF-4DF5-84E3-C725D0C83CC0}"/>
          </ac:picMkLst>
        </pc:picChg>
        <pc:picChg chg="add mod">
          <ac:chgData name="Chloe Turton" userId="S::cturton@ryeprimary.co.uk::0a4cb2ef-7001-487c-96b3-7d1e2080939c" providerId="AD" clId="Web-{813B657C-202E-F8EB-E0FC-48ECE1DDD1F8}" dt="2020-11-08T21:26:49.714" v="63" actId="14100"/>
          <ac:picMkLst>
            <pc:docMk/>
            <pc:sldMk cId="2945329831" sldId="259"/>
            <ac:picMk id="11" creationId="{ED2393B7-0464-49D6-8B24-9034A10A43A2}"/>
          </ac:picMkLst>
        </pc:picChg>
        <pc:picChg chg="del">
          <ac:chgData name="Chloe Turton" userId="S::cturton@ryeprimary.co.uk::0a4cb2ef-7001-487c-96b3-7d1e2080939c" providerId="AD" clId="Web-{813B657C-202E-F8EB-E0FC-48ECE1DDD1F8}" dt="2020-11-08T21:26:26.229" v="49"/>
          <ac:picMkLst>
            <pc:docMk/>
            <pc:sldMk cId="2945329831" sldId="259"/>
            <ac:picMk id="1026" creationId="{5FAEE598-F7FB-44D1-AC67-63A13262614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11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4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36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3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83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64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7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12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77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20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3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2648-746E-4C5C-882D-07C19DFDCAF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25A5F-E4F2-4765-B747-E72645236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1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F4F1-FF52-4172-902C-FBDD3988E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Meetings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01758-6FEA-4E89-8E54-01308F1EF7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XCCW Joined 1a"/>
              </a:rPr>
              <a:t>Term 2 week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4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2FFC074-BEA5-4DFA-9F7F-A820BEA98F84}"/>
              </a:ext>
            </a:extLst>
          </p:cNvPr>
          <p:cNvSpPr/>
          <p:nvPr/>
        </p:nvSpPr>
        <p:spPr>
          <a:xfrm>
            <a:off x="535188" y="1497567"/>
            <a:ext cx="8197681" cy="2409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9599F2-49BB-4AF1-87A6-DEC5B148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Wednesday - Fluency</a:t>
            </a:r>
          </a:p>
        </p:txBody>
      </p:sp>
      <p:pic>
        <p:nvPicPr>
          <p:cNvPr id="4" name="Picture 4" descr="Diagram, logo, company name&#10;&#10;Description automatically generated">
            <a:extLst>
              <a:ext uri="{FF2B5EF4-FFF2-40B4-BE49-F238E27FC236}">
                <a16:creationId xmlns:a16="http://schemas.microsoft.com/office/drawing/2014/main" id="{372203D4-3F18-4CE2-9525-DF70371C8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54" y="1822779"/>
            <a:ext cx="4296137" cy="1736671"/>
          </a:xfrm>
          <a:prstGeom prst="rect">
            <a:avLst/>
          </a:prstGeom>
        </p:spPr>
      </p:pic>
      <p:pic>
        <p:nvPicPr>
          <p:cNvPr id="5" name="Picture 5" descr="Shape, circle&#10;&#10;Description automatically generated">
            <a:extLst>
              <a:ext uri="{FF2B5EF4-FFF2-40B4-BE49-F238E27FC236}">
                <a16:creationId xmlns:a16="http://schemas.microsoft.com/office/drawing/2014/main" id="{4C5B7847-DAB6-4857-B59D-79823447D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54" y="3729359"/>
            <a:ext cx="4026060" cy="1579179"/>
          </a:xfrm>
          <a:prstGeom prst="rect">
            <a:avLst/>
          </a:prstGeom>
        </p:spPr>
      </p:pic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0D98E6FD-0F8B-493D-882B-510831D3B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591" y="1821526"/>
            <a:ext cx="4363654" cy="308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0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C5B7-D311-45B3-9364-27976201E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Thursday - Reasoning</a:t>
            </a:r>
          </a:p>
        </p:txBody>
      </p:sp>
      <p:pic>
        <p:nvPicPr>
          <p:cNvPr id="3" name="Picture 5" descr="Text&#10;&#10;Description automatically generated">
            <a:extLst>
              <a:ext uri="{FF2B5EF4-FFF2-40B4-BE49-F238E27FC236}">
                <a16:creationId xmlns:a16="http://schemas.microsoft.com/office/drawing/2014/main" id="{F15B0764-8333-400E-9504-9EE84E691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109" y="1544564"/>
            <a:ext cx="4363656" cy="5061376"/>
          </a:xfrm>
          <a:prstGeom prst="rect">
            <a:avLst/>
          </a:prstGeom>
        </p:spPr>
      </p:pic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AEA82A5F-E901-4010-9944-220E90D15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09" y="1542796"/>
            <a:ext cx="4566212" cy="296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9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7BC16-D780-4DE2-87E1-32EEA6E4E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Friday – Pre-teach</a:t>
            </a:r>
          </a:p>
        </p:txBody>
      </p:sp>
      <p:pic>
        <p:nvPicPr>
          <p:cNvPr id="3" name="Picture 3" descr="Chart&#10;&#10;Description automatically generated">
            <a:extLst>
              <a:ext uri="{FF2B5EF4-FFF2-40B4-BE49-F238E27FC236}">
                <a16:creationId xmlns:a16="http://schemas.microsoft.com/office/drawing/2014/main" id="{FEE2AAB9-D528-4059-A7F5-459C2EC11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7" y="1832630"/>
            <a:ext cx="4382948" cy="2064210"/>
          </a:xfrm>
          <a:prstGeom prst="rect">
            <a:avLst/>
          </a:prstGeom>
        </p:spPr>
      </p:pic>
      <p:pic>
        <p:nvPicPr>
          <p:cNvPr id="4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B77050F9-3CD4-4B05-852F-A10DAE9466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426" y="1832319"/>
            <a:ext cx="4527630" cy="41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29831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33</TotalTime>
  <Words>110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school</vt:lpstr>
      <vt:lpstr>Maths Meetings</vt:lpstr>
      <vt:lpstr>Wednesday - Fluency</vt:lpstr>
      <vt:lpstr>Thursday - Reasoning</vt:lpstr>
      <vt:lpstr>Friday – Pre-teach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Meetings</dc:title>
  <dc:creator>Sophie Teresa</dc:creator>
  <cp:lastModifiedBy>Sophie Teresa</cp:lastModifiedBy>
  <cp:revision>70</cp:revision>
  <dcterms:created xsi:type="dcterms:W3CDTF">2020-10-29T08:09:37Z</dcterms:created>
  <dcterms:modified xsi:type="dcterms:W3CDTF">2020-11-15T17:04:53Z</dcterms:modified>
</cp:coreProperties>
</file>